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7" r:id="rId3"/>
    <p:sldId id="257" r:id="rId4"/>
    <p:sldId id="267" r:id="rId5"/>
    <p:sldId id="380" r:id="rId6"/>
    <p:sldId id="281" r:id="rId7"/>
    <p:sldId id="350" r:id="rId8"/>
    <p:sldId id="258" r:id="rId9"/>
    <p:sldId id="278" r:id="rId10"/>
    <p:sldId id="279" r:id="rId11"/>
    <p:sldId id="351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381" r:id="rId21"/>
    <p:sldId id="269" r:id="rId22"/>
    <p:sldId id="270" r:id="rId23"/>
    <p:sldId id="274" r:id="rId24"/>
    <p:sldId id="271" r:id="rId25"/>
    <p:sldId id="272" r:id="rId26"/>
    <p:sldId id="376" r:id="rId27"/>
    <p:sldId id="383" r:id="rId28"/>
    <p:sldId id="384" r:id="rId29"/>
    <p:sldId id="385" r:id="rId30"/>
    <p:sldId id="275" r:id="rId31"/>
    <p:sldId id="273" r:id="rId32"/>
    <p:sldId id="377" r:id="rId33"/>
    <p:sldId id="374" r:id="rId34"/>
    <p:sldId id="276" r:id="rId35"/>
    <p:sldId id="277" r:id="rId36"/>
    <p:sldId id="3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798B6-5199-4146-B21D-12AEA2F55ADD}" v="6" dt="2025-10-22T16:27:09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3485" autoAdjust="0"/>
  </p:normalViewPr>
  <p:slideViewPr>
    <p:cSldViewPr snapToGrid="0">
      <p:cViewPr varScale="1">
        <p:scale>
          <a:sx n="93" d="100"/>
          <a:sy n="93" d="100"/>
        </p:scale>
        <p:origin x="62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661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kadoum, A. Mounir" userId="b7bd8864-7f11-4e02-955e-45bf86893dcf" providerId="ADAL" clId="{FFB8B020-9806-4FEA-9591-ACCDACA79389}"/>
    <pc:docChg chg="undo redo custSel modSld">
      <pc:chgData name="Boukadoum, A. Mounir" userId="b7bd8864-7f11-4e02-955e-45bf86893dcf" providerId="ADAL" clId="{FFB8B020-9806-4FEA-9591-ACCDACA79389}" dt="2023-10-03T17:01:22.847" v="6149" actId="6549"/>
      <pc:docMkLst>
        <pc:docMk/>
      </pc:docMkLst>
      <pc:sldChg chg="modSp mod">
        <pc:chgData name="Boukadoum, A. Mounir" userId="b7bd8864-7f11-4e02-955e-45bf86893dcf" providerId="ADAL" clId="{FFB8B020-9806-4FEA-9591-ACCDACA79389}" dt="2023-10-03T14:41:51.778" v="3727" actId="20577"/>
        <pc:sldMkLst>
          <pc:docMk/>
          <pc:sldMk cId="3499139578" sldId="257"/>
        </pc:sldMkLst>
      </pc:sldChg>
      <pc:sldChg chg="addSp delSp modSp mod">
        <pc:chgData name="Boukadoum, A. Mounir" userId="b7bd8864-7f11-4e02-955e-45bf86893dcf" providerId="ADAL" clId="{FFB8B020-9806-4FEA-9591-ACCDACA79389}" dt="2023-10-03T15:12:23.873" v="4598"/>
        <pc:sldMkLst>
          <pc:docMk/>
          <pc:sldMk cId="3624420895" sldId="258"/>
        </pc:sldMkLst>
      </pc:sldChg>
      <pc:sldChg chg="modSp mod">
        <pc:chgData name="Boukadoum, A. Mounir" userId="b7bd8864-7f11-4e02-955e-45bf86893dcf" providerId="ADAL" clId="{FFB8B020-9806-4FEA-9591-ACCDACA79389}" dt="2023-10-03T15:50:19.682" v="5087" actId="14100"/>
        <pc:sldMkLst>
          <pc:docMk/>
          <pc:sldMk cId="1082429806" sldId="259"/>
        </pc:sldMkLst>
      </pc:sldChg>
      <pc:sldChg chg="modSp mod">
        <pc:chgData name="Boukadoum, A. Mounir" userId="b7bd8864-7f11-4e02-955e-45bf86893dcf" providerId="ADAL" clId="{FFB8B020-9806-4FEA-9591-ACCDACA79389}" dt="2023-10-03T15:30:06.909" v="5077" actId="6549"/>
        <pc:sldMkLst>
          <pc:docMk/>
          <pc:sldMk cId="98169385" sldId="260"/>
        </pc:sldMkLst>
      </pc:sldChg>
      <pc:sldChg chg="addSp delSp modSp mod">
        <pc:chgData name="Boukadoum, A. Mounir" userId="b7bd8864-7f11-4e02-955e-45bf86893dcf" providerId="ADAL" clId="{FFB8B020-9806-4FEA-9591-ACCDACA79389}" dt="2023-10-03T15:32:27.250" v="5086" actId="165"/>
        <pc:sldMkLst>
          <pc:docMk/>
          <pc:sldMk cId="3032110763" sldId="261"/>
        </pc:sldMkLst>
      </pc:sldChg>
      <pc:sldChg chg="addSp modSp mod modAnim">
        <pc:chgData name="Boukadoum, A. Mounir" userId="b7bd8864-7f11-4e02-955e-45bf86893dcf" providerId="ADAL" clId="{FFB8B020-9806-4FEA-9591-ACCDACA79389}" dt="2023-10-03T15:55:43.555" v="5124" actId="14100"/>
        <pc:sldMkLst>
          <pc:docMk/>
          <pc:sldMk cId="4103873881" sldId="262"/>
        </pc:sldMkLst>
      </pc:sldChg>
      <pc:sldChg chg="modSp mod">
        <pc:chgData name="Boukadoum, A. Mounir" userId="b7bd8864-7f11-4e02-955e-45bf86893dcf" providerId="ADAL" clId="{FFB8B020-9806-4FEA-9591-ACCDACA79389}" dt="2023-10-03T15:58:43.268" v="5136" actId="2711"/>
        <pc:sldMkLst>
          <pc:docMk/>
          <pc:sldMk cId="4153633070" sldId="264"/>
        </pc:sldMkLst>
      </pc:sldChg>
      <pc:sldChg chg="modSp mod">
        <pc:chgData name="Boukadoum, A. Mounir" userId="b7bd8864-7f11-4e02-955e-45bf86893dcf" providerId="ADAL" clId="{FFB8B020-9806-4FEA-9591-ACCDACA79389}" dt="2023-10-03T16:08:08.036" v="5403" actId="313"/>
        <pc:sldMkLst>
          <pc:docMk/>
          <pc:sldMk cId="1544634728" sldId="265"/>
        </pc:sldMkLst>
      </pc:sldChg>
      <pc:sldChg chg="modSp mod">
        <pc:chgData name="Boukadoum, A. Mounir" userId="b7bd8864-7f11-4e02-955e-45bf86893dcf" providerId="ADAL" clId="{FFB8B020-9806-4FEA-9591-ACCDACA79389}" dt="2023-10-03T16:12:00.980" v="5405" actId="1076"/>
        <pc:sldMkLst>
          <pc:docMk/>
          <pc:sldMk cId="2908507517" sldId="266"/>
        </pc:sldMkLst>
      </pc:sldChg>
      <pc:sldChg chg="modSp mod">
        <pc:chgData name="Boukadoum, A. Mounir" userId="b7bd8864-7f11-4e02-955e-45bf86893dcf" providerId="ADAL" clId="{FFB8B020-9806-4FEA-9591-ACCDACA79389}" dt="2023-10-03T14:42:38.068" v="3746" actId="20577"/>
        <pc:sldMkLst>
          <pc:docMk/>
          <pc:sldMk cId="3991173793" sldId="267"/>
        </pc:sldMkLst>
      </pc:sldChg>
      <pc:sldChg chg="modSp mod">
        <pc:chgData name="Boukadoum, A. Mounir" userId="b7bd8864-7f11-4e02-955e-45bf86893dcf" providerId="ADAL" clId="{FFB8B020-9806-4FEA-9591-ACCDACA79389}" dt="2023-10-03T16:19:25.714" v="5459" actId="14100"/>
        <pc:sldMkLst>
          <pc:docMk/>
          <pc:sldMk cId="1332957405" sldId="270"/>
        </pc:sldMkLst>
      </pc:sldChg>
      <pc:sldChg chg="modSp mod">
        <pc:chgData name="Boukadoum, A. Mounir" userId="b7bd8864-7f11-4e02-955e-45bf86893dcf" providerId="ADAL" clId="{FFB8B020-9806-4FEA-9591-ACCDACA79389}" dt="2023-10-03T16:23:19.932" v="5498" actId="6549"/>
        <pc:sldMkLst>
          <pc:docMk/>
          <pc:sldMk cId="4188796792" sldId="272"/>
        </pc:sldMkLst>
      </pc:sldChg>
      <pc:sldChg chg="modSp mod">
        <pc:chgData name="Boukadoum, A. Mounir" userId="b7bd8864-7f11-4e02-955e-45bf86893dcf" providerId="ADAL" clId="{FFB8B020-9806-4FEA-9591-ACCDACA79389}" dt="2023-10-03T16:41:14.395" v="6026" actId="20577"/>
        <pc:sldMkLst>
          <pc:docMk/>
          <pc:sldMk cId="1966157982" sldId="276"/>
        </pc:sldMkLst>
      </pc:sldChg>
      <pc:sldChg chg="modSp mod">
        <pc:chgData name="Boukadoum, A. Mounir" userId="b7bd8864-7f11-4e02-955e-45bf86893dcf" providerId="ADAL" clId="{FFB8B020-9806-4FEA-9591-ACCDACA79389}" dt="2023-10-03T17:01:22.847" v="6149" actId="6549"/>
        <pc:sldMkLst>
          <pc:docMk/>
          <pc:sldMk cId="3711429107" sldId="277"/>
        </pc:sldMkLst>
      </pc:sldChg>
      <pc:sldChg chg="modSp mod">
        <pc:chgData name="Boukadoum, A. Mounir" userId="b7bd8864-7f11-4e02-955e-45bf86893dcf" providerId="ADAL" clId="{FFB8B020-9806-4FEA-9591-ACCDACA79389}" dt="2023-10-03T15:18:58.729" v="4768" actId="6549"/>
        <pc:sldMkLst>
          <pc:docMk/>
          <pc:sldMk cId="3450483525" sldId="278"/>
        </pc:sldMkLst>
      </pc:sldChg>
      <pc:sldChg chg="modSp mod">
        <pc:chgData name="Boukadoum, A. Mounir" userId="b7bd8864-7f11-4e02-955e-45bf86893dcf" providerId="ADAL" clId="{FFB8B020-9806-4FEA-9591-ACCDACA79389}" dt="2023-10-03T15:20:41.267" v="4817" actId="1076"/>
        <pc:sldMkLst>
          <pc:docMk/>
          <pc:sldMk cId="1910049276" sldId="279"/>
        </pc:sldMkLst>
      </pc:sldChg>
      <pc:sldChg chg="modSp mod">
        <pc:chgData name="Boukadoum, A. Mounir" userId="b7bd8864-7f11-4e02-955e-45bf86893dcf" providerId="ADAL" clId="{FFB8B020-9806-4FEA-9591-ACCDACA79389}" dt="2023-10-02T21:44:45.377" v="2174" actId="108"/>
        <pc:sldMkLst>
          <pc:docMk/>
          <pc:sldMk cId="39465695" sldId="281"/>
        </pc:sldMkLst>
      </pc:sldChg>
      <pc:sldChg chg="modSp mod">
        <pc:chgData name="Boukadoum, A. Mounir" userId="b7bd8864-7f11-4e02-955e-45bf86893dcf" providerId="ADAL" clId="{FFB8B020-9806-4FEA-9591-ACCDACA79389}" dt="2023-10-03T15:00:02.600" v="4230" actId="1035"/>
        <pc:sldMkLst>
          <pc:docMk/>
          <pc:sldMk cId="898701597" sldId="350"/>
        </pc:sldMkLst>
      </pc:sldChg>
      <pc:sldChg chg="modSp mod">
        <pc:chgData name="Boukadoum, A. Mounir" userId="b7bd8864-7f11-4e02-955e-45bf86893dcf" providerId="ADAL" clId="{FFB8B020-9806-4FEA-9591-ACCDACA79389}" dt="2023-10-02T22:29:22.693" v="3693" actId="14100"/>
        <pc:sldMkLst>
          <pc:docMk/>
          <pc:sldMk cId="3838832748" sldId="351"/>
        </pc:sldMkLst>
      </pc:sldChg>
      <pc:sldChg chg="modSp mod modAnim">
        <pc:chgData name="Boukadoum, A. Mounir" userId="b7bd8864-7f11-4e02-955e-45bf86893dcf" providerId="ADAL" clId="{FFB8B020-9806-4FEA-9591-ACCDACA79389}" dt="2023-10-03T16:32:04.891" v="5837" actId="313"/>
        <pc:sldMkLst>
          <pc:docMk/>
          <pc:sldMk cId="3524525849" sldId="376"/>
        </pc:sldMkLst>
      </pc:sldChg>
      <pc:sldChg chg="modSp mod">
        <pc:chgData name="Boukadoum, A. Mounir" userId="b7bd8864-7f11-4e02-955e-45bf86893dcf" providerId="ADAL" clId="{FFB8B020-9806-4FEA-9591-ACCDACA79389}" dt="2023-10-03T16:40:06.472" v="6021" actId="2711"/>
        <pc:sldMkLst>
          <pc:docMk/>
          <pc:sldMk cId="3955356146" sldId="377"/>
        </pc:sldMkLst>
      </pc:sldChg>
      <pc:sldChg chg="addSp delSp modSp mod modAnim">
        <pc:chgData name="Boukadoum, A. Mounir" userId="b7bd8864-7f11-4e02-955e-45bf86893dcf" providerId="ADAL" clId="{FFB8B020-9806-4FEA-9591-ACCDACA79389}" dt="2023-10-03T14:56:09.697" v="4155"/>
        <pc:sldMkLst>
          <pc:docMk/>
          <pc:sldMk cId="1234567990" sldId="380"/>
        </pc:sldMkLst>
      </pc:sldChg>
      <pc:sldChg chg="modSp mod">
        <pc:chgData name="Boukadoum, A. Mounir" userId="b7bd8864-7f11-4e02-955e-45bf86893dcf" providerId="ADAL" clId="{FFB8B020-9806-4FEA-9591-ACCDACA79389}" dt="2023-10-03T16:15:05.359" v="5458" actId="14100"/>
        <pc:sldMkLst>
          <pc:docMk/>
          <pc:sldMk cId="1687075829" sldId="381"/>
        </pc:sldMkLst>
      </pc:sldChg>
    </pc:docChg>
  </pc:docChgLst>
  <pc:docChgLst>
    <pc:chgData name="Boukadoum, A. Mounir" userId="b7bd8864-7f11-4e02-955e-45bf86893dcf" providerId="ADAL" clId="{C90204F6-EC22-4D3A-A099-D9F727AAEDDF}"/>
    <pc:docChg chg="undo custSel modSld">
      <pc:chgData name="Boukadoum, A. Mounir" userId="b7bd8864-7f11-4e02-955e-45bf86893dcf" providerId="ADAL" clId="{C90204F6-EC22-4D3A-A099-D9F727AAEDDF}" dt="2023-10-02T02:17:42.895" v="1549" actId="1037"/>
      <pc:docMkLst>
        <pc:docMk/>
      </pc:docMkLst>
      <pc:sldChg chg="modSp mod">
        <pc:chgData name="Boukadoum, A. Mounir" userId="b7bd8864-7f11-4e02-955e-45bf86893dcf" providerId="ADAL" clId="{C90204F6-EC22-4D3A-A099-D9F727AAEDDF}" dt="2023-10-02T02:17:42.895" v="1549" actId="1037"/>
        <pc:sldMkLst>
          <pc:docMk/>
          <pc:sldMk cId="3624420895" sldId="258"/>
        </pc:sldMkLst>
      </pc:sldChg>
      <pc:sldChg chg="modSp mod">
        <pc:chgData name="Boukadoum, A. Mounir" userId="b7bd8864-7f11-4e02-955e-45bf86893dcf" providerId="ADAL" clId="{C90204F6-EC22-4D3A-A099-D9F727AAEDDF}" dt="2023-10-02T01:59:50.724" v="958" actId="20577"/>
        <pc:sldMkLst>
          <pc:docMk/>
          <pc:sldMk cId="39465695" sldId="281"/>
        </pc:sldMkLst>
      </pc:sldChg>
      <pc:sldChg chg="modSp mod">
        <pc:chgData name="Boukadoum, A. Mounir" userId="b7bd8864-7f11-4e02-955e-45bf86893dcf" providerId="ADAL" clId="{C90204F6-EC22-4D3A-A099-D9F727AAEDDF}" dt="2023-10-02T02:15:49.923" v="1478" actId="6549"/>
        <pc:sldMkLst>
          <pc:docMk/>
          <pc:sldMk cId="898701597" sldId="350"/>
        </pc:sldMkLst>
      </pc:sldChg>
      <pc:sldChg chg="addSp delSp modSp mod">
        <pc:chgData name="Boukadoum, A. Mounir" userId="b7bd8864-7f11-4e02-955e-45bf86893dcf" providerId="ADAL" clId="{C90204F6-EC22-4D3A-A099-D9F727AAEDDF}" dt="2023-10-02T01:55:46.669" v="813" actId="20577"/>
        <pc:sldMkLst>
          <pc:docMk/>
          <pc:sldMk cId="1234567990" sldId="380"/>
        </pc:sldMkLst>
      </pc:sldChg>
    </pc:docChg>
  </pc:docChgLst>
  <pc:docChgLst>
    <pc:chgData name="Boukadoum, A. Mounir" userId="b7bd8864-7f11-4e02-955e-45bf86893dcf" providerId="ADAL" clId="{BE8798B6-5199-4146-B21D-12AEA2F55ADD}"/>
    <pc:docChg chg="custSel addSld modSld">
      <pc:chgData name="Boukadoum, A. Mounir" userId="b7bd8864-7f11-4e02-955e-45bf86893dcf" providerId="ADAL" clId="{BE8798B6-5199-4146-B21D-12AEA2F55ADD}" dt="2025-10-22T16:27:32.024" v="69" actId="1076"/>
      <pc:docMkLst>
        <pc:docMk/>
      </pc:docMkLst>
      <pc:sldChg chg="modSp mod">
        <pc:chgData name="Boukadoum, A. Mounir" userId="b7bd8864-7f11-4e02-955e-45bf86893dcf" providerId="ADAL" clId="{BE8798B6-5199-4146-B21D-12AEA2F55ADD}" dt="2025-10-15T16:48:13.999" v="50" actId="20577"/>
        <pc:sldMkLst>
          <pc:docMk/>
          <pc:sldMk cId="3624420895" sldId="258"/>
        </pc:sldMkLst>
        <pc:spChg chg="mod">
          <ac:chgData name="Boukadoum, A. Mounir" userId="b7bd8864-7f11-4e02-955e-45bf86893dcf" providerId="ADAL" clId="{BE8798B6-5199-4146-B21D-12AEA2F55ADD}" dt="2025-10-15T16:47:31.290" v="27" actId="14100"/>
          <ac:spMkLst>
            <pc:docMk/>
            <pc:sldMk cId="3624420895" sldId="258"/>
            <ac:spMk id="4" creationId="{E332D0DE-9229-CAF2-B030-9ECD5912666E}"/>
          </ac:spMkLst>
        </pc:spChg>
        <pc:spChg chg="mod">
          <ac:chgData name="Boukadoum, A. Mounir" userId="b7bd8864-7f11-4e02-955e-45bf86893dcf" providerId="ADAL" clId="{BE8798B6-5199-4146-B21D-12AEA2F55ADD}" dt="2025-10-15T16:48:13.999" v="50" actId="20577"/>
          <ac:spMkLst>
            <pc:docMk/>
            <pc:sldMk cId="3624420895" sldId="258"/>
            <ac:spMk id="8" creationId="{7BB4BBFB-7975-476C-9ECF-E2603ADC8412}"/>
          </ac:spMkLst>
        </pc:spChg>
      </pc:sldChg>
      <pc:sldChg chg="modSp add mod">
        <pc:chgData name="Boukadoum, A. Mounir" userId="b7bd8864-7f11-4e02-955e-45bf86893dcf" providerId="ADAL" clId="{BE8798B6-5199-4146-B21D-12AEA2F55ADD}" dt="2025-10-22T16:27:32.024" v="69" actId="1076"/>
        <pc:sldMkLst>
          <pc:docMk/>
          <pc:sldMk cId="559756510" sldId="297"/>
        </pc:sldMkLst>
        <pc:spChg chg="mod">
          <ac:chgData name="Boukadoum, A. Mounir" userId="b7bd8864-7f11-4e02-955e-45bf86893dcf" providerId="ADAL" clId="{BE8798B6-5199-4146-B21D-12AEA2F55ADD}" dt="2025-10-22T16:27:32.024" v="69" actId="1076"/>
          <ac:spMkLst>
            <pc:docMk/>
            <pc:sldMk cId="559756510" sldId="297"/>
            <ac:spMk id="5" creationId="{05B1182F-1D32-418E-BE34-CF5140C79070}"/>
          </ac:spMkLst>
        </pc:spChg>
      </pc:sldChg>
      <pc:sldChg chg="addSp delSp modSp mod modAnim">
        <pc:chgData name="Boukadoum, A. Mounir" userId="b7bd8864-7f11-4e02-955e-45bf86893dcf" providerId="ADAL" clId="{BE8798B6-5199-4146-B21D-12AEA2F55ADD}" dt="2025-10-15T16:47:04.596" v="25" actId="478"/>
        <pc:sldMkLst>
          <pc:docMk/>
          <pc:sldMk cId="1234567990" sldId="380"/>
        </pc:sldMkLst>
        <pc:spChg chg="mod">
          <ac:chgData name="Boukadoum, A. Mounir" userId="b7bd8864-7f11-4e02-955e-45bf86893dcf" providerId="ADAL" clId="{BE8798B6-5199-4146-B21D-12AEA2F55ADD}" dt="2025-10-15T16:43:40.767" v="6" actId="14100"/>
          <ac:spMkLst>
            <pc:docMk/>
            <pc:sldMk cId="1234567990" sldId="380"/>
            <ac:spMk id="4" creationId="{135B9928-126D-DDB9-F2C1-AF11BB43B1AD}"/>
          </ac:spMkLst>
        </pc:spChg>
        <pc:spChg chg="mod">
          <ac:chgData name="Boukadoum, A. Mounir" userId="b7bd8864-7f11-4e02-955e-45bf86893dcf" providerId="ADAL" clId="{BE8798B6-5199-4146-B21D-12AEA2F55ADD}" dt="2025-10-15T16:43:48.749" v="7" actId="255"/>
          <ac:spMkLst>
            <pc:docMk/>
            <pc:sldMk cId="1234567990" sldId="380"/>
            <ac:spMk id="5" creationId="{84A3662C-5EBA-1C45-0B00-ECC3025AD697}"/>
          </ac:spMkLst>
        </pc:spChg>
        <pc:spChg chg="mod">
          <ac:chgData name="Boukadoum, A. Mounir" userId="b7bd8864-7f11-4e02-955e-45bf86893dcf" providerId="ADAL" clId="{BE8798B6-5199-4146-B21D-12AEA2F55ADD}" dt="2025-10-15T16:45:17.673" v="16" actId="14100"/>
          <ac:spMkLst>
            <pc:docMk/>
            <pc:sldMk cId="1234567990" sldId="380"/>
            <ac:spMk id="6" creationId="{FB2851B0-EF13-7E7E-19D0-DDCF1E8E5FE9}"/>
          </ac:spMkLst>
        </pc:spChg>
        <pc:spChg chg="mod">
          <ac:chgData name="Boukadoum, A. Mounir" userId="b7bd8864-7f11-4e02-955e-45bf86893dcf" providerId="ADAL" clId="{BE8798B6-5199-4146-B21D-12AEA2F55ADD}" dt="2025-10-15T16:46:56.600" v="24" actId="14100"/>
          <ac:spMkLst>
            <pc:docMk/>
            <pc:sldMk cId="1234567990" sldId="380"/>
            <ac:spMk id="8" creationId="{4BCDF00E-6190-492B-A4B2-9BDED309BB75}"/>
          </ac:spMkLst>
        </pc:spChg>
        <pc:spChg chg="mod">
          <ac:chgData name="Boukadoum, A. Mounir" userId="b7bd8864-7f11-4e02-955e-45bf86893dcf" providerId="ADAL" clId="{BE8798B6-5199-4146-B21D-12AEA2F55ADD}" dt="2025-10-15T16:43:26.619" v="4" actId="255"/>
          <ac:spMkLst>
            <pc:docMk/>
            <pc:sldMk cId="1234567990" sldId="380"/>
            <ac:spMk id="12" creationId="{6CF74A9A-6127-522C-B260-BC0D67C75BF9}"/>
          </ac:spMkLst>
        </pc:spChg>
        <pc:spChg chg="mod">
          <ac:chgData name="Boukadoum, A. Mounir" userId="b7bd8864-7f11-4e02-955e-45bf86893dcf" providerId="ADAL" clId="{BE8798B6-5199-4146-B21D-12AEA2F55ADD}" dt="2025-10-15T16:46:56.600" v="24" actId="14100"/>
          <ac:spMkLst>
            <pc:docMk/>
            <pc:sldMk cId="1234567990" sldId="380"/>
            <ac:spMk id="13" creationId="{F913604D-817C-48A9-A0E3-D929C995212A}"/>
          </ac:spMkLst>
        </pc:spChg>
        <pc:spChg chg="mod">
          <ac:chgData name="Boukadoum, A. Mounir" userId="b7bd8864-7f11-4e02-955e-45bf86893dcf" providerId="ADAL" clId="{BE8798B6-5199-4146-B21D-12AEA2F55ADD}" dt="2025-10-15T16:43:59.511" v="8" actId="14100"/>
          <ac:spMkLst>
            <pc:docMk/>
            <pc:sldMk cId="1234567990" sldId="380"/>
            <ac:spMk id="14" creationId="{3D4B2B98-09D2-4A6B-86E7-0DB8C9030D51}"/>
          </ac:spMkLst>
        </pc:spChg>
        <pc:spChg chg="mod">
          <ac:chgData name="Boukadoum, A. Mounir" userId="b7bd8864-7f11-4e02-955e-45bf86893dcf" providerId="ADAL" clId="{BE8798B6-5199-4146-B21D-12AEA2F55ADD}" dt="2025-10-15T16:46:56.600" v="24" actId="14100"/>
          <ac:spMkLst>
            <pc:docMk/>
            <pc:sldMk cId="1234567990" sldId="380"/>
            <ac:spMk id="16" creationId="{821678ED-D495-CCF0-10B2-C08C229B9F09}"/>
          </ac:spMkLst>
        </pc:spChg>
        <pc:spChg chg="mod">
          <ac:chgData name="Boukadoum, A. Mounir" userId="b7bd8864-7f11-4e02-955e-45bf86893dcf" providerId="ADAL" clId="{BE8798B6-5199-4146-B21D-12AEA2F55ADD}" dt="2025-10-15T16:44:55.348" v="13" actId="255"/>
          <ac:spMkLst>
            <pc:docMk/>
            <pc:sldMk cId="1234567990" sldId="380"/>
            <ac:spMk id="17" creationId="{35ABE3B3-9AE3-D0B1-C49C-35B80A70CBFB}"/>
          </ac:spMkLst>
        </pc:spChg>
        <pc:spChg chg="mod">
          <ac:chgData name="Boukadoum, A. Mounir" userId="b7bd8864-7f11-4e02-955e-45bf86893dcf" providerId="ADAL" clId="{BE8798B6-5199-4146-B21D-12AEA2F55ADD}" dt="2025-10-15T16:42:29.244" v="0" actId="164"/>
          <ac:spMkLst>
            <pc:docMk/>
            <pc:sldMk cId="1234567990" sldId="380"/>
            <ac:spMk id="18" creationId="{53BDD339-13CB-B9BA-1342-D2F539527531}"/>
          </ac:spMkLst>
        </pc:spChg>
        <pc:spChg chg="mod">
          <ac:chgData name="Boukadoum, A. Mounir" userId="b7bd8864-7f11-4e02-955e-45bf86893dcf" providerId="ADAL" clId="{BE8798B6-5199-4146-B21D-12AEA2F55ADD}" dt="2025-10-15T16:46:29.490" v="22" actId="255"/>
          <ac:spMkLst>
            <pc:docMk/>
            <pc:sldMk cId="1234567990" sldId="380"/>
            <ac:spMk id="20" creationId="{54B484AB-A5BD-32F0-2145-814AD7D62D5B}"/>
          </ac:spMkLst>
        </pc:spChg>
        <pc:spChg chg="mod">
          <ac:chgData name="Boukadoum, A. Mounir" userId="b7bd8864-7f11-4e02-955e-45bf86893dcf" providerId="ADAL" clId="{BE8798B6-5199-4146-B21D-12AEA2F55ADD}" dt="2025-10-15T16:46:04.918" v="19" actId="255"/>
          <ac:spMkLst>
            <pc:docMk/>
            <pc:sldMk cId="1234567990" sldId="380"/>
            <ac:spMk id="23" creationId="{21A6C3D0-355C-4DD8-92FD-9385D9DED444}"/>
          </ac:spMkLst>
        </pc:spChg>
        <pc:spChg chg="mod">
          <ac:chgData name="Boukadoum, A. Mounir" userId="b7bd8864-7f11-4e02-955e-45bf86893dcf" providerId="ADAL" clId="{BE8798B6-5199-4146-B21D-12AEA2F55ADD}" dt="2025-10-15T16:46:21.704" v="21" actId="14100"/>
          <ac:spMkLst>
            <pc:docMk/>
            <pc:sldMk cId="1234567990" sldId="380"/>
            <ac:spMk id="24" creationId="{A66F4F3A-FEBD-430A-B062-46B95D6F856E}"/>
          </ac:spMkLst>
        </pc:spChg>
        <pc:spChg chg="mod">
          <ac:chgData name="Boukadoum, A. Mounir" userId="b7bd8864-7f11-4e02-955e-45bf86893dcf" providerId="ADAL" clId="{BE8798B6-5199-4146-B21D-12AEA2F55ADD}" dt="2025-10-15T16:45:53.488" v="18" actId="14100"/>
          <ac:spMkLst>
            <pc:docMk/>
            <pc:sldMk cId="1234567990" sldId="380"/>
            <ac:spMk id="25" creationId="{27806E14-3B8A-49B0-BD20-8BA56544A684}"/>
          </ac:spMkLst>
        </pc:spChg>
        <pc:spChg chg="mod">
          <ac:chgData name="Boukadoum, A. Mounir" userId="b7bd8864-7f11-4e02-955e-45bf86893dcf" providerId="ADAL" clId="{BE8798B6-5199-4146-B21D-12AEA2F55ADD}" dt="2025-10-15T16:42:29.244" v="0" actId="164"/>
          <ac:spMkLst>
            <pc:docMk/>
            <pc:sldMk cId="1234567990" sldId="380"/>
            <ac:spMk id="26" creationId="{381A51ED-9F4E-4673-943E-3BD3EE0A06A1}"/>
          </ac:spMkLst>
        </pc:spChg>
        <pc:spChg chg="mod">
          <ac:chgData name="Boukadoum, A. Mounir" userId="b7bd8864-7f11-4e02-955e-45bf86893dcf" providerId="ADAL" clId="{BE8798B6-5199-4146-B21D-12AEA2F55ADD}" dt="2025-10-15T16:46:56.600" v="24" actId="14100"/>
          <ac:spMkLst>
            <pc:docMk/>
            <pc:sldMk cId="1234567990" sldId="380"/>
            <ac:spMk id="27" creationId="{21830C12-4E13-41DB-B33B-7BA9369B5F3C}"/>
          </ac:spMkLst>
        </pc:spChg>
        <pc:spChg chg="mod">
          <ac:chgData name="Boukadoum, A. Mounir" userId="b7bd8864-7f11-4e02-955e-45bf86893dcf" providerId="ADAL" clId="{BE8798B6-5199-4146-B21D-12AEA2F55ADD}" dt="2025-10-15T16:46:56.600" v="24" actId="14100"/>
          <ac:spMkLst>
            <pc:docMk/>
            <pc:sldMk cId="1234567990" sldId="380"/>
            <ac:spMk id="31" creationId="{0F384562-7D19-436E-B16B-7001327AB4A7}"/>
          </ac:spMkLst>
        </pc:spChg>
        <pc:spChg chg="mod">
          <ac:chgData name="Boukadoum, A. Mounir" userId="b7bd8864-7f11-4e02-955e-45bf86893dcf" providerId="ADAL" clId="{BE8798B6-5199-4146-B21D-12AEA2F55ADD}" dt="2025-10-15T16:46:56.600" v="24" actId="14100"/>
          <ac:spMkLst>
            <pc:docMk/>
            <pc:sldMk cId="1234567990" sldId="380"/>
            <ac:spMk id="34" creationId="{D536C964-0823-442E-85A1-96CE5A70BBAB}"/>
          </ac:spMkLst>
        </pc:spChg>
        <pc:spChg chg="mod">
          <ac:chgData name="Boukadoum, A. Mounir" userId="b7bd8864-7f11-4e02-955e-45bf86893dcf" providerId="ADAL" clId="{BE8798B6-5199-4146-B21D-12AEA2F55ADD}" dt="2025-10-15T16:46:49.352" v="23" actId="1076"/>
          <ac:spMkLst>
            <pc:docMk/>
            <pc:sldMk cId="1234567990" sldId="380"/>
            <ac:spMk id="42" creationId="{F06A0BDF-0908-4BEC-BD2B-FD87E6AD5B1C}"/>
          </ac:spMkLst>
        </pc:spChg>
        <pc:spChg chg="mod">
          <ac:chgData name="Boukadoum, A. Mounir" userId="b7bd8864-7f11-4e02-955e-45bf86893dcf" providerId="ADAL" clId="{BE8798B6-5199-4146-B21D-12AEA2F55ADD}" dt="2025-10-15T16:46:56.600" v="24" actId="14100"/>
          <ac:spMkLst>
            <pc:docMk/>
            <pc:sldMk cId="1234567990" sldId="380"/>
            <ac:spMk id="50" creationId="{4B983A5A-8D5A-4CF3-80CF-56BE02B7A231}"/>
          </ac:spMkLst>
        </pc:spChg>
        <pc:spChg chg="mod">
          <ac:chgData name="Boukadoum, A. Mounir" userId="b7bd8864-7f11-4e02-955e-45bf86893dcf" providerId="ADAL" clId="{BE8798B6-5199-4146-B21D-12AEA2F55ADD}" dt="2025-10-15T16:46:56.600" v="24" actId="14100"/>
          <ac:spMkLst>
            <pc:docMk/>
            <pc:sldMk cId="1234567990" sldId="380"/>
            <ac:spMk id="52" creationId="{42D27000-6C26-41FB-8BF7-B6A1998C9BF9}"/>
          </ac:spMkLst>
        </pc:spChg>
        <pc:spChg chg="mod">
          <ac:chgData name="Boukadoum, A. Mounir" userId="b7bd8864-7f11-4e02-955e-45bf86893dcf" providerId="ADAL" clId="{BE8798B6-5199-4146-B21D-12AEA2F55ADD}" dt="2025-10-15T16:46:56.600" v="24" actId="14100"/>
          <ac:spMkLst>
            <pc:docMk/>
            <pc:sldMk cId="1234567990" sldId="380"/>
            <ac:spMk id="63" creationId="{D7AF1666-F969-4D07-9A73-E699ABD0336E}"/>
          </ac:spMkLst>
        </pc:spChg>
        <pc:spChg chg="mod">
          <ac:chgData name="Boukadoum, A. Mounir" userId="b7bd8864-7f11-4e02-955e-45bf86893dcf" providerId="ADAL" clId="{BE8798B6-5199-4146-B21D-12AEA2F55ADD}" dt="2025-10-15T16:46:56.600" v="24" actId="14100"/>
          <ac:spMkLst>
            <pc:docMk/>
            <pc:sldMk cId="1234567990" sldId="380"/>
            <ac:spMk id="65" creationId="{0D66FB9B-EB14-461C-9576-2854E6FE4C7F}"/>
          </ac:spMkLst>
        </pc:spChg>
        <pc:grpChg chg="add mod">
          <ac:chgData name="Boukadoum, A. Mounir" userId="b7bd8864-7f11-4e02-955e-45bf86893dcf" providerId="ADAL" clId="{BE8798B6-5199-4146-B21D-12AEA2F55ADD}" dt="2025-10-15T16:42:29.244" v="0" actId="164"/>
          <ac:grpSpMkLst>
            <pc:docMk/>
            <pc:sldMk cId="1234567990" sldId="380"/>
            <ac:grpSpMk id="7" creationId="{453334F2-E91E-4273-B889-6385E6AD37C6}"/>
          </ac:grpSpMkLst>
        </pc:grpChg>
      </pc:sldChg>
      <pc:sldChg chg="modSp mod">
        <pc:chgData name="Boukadoum, A. Mounir" userId="b7bd8864-7f11-4e02-955e-45bf86893dcf" providerId="ADAL" clId="{BE8798B6-5199-4146-B21D-12AEA2F55ADD}" dt="2025-10-22T16:22:01.626" v="67" actId="20577"/>
        <pc:sldMkLst>
          <pc:docMk/>
          <pc:sldMk cId="4247776713" sldId="386"/>
        </pc:sldMkLst>
        <pc:spChg chg="mod">
          <ac:chgData name="Boukadoum, A. Mounir" userId="b7bd8864-7f11-4e02-955e-45bf86893dcf" providerId="ADAL" clId="{BE8798B6-5199-4146-B21D-12AEA2F55ADD}" dt="2025-10-22T16:22:01.626" v="67" actId="20577"/>
          <ac:spMkLst>
            <pc:docMk/>
            <pc:sldMk cId="4247776713" sldId="386"/>
            <ac:spMk id="3" creationId="{BB076085-D968-48FD-B946-5356E6306200}"/>
          </ac:spMkLst>
        </pc:spChg>
      </pc:sldChg>
    </pc:docChg>
  </pc:docChgLst>
  <pc:docChgLst>
    <pc:chgData name="Boukadoum, A. Mounir" userId="b7bd8864-7f11-4e02-955e-45bf86893dcf" providerId="ADAL" clId="{81D0BE53-E767-4788-A649-76208B930F0B}"/>
    <pc:docChg chg="custSel addSld modSld">
      <pc:chgData name="Boukadoum, A. Mounir" userId="b7bd8864-7f11-4e02-955e-45bf86893dcf" providerId="ADAL" clId="{81D0BE53-E767-4788-A649-76208B930F0B}" dt="2021-10-26T21:07:44.898" v="361" actId="6549"/>
      <pc:docMkLst>
        <pc:docMk/>
      </pc:docMkLst>
      <pc:sldChg chg="modSp new mod">
        <pc:chgData name="Boukadoum, A. Mounir" userId="b7bd8864-7f11-4e02-955e-45bf86893dcf" providerId="ADAL" clId="{81D0BE53-E767-4788-A649-76208B930F0B}" dt="2021-10-26T21:07:44.898" v="361" actId="6549"/>
        <pc:sldMkLst>
          <pc:docMk/>
          <pc:sldMk cId="4247776713" sldId="3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D24F1-F184-4FBC-A6EE-8D5A17270CFF}" type="datetimeFigureOut">
              <a:rPr lang="fr-CA" smtClean="0"/>
              <a:t>2025-10-22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43CCC-6611-42B3-92CE-8B112D7BB17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722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88ABC-7E98-4869-9EC8-48CB84F26B6C}" type="datetimeFigureOut">
              <a:rPr lang="fr-CA" smtClean="0"/>
              <a:t>2025-10-22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EF8B0-EBBE-491C-9597-B579325ACF5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126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F8B0-EBBE-491C-9597-B579325ACF5E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4749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28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74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468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42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88AE4-339E-41D2-8D8B-964E97D20C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reinforcement learning the goal is to learn a policy, which gives us the action given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AA35E-D545-4B9F-910B-C6CE6D1921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F8B0-EBBE-491C-9597-B579325ACF5E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659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state</a:t>
            </a:r>
            <a:r>
              <a:rPr lang="en-US" baseline="0" dirty="0"/>
              <a:t> representation? What is the transition model? What is the reward function?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EF8B0-EBBE-491C-9597-B579325ACF5E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208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49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Monte Carlo </a:t>
            </a:r>
            <a:r>
              <a:rPr lang="fr-CA" dirty="0" err="1"/>
              <a:t>tree</a:t>
            </a:r>
            <a:r>
              <a:rPr lang="fr-CA" dirty="0"/>
              <a:t> </a:t>
            </a:r>
            <a:r>
              <a:rPr lang="fr-CA" dirty="0" err="1"/>
              <a:t>search</a:t>
            </a:r>
            <a:r>
              <a:rPr lang="fr-CA" dirty="0"/>
              <a:t> (MCTS)</a:t>
            </a:r>
          </a:p>
          <a:p>
            <a:r>
              <a:rPr lang="en-US" dirty="0"/>
              <a:t> Selection: start from root R and select successive child nodes down to a leaf node L. Choose the child nodes that lets the game tree expand towards most promising moves</a:t>
            </a:r>
          </a:p>
          <a:p>
            <a:r>
              <a:rPr lang="en-US" dirty="0"/>
              <a:t>Expansion: unless L ends the game with a win/loss for either player, either create one or more child nodes or choose from them node C.</a:t>
            </a:r>
          </a:p>
          <a:p>
            <a:r>
              <a:rPr lang="en-US" dirty="0"/>
              <a:t>Simulation: play a random playout from node C.</a:t>
            </a:r>
          </a:p>
          <a:p>
            <a:r>
              <a:rPr lang="en-US" dirty="0"/>
              <a:t>Backpropagation: use the result of the playout to update information in the nodes on the path from C to R.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72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25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C9B5-F1DA-43C2-85AD-417C0009C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561500-11F9-4835-85A8-BB8D9A83C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00228-8086-45B3-8F30-5E1CA567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CE22D-B523-4839-A540-8B87F70A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05D60-B666-46CF-93B7-5F7D3707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77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9363-9EA2-46A1-9929-403E4DBB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0FB12-D803-4131-B8AD-91A2F95DB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2A72B-4AF8-4066-8CE9-F64E9821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9693F-3AB7-4AEF-B5D5-C426C4EE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6AF9A-4CA5-4C12-92F1-D75EFA25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49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DC0B5-54E1-4B33-8AB5-9CC671A15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A18DF-1786-4A48-873B-8368EFD4A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79BB1-BE08-495D-8049-E72B9EFB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02C27-1CC0-41AF-8B1E-8F16E178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5BA7-EB2E-4E21-9B72-28CDD616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99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374D-D65C-4800-BB87-1DD2658C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BA61-5AA8-4682-BCD5-D6D828056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6D9CD-B98A-4EF6-8EE5-7E5EAEA6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E5907-8D04-4781-8110-7299A3ED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40E15-64A4-4BE6-86CD-66D8726C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533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6178-E065-4746-BFDC-2D59E9FF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D1DB3-F903-48BC-A308-511C7C812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4D922-3FE7-4650-B3F2-14A0B2AB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D6069-257B-48AD-9B03-2565827D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AD8A0-CD16-4FD2-AB51-259B00DB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32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4D98-903F-418F-9BE4-E6D66382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6362D-BCE2-4563-B609-F0E157BC6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3718D-9872-4EED-83BB-F4CF55A98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91767-FC08-48F0-93C0-E44DFF12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09900-BC92-449F-9E9D-62BD56A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DD53D-7A97-4C92-BAB1-BCA52F08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58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109C-B72A-4F84-A635-BEECB109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18115-B9C7-47A0-AC73-0002D70C7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F0228-645E-458A-A84C-F5CAC78D2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A30EF-DF48-4A9B-B5AB-F01A07C30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4A2A6-2D9E-4F37-99C9-FDF3BDB6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C8848-B26D-45E7-B643-9E3E1BF1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88788-A1AE-408F-9560-B5AAD8A9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F9D38-9466-4446-AA84-245FA52A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55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27EE-22E9-474D-9C4F-57C48DF6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3CF85-8C30-4068-9523-88766462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60C72-E3C4-4BC3-B45E-825160D5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A8ADD-2FAC-4244-BC34-151D76FD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79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D18CE-FB82-4B6D-8EBB-6DBFEF34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D5FB5-1940-4DB1-ADD3-29640D1A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83854-BED6-459A-873B-22E9241C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11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A422-FFBE-413E-8104-5E077E32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87BCD-3B74-43BD-8DE6-608D3D3B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3EA92-B021-497F-91D2-38C7FCEF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D1533-DEC0-4580-BAD7-3DE015DF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D0FED-6BEC-48D7-8033-8BF4E820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8E23B-5E07-4940-B433-A3C67D1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13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15CA-F709-4A00-974B-077C065A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B9FCA-3F34-4472-B514-2E7004AF1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A50FD-C8C0-41FE-A72D-BC27CCF0A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20FF7-FBDE-42A8-BFB2-AF4CD57C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85538-D50E-4DDE-AF17-D66B2EED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9C86D-41BB-46CC-9A31-E2DAF21A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14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CE738-BD50-4B3C-A96C-462D600F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2C8DA-0285-443E-9D15-E7B9B8A9D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C1DB-BF89-4B44-9057-E3ACFA11B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D529-983E-47E3-9E42-4F5FB1A5DDF6}" type="datetimeFigureOut">
              <a:rPr lang="en-CA" smtClean="0"/>
              <a:t>2025-10-22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07E12-21C2-4F27-9AA6-4B468A5DE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9A1BE-EBF5-40C5-B955-458BBF98E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10DB-668E-499D-B6A1-27C0D64CC7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71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42" Type="http://schemas.openxmlformats.org/officeDocument/2006/relationships/image" Target="../media/image90.png"/><Relationship Id="rId47" Type="http://schemas.openxmlformats.org/officeDocument/2006/relationships/image" Target="../media/image95.png"/><Relationship Id="rId50" Type="http://schemas.openxmlformats.org/officeDocument/2006/relationships/image" Target="../media/image98.png"/><Relationship Id="rId55" Type="http://schemas.openxmlformats.org/officeDocument/2006/relationships/image" Target="../media/image103.png"/><Relationship Id="rId63" Type="http://schemas.openxmlformats.org/officeDocument/2006/relationships/image" Target="../media/image111.png"/><Relationship Id="rId68" Type="http://schemas.openxmlformats.org/officeDocument/2006/relationships/image" Target="../media/image11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29" Type="http://schemas.openxmlformats.org/officeDocument/2006/relationships/image" Target="../media/image77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45" Type="http://schemas.openxmlformats.org/officeDocument/2006/relationships/image" Target="../media/image93.png"/><Relationship Id="rId53" Type="http://schemas.openxmlformats.org/officeDocument/2006/relationships/image" Target="../media/image101.png"/><Relationship Id="rId58" Type="http://schemas.openxmlformats.org/officeDocument/2006/relationships/image" Target="../media/image106.png"/><Relationship Id="rId66" Type="http://schemas.openxmlformats.org/officeDocument/2006/relationships/image" Target="../media/image114.png"/><Relationship Id="rId5" Type="http://schemas.openxmlformats.org/officeDocument/2006/relationships/image" Target="../media/image53.png"/><Relationship Id="rId61" Type="http://schemas.openxmlformats.org/officeDocument/2006/relationships/image" Target="../media/image109.png"/><Relationship Id="rId19" Type="http://schemas.openxmlformats.org/officeDocument/2006/relationships/image" Target="../media/image6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43" Type="http://schemas.openxmlformats.org/officeDocument/2006/relationships/image" Target="../media/image91.png"/><Relationship Id="rId48" Type="http://schemas.openxmlformats.org/officeDocument/2006/relationships/image" Target="../media/image96.png"/><Relationship Id="rId56" Type="http://schemas.openxmlformats.org/officeDocument/2006/relationships/image" Target="../media/image104.png"/><Relationship Id="rId64" Type="http://schemas.openxmlformats.org/officeDocument/2006/relationships/image" Target="../media/image112.png"/><Relationship Id="rId8" Type="http://schemas.openxmlformats.org/officeDocument/2006/relationships/image" Target="../media/image56.png"/><Relationship Id="rId51" Type="http://schemas.openxmlformats.org/officeDocument/2006/relationships/image" Target="../media/image99.png"/><Relationship Id="rId3" Type="http://schemas.openxmlformats.org/officeDocument/2006/relationships/image" Target="../media/image51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46" Type="http://schemas.openxmlformats.org/officeDocument/2006/relationships/image" Target="../media/image94.png"/><Relationship Id="rId59" Type="http://schemas.openxmlformats.org/officeDocument/2006/relationships/image" Target="../media/image107.png"/><Relationship Id="rId67" Type="http://schemas.openxmlformats.org/officeDocument/2006/relationships/image" Target="../media/image115.png"/><Relationship Id="rId20" Type="http://schemas.openxmlformats.org/officeDocument/2006/relationships/image" Target="../media/image68.png"/><Relationship Id="rId41" Type="http://schemas.openxmlformats.org/officeDocument/2006/relationships/image" Target="../media/image89.png"/><Relationship Id="rId54" Type="http://schemas.openxmlformats.org/officeDocument/2006/relationships/image" Target="../media/image102.png"/><Relationship Id="rId6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49" Type="http://schemas.openxmlformats.org/officeDocument/2006/relationships/image" Target="../media/image97.png"/><Relationship Id="rId57" Type="http://schemas.openxmlformats.org/officeDocument/2006/relationships/image" Target="../media/image105.png"/><Relationship Id="rId10" Type="http://schemas.openxmlformats.org/officeDocument/2006/relationships/image" Target="../media/image58.png"/><Relationship Id="rId31" Type="http://schemas.openxmlformats.org/officeDocument/2006/relationships/image" Target="../media/image79.png"/><Relationship Id="rId44" Type="http://schemas.openxmlformats.org/officeDocument/2006/relationships/image" Target="../media/image92.png"/><Relationship Id="rId52" Type="http://schemas.openxmlformats.org/officeDocument/2006/relationships/image" Target="../media/image100.png"/><Relationship Id="rId60" Type="http://schemas.openxmlformats.org/officeDocument/2006/relationships/image" Target="../media/image108.png"/><Relationship Id="rId65" Type="http://schemas.openxmlformats.org/officeDocument/2006/relationships/image" Target="../media/image11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7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67.png"/><Relationship Id="rId39" Type="http://schemas.openxmlformats.org/officeDocument/2006/relationships/image" Target="../media/image180.png"/><Relationship Id="rId21" Type="http://schemas.openxmlformats.org/officeDocument/2006/relationships/image" Target="../media/image162.png"/><Relationship Id="rId34" Type="http://schemas.openxmlformats.org/officeDocument/2006/relationships/image" Target="../media/image175.png"/><Relationship Id="rId42" Type="http://schemas.openxmlformats.org/officeDocument/2006/relationships/image" Target="../media/image183.png"/><Relationship Id="rId47" Type="http://schemas.openxmlformats.org/officeDocument/2006/relationships/image" Target="../media/image188.png"/><Relationship Id="rId50" Type="http://schemas.openxmlformats.org/officeDocument/2006/relationships/image" Target="../media/image191.png"/><Relationship Id="rId55" Type="http://schemas.openxmlformats.org/officeDocument/2006/relationships/image" Target="../media/image196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7.png"/><Relationship Id="rId29" Type="http://schemas.openxmlformats.org/officeDocument/2006/relationships/image" Target="../media/image170.png"/><Relationship Id="rId11" Type="http://schemas.openxmlformats.org/officeDocument/2006/relationships/image" Target="../media/image152.png"/><Relationship Id="rId24" Type="http://schemas.openxmlformats.org/officeDocument/2006/relationships/image" Target="../media/image165.png"/><Relationship Id="rId32" Type="http://schemas.openxmlformats.org/officeDocument/2006/relationships/image" Target="../media/image173.png"/><Relationship Id="rId37" Type="http://schemas.openxmlformats.org/officeDocument/2006/relationships/image" Target="../media/image178.png"/><Relationship Id="rId40" Type="http://schemas.openxmlformats.org/officeDocument/2006/relationships/image" Target="../media/image181.png"/><Relationship Id="rId45" Type="http://schemas.openxmlformats.org/officeDocument/2006/relationships/image" Target="../media/image186.png"/><Relationship Id="rId53" Type="http://schemas.openxmlformats.org/officeDocument/2006/relationships/image" Target="../media/image194.png"/><Relationship Id="rId58" Type="http://schemas.openxmlformats.org/officeDocument/2006/relationships/image" Target="../media/image199.png"/><Relationship Id="rId5" Type="http://schemas.openxmlformats.org/officeDocument/2006/relationships/image" Target="../media/image146.png"/><Relationship Id="rId61" Type="http://schemas.openxmlformats.org/officeDocument/2006/relationships/image" Target="../media/image202.png"/><Relationship Id="rId19" Type="http://schemas.openxmlformats.org/officeDocument/2006/relationships/image" Target="../media/image160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Relationship Id="rId27" Type="http://schemas.openxmlformats.org/officeDocument/2006/relationships/image" Target="../media/image168.png"/><Relationship Id="rId30" Type="http://schemas.openxmlformats.org/officeDocument/2006/relationships/image" Target="../media/image171.png"/><Relationship Id="rId35" Type="http://schemas.openxmlformats.org/officeDocument/2006/relationships/image" Target="../media/image176.png"/><Relationship Id="rId43" Type="http://schemas.openxmlformats.org/officeDocument/2006/relationships/image" Target="../media/image184.png"/><Relationship Id="rId48" Type="http://schemas.openxmlformats.org/officeDocument/2006/relationships/image" Target="../media/image189.png"/><Relationship Id="rId56" Type="http://schemas.openxmlformats.org/officeDocument/2006/relationships/image" Target="../media/image197.png"/><Relationship Id="rId8" Type="http://schemas.openxmlformats.org/officeDocument/2006/relationships/image" Target="../media/image149.png"/><Relationship Id="rId51" Type="http://schemas.openxmlformats.org/officeDocument/2006/relationships/image" Target="../media/image192.png"/><Relationship Id="rId3" Type="http://schemas.openxmlformats.org/officeDocument/2006/relationships/image" Target="../media/image144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6.png"/><Relationship Id="rId33" Type="http://schemas.openxmlformats.org/officeDocument/2006/relationships/image" Target="../media/image174.png"/><Relationship Id="rId38" Type="http://schemas.openxmlformats.org/officeDocument/2006/relationships/image" Target="../media/image179.png"/><Relationship Id="rId46" Type="http://schemas.openxmlformats.org/officeDocument/2006/relationships/image" Target="../media/image187.png"/><Relationship Id="rId59" Type="http://schemas.openxmlformats.org/officeDocument/2006/relationships/image" Target="../media/image200.png"/><Relationship Id="rId20" Type="http://schemas.openxmlformats.org/officeDocument/2006/relationships/image" Target="../media/image161.png"/><Relationship Id="rId41" Type="http://schemas.openxmlformats.org/officeDocument/2006/relationships/image" Target="../media/image182.png"/><Relationship Id="rId54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28" Type="http://schemas.openxmlformats.org/officeDocument/2006/relationships/image" Target="../media/image169.png"/><Relationship Id="rId36" Type="http://schemas.openxmlformats.org/officeDocument/2006/relationships/image" Target="../media/image177.png"/><Relationship Id="rId49" Type="http://schemas.openxmlformats.org/officeDocument/2006/relationships/image" Target="../media/image190.png"/><Relationship Id="rId57" Type="http://schemas.openxmlformats.org/officeDocument/2006/relationships/image" Target="../media/image198.png"/><Relationship Id="rId10" Type="http://schemas.openxmlformats.org/officeDocument/2006/relationships/image" Target="../media/image151.png"/><Relationship Id="rId31" Type="http://schemas.openxmlformats.org/officeDocument/2006/relationships/image" Target="../media/image172.png"/><Relationship Id="rId44" Type="http://schemas.openxmlformats.org/officeDocument/2006/relationships/image" Target="../media/image185.png"/><Relationship Id="rId52" Type="http://schemas.openxmlformats.org/officeDocument/2006/relationships/image" Target="../media/image193.png"/><Relationship Id="rId60" Type="http://schemas.openxmlformats.org/officeDocument/2006/relationships/image" Target="../media/image20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" Type="http://schemas.openxmlformats.org/officeDocument/2006/relationships/image" Target="../media/image203.png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18" Type="http://schemas.openxmlformats.org/officeDocument/2006/relationships/image" Target="../media/image233.png"/><Relationship Id="rId3" Type="http://schemas.openxmlformats.org/officeDocument/2006/relationships/image" Target="../media/image217.png"/><Relationship Id="rId21" Type="http://schemas.openxmlformats.org/officeDocument/2006/relationships/image" Target="../media/image236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17" Type="http://schemas.openxmlformats.org/officeDocument/2006/relationships/image" Target="../media/image232.png"/><Relationship Id="rId2" Type="http://schemas.openxmlformats.org/officeDocument/2006/relationships/image" Target="../media/image203.png"/><Relationship Id="rId16" Type="http://schemas.openxmlformats.org/officeDocument/2006/relationships/image" Target="../media/image231.png"/><Relationship Id="rId20" Type="http://schemas.openxmlformats.org/officeDocument/2006/relationships/image" Target="../media/image2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24" Type="http://schemas.openxmlformats.org/officeDocument/2006/relationships/image" Target="../media/image239.png"/><Relationship Id="rId5" Type="http://schemas.openxmlformats.org/officeDocument/2006/relationships/image" Target="../media/image220.png"/><Relationship Id="rId15" Type="http://schemas.openxmlformats.org/officeDocument/2006/relationships/image" Target="../media/image230.png"/><Relationship Id="rId23" Type="http://schemas.openxmlformats.org/officeDocument/2006/relationships/image" Target="../media/image238.png"/><Relationship Id="rId10" Type="http://schemas.openxmlformats.org/officeDocument/2006/relationships/image" Target="../media/image225.png"/><Relationship Id="rId19" Type="http://schemas.openxmlformats.org/officeDocument/2006/relationships/image" Target="../media/image234.png"/><Relationship Id="rId4" Type="http://schemas.openxmlformats.org/officeDocument/2006/relationships/image" Target="../media/image218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Relationship Id="rId22" Type="http://schemas.openxmlformats.org/officeDocument/2006/relationships/image" Target="../media/image2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40.png"/><Relationship Id="rId7" Type="http://schemas.openxmlformats.org/officeDocument/2006/relationships/image" Target="../media/image218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7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26" Type="http://schemas.openxmlformats.org/officeDocument/2006/relationships/image" Target="../media/image269.png"/><Relationship Id="rId3" Type="http://schemas.openxmlformats.org/officeDocument/2006/relationships/image" Target="../media/image246.png"/><Relationship Id="rId21" Type="http://schemas.openxmlformats.org/officeDocument/2006/relationships/image" Target="../media/image264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5" Type="http://schemas.openxmlformats.org/officeDocument/2006/relationships/image" Target="../media/image26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9.png"/><Relationship Id="rId20" Type="http://schemas.openxmlformats.org/officeDocument/2006/relationships/image" Target="../media/image2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24" Type="http://schemas.openxmlformats.org/officeDocument/2006/relationships/image" Target="../media/image267.pn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23" Type="http://schemas.openxmlformats.org/officeDocument/2006/relationships/image" Target="../media/image266.png"/><Relationship Id="rId28" Type="http://schemas.openxmlformats.org/officeDocument/2006/relationships/image" Target="../media/image271.png"/><Relationship Id="rId10" Type="http://schemas.openxmlformats.org/officeDocument/2006/relationships/image" Target="../media/image253.png"/><Relationship Id="rId19" Type="http://schemas.openxmlformats.org/officeDocument/2006/relationships/image" Target="../media/image262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65.png"/><Relationship Id="rId27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ature24270" TargetMode="External"/><Relationship Id="rId2" Type="http://schemas.openxmlformats.org/officeDocument/2006/relationships/hyperlink" Target="https://deepmind.com/blog/alphago-zero-learning-scratch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ature24270" TargetMode="External"/><Relationship Id="rId2" Type="http://schemas.openxmlformats.org/officeDocument/2006/relationships/hyperlink" Target="https://deepmind.com/blog/alphago-zero-learning-scrat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2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ocean.com/community/tutorials/getting-started-with-openai-gy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5.sv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7.sv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6.png"/><Relationship Id="rId30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deepmind.com/research/alphago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12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B851-60B0-47EF-AE9D-110D552F0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0070C0"/>
                </a:solidFill>
              </a:rPr>
              <a:t>Apprentissage</a:t>
            </a:r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 err="1">
                <a:solidFill>
                  <a:srgbClr val="0070C0"/>
                </a:solidFill>
              </a:rPr>
              <a:t>profond</a:t>
            </a:r>
            <a:r>
              <a:rPr lang="en-CA" dirty="0">
                <a:solidFill>
                  <a:srgbClr val="0070C0"/>
                </a:solidFill>
              </a:rPr>
              <a:t> par </a:t>
            </a:r>
            <a:r>
              <a:rPr lang="en-CA" dirty="0" err="1">
                <a:solidFill>
                  <a:srgbClr val="0070C0"/>
                </a:solidFill>
              </a:rPr>
              <a:t>renforcement</a:t>
            </a:r>
            <a:r>
              <a:rPr lang="en-CA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11C25-39D9-4443-9972-7B9863B5EA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Mounir Boukadoum</a:t>
            </a:r>
          </a:p>
          <a:p>
            <a:r>
              <a:rPr lang="en-CA" dirty="0" err="1">
                <a:solidFill>
                  <a:schemeClr val="bg1">
                    <a:lumMod val="75000"/>
                  </a:schemeClr>
                </a:solidFill>
              </a:rPr>
              <a:t>Adapté</a:t>
            </a: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n-CA" dirty="0" err="1">
                <a:solidFill>
                  <a:schemeClr val="bg1">
                    <a:lumMod val="75000"/>
                  </a:schemeClr>
                </a:solidFill>
              </a:rPr>
              <a:t>plusieurs</a:t>
            </a: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 sources de </a:t>
            </a:r>
            <a:r>
              <a:rPr lang="en-CA" dirty="0" err="1">
                <a:solidFill>
                  <a:schemeClr val="bg1">
                    <a:lumMod val="75000"/>
                  </a:schemeClr>
                </a:solidFill>
              </a:rPr>
              <a:t>l’Internet</a:t>
            </a:r>
            <a:endParaRPr lang="fr-CA" dirty="0">
              <a:solidFill>
                <a:schemeClr val="bg1">
                  <a:lumMod val="75000"/>
                </a:schemeClr>
              </a:solidFill>
            </a:endParaRPr>
          </a:p>
          <a:p>
            <a:endParaRPr lang="en-CA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3B185-6A8D-424E-8887-9959343FB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116" y="4426210"/>
            <a:ext cx="2224335" cy="16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8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39BD-E87D-4CD6-BD26-0913E631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998"/>
          </a:xfrm>
        </p:spPr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Apprentissage sans connaissance du modèle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656705" y="3913298"/>
            <a:ext cx="111397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3">
              <a:spcAft>
                <a:spcPts val="600"/>
              </a:spcAft>
              <a:buClr>
                <a:schemeClr val="accent1"/>
              </a:buClr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Répéter :</a:t>
            </a:r>
            <a:r>
              <a:rPr lang="fr-C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971550" lvl="1" indent="-514350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fr-C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Sélectionner une action pour l’état courant et observer l’impact sur </a:t>
            </a:r>
            <a:r>
              <a:rPr lang="fr-CA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C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</a:t>
            </a:r>
            <a:r>
              <a:rPr lang="fr-CA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</a:p>
          <a:p>
            <a:pPr marL="971550" lvl="1" indent="-514350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fr-C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Mettre à jour une représentation interne et la politique d’action</a:t>
            </a:r>
          </a:p>
          <a:p>
            <a:pPr marL="0" lvl="1">
              <a:spcAft>
                <a:spcPts val="600"/>
              </a:spcAft>
              <a:buClr>
                <a:schemeClr val="accent1"/>
              </a:buClr>
            </a:pPr>
            <a:r>
              <a:rPr lang="fr-C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Jusqu'à la satisfaction d’une condition terminale  </a:t>
            </a:r>
          </a:p>
        </p:txBody>
      </p:sp>
      <p:pic>
        <p:nvPicPr>
          <p:cNvPr id="5" name="Image 14" descr="Screen Shot 2015-12-21 at 11.09.19 AM">
            <a:extLst>
              <a:ext uri="{FF2B5EF4-FFF2-40B4-BE49-F238E27FC236}">
                <a16:creationId xmlns:a16="http://schemas.microsoft.com/office/drawing/2014/main" id="{2E79EC8E-8B6E-4F4E-9F1A-D63B277D78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58" y="2425655"/>
            <a:ext cx="5859634" cy="75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s://d262ilb51hltx0.cloudfront.net/max/1600/1*yu7chokfJ6Ufut79peUNlw.png">
            <a:extLst>
              <a:ext uri="{FF2B5EF4-FFF2-40B4-BE49-F238E27FC236}">
                <a16:creationId xmlns:a16="http://schemas.microsoft.com/office/drawing/2014/main" id="{E7D1C639-5EB2-4B32-B8AD-37793304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90" y="1282888"/>
            <a:ext cx="3741146" cy="264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4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39BD-E87D-4CD6-BD26-0913E631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998"/>
          </a:xfrm>
        </p:spPr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Maximisation d’une fonction d’utilité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838199" y="3739451"/>
            <a:ext cx="1106562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254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Trouve 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par étapes, en trouvant la solution optimale à chaque fois et en assemblant la séquence obtenue à la fin (principe d’optimalité de Bellman)</a:t>
            </a:r>
          </a:p>
          <a:p>
            <a:pPr marL="449263" indent="-4254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fonction U(s) évalue l’utilité de chaque état par rapport au but final</a:t>
            </a:r>
          </a:p>
          <a:p>
            <a:pPr marL="449263" indent="-4254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politique d’action optimale est celle qui satisfait :</a:t>
            </a:r>
          </a:p>
          <a:p>
            <a:pPr marL="449263" indent="-4254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CA" sz="2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49263" indent="-4254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CA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Image 15" descr="https://www.intelnervana.com/wp-content/uploads/sites/53/2017/06/Screen-Shot-2015-12-21-at-12.01.04-PM.png">
            <a:extLst>
              <a:ext uri="{FF2B5EF4-FFF2-40B4-BE49-F238E27FC236}">
                <a16:creationId xmlns:a16="http://schemas.microsoft.com/office/drawing/2014/main" id="{78BD6A70-A35B-4E64-979D-69530628AA9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0" b="8882"/>
          <a:stretch/>
        </p:blipFill>
        <p:spPr bwMode="auto">
          <a:xfrm>
            <a:off x="4416144" y="1077303"/>
            <a:ext cx="3980493" cy="223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14" descr="Screen Shot 2015-12-21 at 11.09.19 AM">
            <a:extLst>
              <a:ext uri="{FF2B5EF4-FFF2-40B4-BE49-F238E27FC236}">
                <a16:creationId xmlns:a16="http://schemas.microsoft.com/office/drawing/2014/main" id="{2E79EC8E-8B6E-4F4E-9F1A-D63B277D78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80" y="3309431"/>
            <a:ext cx="4330419" cy="4300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1D8FD4D4-7BAE-47AF-BF74-BC1E0F2EF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06236"/>
              </p:ext>
            </p:extLst>
          </p:nvPr>
        </p:nvGraphicFramePr>
        <p:xfrm>
          <a:off x="3347358" y="5535521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342720" progId="Equation.3">
                  <p:embed/>
                </p:oleObj>
              </mc:Choice>
              <mc:Fallback>
                <p:oleObj name="Equation" r:id="rId4" imgW="2120760" imgH="342720" progId="Equation.3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1D8FD4D4-7BAE-47AF-BF74-BC1E0F2EF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358" y="5535521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8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reen Shot 2015-12-21 at 11.09.32 A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7"/>
          <a:stretch/>
        </p:blipFill>
        <p:spPr bwMode="auto">
          <a:xfrm>
            <a:off x="4995862" y="3107174"/>
            <a:ext cx="4335338" cy="44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47355-037E-4213-86C5-6D2AAD95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Rendement futur actualisé</a:t>
            </a:r>
            <a:r>
              <a:rPr lang="fr-CA" dirty="0"/>
              <a:t> 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CA" sz="2400" dirty="0" err="1">
                <a:solidFill>
                  <a:schemeClr val="bg1">
                    <a:lumMod val="50000"/>
                  </a:schemeClr>
                </a:solidFill>
              </a:rPr>
              <a:t>Discounted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 future </a:t>
            </a:r>
            <a:r>
              <a:rPr lang="fr-CA" sz="2400" dirty="0" err="1">
                <a:solidFill>
                  <a:schemeClr val="bg1">
                    <a:lumMod val="50000"/>
                  </a:schemeClr>
                </a:solidFill>
              </a:rPr>
              <a:t>reward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 13" descr="Screen Shot 2015-12-21 at 11.09.26 AM">
            <a:extLst>
              <a:ext uri="{FF2B5EF4-FFF2-40B4-BE49-F238E27FC236}">
                <a16:creationId xmlns:a16="http://schemas.microsoft.com/office/drawing/2014/main" id="{5571CE9A-8F15-4D00-9E42-EC3A3508E95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0" b="15151"/>
          <a:stretch/>
        </p:blipFill>
        <p:spPr bwMode="auto">
          <a:xfrm>
            <a:off x="4995862" y="2062704"/>
            <a:ext cx="3665738" cy="40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1" descr="Screen Shot 2015-12-21 at 11.09.36 AM">
            <a:extLst>
              <a:ext uri="{FF2B5EF4-FFF2-40B4-BE49-F238E27FC236}">
                <a16:creationId xmlns:a16="http://schemas.microsoft.com/office/drawing/2014/main" id="{066FCF83-ED19-4295-9CB2-8920BF2DFD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42" y="4504988"/>
            <a:ext cx="5157424" cy="49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0" descr="Screen Shot 2015-12-21 at 11.09.40 AM">
            <a:extLst>
              <a:ext uri="{FF2B5EF4-FFF2-40B4-BE49-F238E27FC236}">
                <a16:creationId xmlns:a16="http://schemas.microsoft.com/office/drawing/2014/main" id="{3875EA8C-F516-4C3C-BC40-76A4B14E67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00" y="5232023"/>
            <a:ext cx="5764767" cy="6694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838200" y="1462525"/>
            <a:ext cx="10882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À chaque réalisation du processus, le rendement (récompense) total accumulé  est 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838200" y="2582117"/>
            <a:ext cx="108827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7675">
              <a:buClr>
                <a:schemeClr val="accent1"/>
              </a:buClr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et le rendement  futur à partir d’un instant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est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838199" y="3555247"/>
            <a:ext cx="10882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 </a:t>
            </a:r>
            <a:r>
              <a:rPr lang="fr-CA" sz="27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fr-CA" sz="2700" i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est inconnu, on simplifie l’expression en introduisant un 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facteur de modération  compris entre 0 et 1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838200" y="4773088"/>
            <a:ext cx="10882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/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fr-CA" sz="2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457200" indent="-457200" defTabSz="449263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On a aussi: </a:t>
            </a:r>
            <a:endParaRPr lang="fr-CA" sz="2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838199" y="5901437"/>
            <a:ext cx="111768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L’agent maximise </a:t>
            </a:r>
            <a:r>
              <a:rPr lang="fr-CA" sz="27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fr-CA" sz="2700" i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 itération</a:t>
            </a:r>
            <a:endParaRPr lang="fr-CA" sz="2700" i="1" baseline="-25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2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8EF9-F538-4334-91E3-1DED71BF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Approche d’apprentissage Q </a:t>
            </a:r>
            <a:endParaRPr lang="en-CA" dirty="0">
              <a:solidFill>
                <a:srgbClr val="0070C0"/>
              </a:solidFill>
            </a:endParaRPr>
          </a:p>
        </p:txBody>
      </p:sp>
      <p:pic>
        <p:nvPicPr>
          <p:cNvPr id="3" name="Image 9" descr="Screen Shot 2015-12-21 at 11.09.47 AM">
            <a:extLst>
              <a:ext uri="{FF2B5EF4-FFF2-40B4-BE49-F238E27FC236}">
                <a16:creationId xmlns:a16="http://schemas.microsoft.com/office/drawing/2014/main" id="{88D51E55-E92C-428A-9FC0-CBC3AF7BA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55" y="2618739"/>
            <a:ext cx="3275648" cy="73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8" descr="Screen Shot 2015-12-21 at 11.09.56 AM">
            <a:extLst>
              <a:ext uri="{FF2B5EF4-FFF2-40B4-BE49-F238E27FC236}">
                <a16:creationId xmlns:a16="http://schemas.microsoft.com/office/drawing/2014/main" id="{A27DDD1D-1C58-488C-BB0C-B267235A51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59" y="3710201"/>
            <a:ext cx="4155441" cy="81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7" descr="Screen Shot 2015-12-21 at 11.10.00 AM">
            <a:extLst>
              <a:ext uri="{FF2B5EF4-FFF2-40B4-BE49-F238E27FC236}">
                <a16:creationId xmlns:a16="http://schemas.microsoft.com/office/drawing/2014/main" id="{15C3C99E-E445-4305-BF6B-1C46B7CEA0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55" y="5515897"/>
            <a:ext cx="4809491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838200" y="1909253"/>
            <a:ext cx="10882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Utilise une fonction Q 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(pour qualité) 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 donne le maximum de </a:t>
            </a:r>
            <a:r>
              <a:rPr lang="fr-CA" sz="27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fr-CA" sz="2700" i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fr-CA" sz="2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lorsqu’on prend une action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l’état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:</a:t>
            </a:r>
            <a:endParaRPr lang="fr-CA" sz="2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838200" y="3248536"/>
            <a:ext cx="10882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 ’objectif est de définir une politique (d’actions)  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 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 maximise Q pour  chaque état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</a:t>
            </a:r>
            <a:endParaRPr lang="fr-CA" sz="2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838200" y="4436061"/>
            <a:ext cx="10882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L’équation de Bellman permet d’exprimer Q sous forme itérative, en fonction des états et actions à venir:</a:t>
            </a:r>
          </a:p>
        </p:txBody>
      </p:sp>
    </p:spTree>
    <p:extLst>
      <p:ext uri="{BB962C8B-B14F-4D97-AF65-F5344CB8AC3E}">
        <p14:creationId xmlns:p14="http://schemas.microsoft.com/office/powerpoint/2010/main" val="9816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9E8D-6DE6-4BFD-AA84-787B418D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Algorithme d’apprentissage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5324531"/>
                <a:ext cx="10515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fr-CA" sz="2800" dirty="0">
                    <a:ea typeface="Times New Roman" panose="02020603050405020304" pitchFamily="18" charset="0"/>
                  </a:rPr>
                  <a:t>Problème NP-difficile ! Pour une image de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fr-CA" sz="2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fr-CA" sz="2800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CA" sz="2800" dirty="0">
                    <a:ea typeface="Times New Roman" panose="02020603050405020304" pitchFamily="18" charset="0"/>
                  </a:rPr>
                  <a:t>pixels et</a:t>
                </a:r>
                <a:r>
                  <a:rPr lang="fr-CA" sz="2800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CA" sz="2800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CA" sz="2800" dirty="0">
                    <a:ea typeface="Times New Roman" panose="02020603050405020304" pitchFamily="18" charset="0"/>
                  </a:rPr>
                  <a:t>niveaux d’intensité par pixel, il y a</a:t>
                </a:r>
                <a:r>
                  <a:rPr lang="fr-CA" sz="2800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2400" b="0" i="1" baseline="300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fr-CA" sz="2400" i="1" baseline="300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baseline="300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fr-CA" sz="2800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CA" sz="2800" dirty="0">
                    <a:ea typeface="Times New Roman" panose="02020603050405020304" pitchFamily="18" charset="0"/>
                  </a:rPr>
                  <a:t>états à considérer!</a:t>
                </a:r>
                <a:r>
                  <a:rPr lang="fr-CA" sz="2400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fr-CA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24531"/>
                <a:ext cx="10515600" cy="954107"/>
              </a:xfrm>
              <a:prstGeom prst="rect">
                <a:avLst/>
              </a:prstGeom>
              <a:blipFill>
                <a:blip r:embed="rId2"/>
                <a:stretch>
                  <a:fillRect l="-1043" t="-5732" b="-1719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6" descr="Screen Shot 2015-12-21 at 11.23.55 AM">
            <a:extLst>
              <a:ext uri="{FF2B5EF4-FFF2-40B4-BE49-F238E27FC236}">
                <a16:creationId xmlns:a16="http://schemas.microsoft.com/office/drawing/2014/main" id="{26D3FA4B-ACA7-493D-AC06-22C4BFB202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22" y="1420459"/>
            <a:ext cx="9179578" cy="39040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513E55-33AE-4A81-BC19-E9511B2081D8}"/>
              </a:ext>
            </a:extLst>
          </p:cNvPr>
          <p:cNvSpPr/>
          <p:nvPr/>
        </p:nvSpPr>
        <p:spPr>
          <a:xfrm>
            <a:off x="3058813" y="3839346"/>
            <a:ext cx="7410994" cy="48128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10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9583-404B-42A3-B87A-1A02D32E9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3" y="365125"/>
            <a:ext cx="8518326" cy="1118617"/>
          </a:xfrm>
        </p:spPr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Réseau Q profond</a:t>
            </a:r>
            <a:r>
              <a:rPr lang="fr-CA" dirty="0"/>
              <a:t> </a:t>
            </a:r>
            <a:r>
              <a:rPr lang="fr-CA" sz="32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fr-CA" sz="3200" dirty="0" err="1">
                <a:solidFill>
                  <a:schemeClr val="bg1">
                    <a:lumMod val="65000"/>
                  </a:schemeClr>
                </a:solidFill>
              </a:rPr>
              <a:t>deep</a:t>
            </a:r>
            <a:r>
              <a:rPr lang="fr-CA" sz="3200" dirty="0">
                <a:solidFill>
                  <a:schemeClr val="bg1">
                    <a:lumMod val="65000"/>
                  </a:schemeClr>
                </a:solidFill>
              </a:rPr>
              <a:t> Q network)</a:t>
            </a:r>
            <a:endParaRPr lang="fr-CA" sz="4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 5" descr="https://www.intelnervana.com/wp-content/uploads/sites/53/2017/06/Screen-Shot-2015-12-21-at-11.27.12-AM.png">
            <a:extLst>
              <a:ext uri="{FF2B5EF4-FFF2-40B4-BE49-F238E27FC236}">
                <a16:creationId xmlns:a16="http://schemas.microsoft.com/office/drawing/2014/main" id="{40010581-C1F3-49A5-8A88-025E3A63CE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12" y="1267968"/>
            <a:ext cx="5417895" cy="30297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0BED6A-54F7-4070-B0BC-E376B907C0E4}"/>
              </a:ext>
            </a:extLst>
          </p:cNvPr>
          <p:cNvSpPr/>
          <p:nvPr/>
        </p:nvSpPr>
        <p:spPr>
          <a:xfrm>
            <a:off x="1427868" y="4379471"/>
            <a:ext cx="1959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6E6E6E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Formulation naïve  </a:t>
            </a:r>
            <a:endParaRPr lang="fr-CA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0BED6A-54F7-4070-B0BC-E376B907C0E4}"/>
              </a:ext>
            </a:extLst>
          </p:cNvPr>
          <p:cNvSpPr/>
          <p:nvPr/>
        </p:nvSpPr>
        <p:spPr>
          <a:xfrm>
            <a:off x="3634350" y="4379471"/>
            <a:ext cx="2372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6E6E6E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Version plus optimisée </a:t>
            </a:r>
            <a:endParaRPr lang="fr-CA" sz="1600" dirty="0"/>
          </a:p>
        </p:txBody>
      </p:sp>
      <p:sp>
        <p:nvSpPr>
          <p:cNvPr id="6" name="Rectangle 5"/>
          <p:cNvSpPr/>
          <p:nvPr/>
        </p:nvSpPr>
        <p:spPr>
          <a:xfrm>
            <a:off x="871443" y="4787061"/>
            <a:ext cx="11175317" cy="180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800" dirty="0">
                <a:ea typeface="Tahoma" panose="020B0604030504040204" pitchFamily="34" charset="0"/>
                <a:cs typeface="Tahoma" panose="020B0604030504040204" pitchFamily="34" charset="0"/>
              </a:rPr>
              <a:t>Un réseau de neurones profond apprend les associations entre </a:t>
            </a:r>
            <a:r>
              <a:rPr lang="fr-CA" sz="2800" i="1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fr-CA" sz="2800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CA" sz="2800" i="1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CA" sz="2800" dirty="0"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fr-CA" sz="2800" i="1" dirty="0"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</a:p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800" dirty="0">
                <a:ea typeface="Tahoma" panose="020B0604030504040204" pitchFamily="34" charset="0"/>
                <a:cs typeface="Tahoma" panose="020B0604030504040204" pitchFamily="34" charset="0"/>
              </a:rPr>
              <a:t>Deux possibilités :</a:t>
            </a:r>
          </a:p>
          <a:p>
            <a:pPr marL="742950" lvl="1" indent="-285750"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2400" dirty="0">
                <a:ea typeface="Tahoma" panose="020B0604030504040204" pitchFamily="34" charset="0"/>
                <a:cs typeface="Tahoma" panose="020B0604030504040204" pitchFamily="34" charset="0"/>
              </a:rPr>
              <a:t>Prendre (</a:t>
            </a:r>
            <a:r>
              <a:rPr lang="fr-CA" sz="2400" i="1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fr-CA" sz="2400" dirty="0">
                <a:ea typeface="Tahoma" panose="020B0604030504040204" pitchFamily="34" charset="0"/>
                <a:cs typeface="Tahoma" panose="020B0604030504040204" pitchFamily="34" charset="0"/>
              </a:rPr>
              <a:t>, a) en entrée en variant </a:t>
            </a:r>
            <a:r>
              <a:rPr lang="fr-CA" sz="2400" i="1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fr-CA" sz="2400" dirty="0">
                <a:ea typeface="Tahoma" panose="020B0604030504040204" pitchFamily="34" charset="0"/>
                <a:cs typeface="Tahoma" panose="020B0604030504040204" pitchFamily="34" charset="0"/>
              </a:rPr>
              <a:t> et générer la valeur </a:t>
            </a:r>
            <a:r>
              <a:rPr lang="fr-CA" sz="2400" i="1" dirty="0"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fr-CA" sz="2400" dirty="0">
                <a:ea typeface="Tahoma" panose="020B0604030504040204" pitchFamily="34" charset="0"/>
                <a:cs typeface="Tahoma" panose="020B0604030504040204" pitchFamily="34" charset="0"/>
              </a:rPr>
              <a:t> correspondante</a:t>
            </a:r>
          </a:p>
          <a:p>
            <a:pPr marL="742950" lvl="1" indent="-285750"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2400" dirty="0">
                <a:ea typeface="Tahoma" panose="020B0604030504040204" pitchFamily="34" charset="0"/>
                <a:cs typeface="Tahoma" panose="020B0604030504040204" pitchFamily="34" charset="0"/>
              </a:rPr>
              <a:t>Prendre </a:t>
            </a:r>
            <a:r>
              <a:rPr lang="fr-CA" sz="2400" i="1" dirty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fr-CA" sz="2400" dirty="0">
                <a:ea typeface="Tahoma" panose="020B0604030504040204" pitchFamily="34" charset="0"/>
                <a:cs typeface="Tahoma" panose="020B0604030504040204" pitchFamily="34" charset="0"/>
              </a:rPr>
              <a:t> en entrée et générer la valeur </a:t>
            </a:r>
            <a:r>
              <a:rPr lang="fr-CA" sz="2400" i="1" dirty="0"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fr-CA" sz="2400" dirty="0">
                <a:ea typeface="Tahoma" panose="020B0604030504040204" pitchFamily="34" charset="0"/>
                <a:cs typeface="Tahoma" panose="020B0604030504040204" pitchFamily="34" charset="0"/>
              </a:rPr>
              <a:t> correspondant à chaque action possible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39B3E0-551C-1812-AAC0-B26591EB4F1E}"/>
              </a:ext>
            </a:extLst>
          </p:cNvPr>
          <p:cNvGrpSpPr/>
          <p:nvPr/>
        </p:nvGrpSpPr>
        <p:grpSpPr>
          <a:xfrm>
            <a:off x="5847513" y="2335016"/>
            <a:ext cx="5417895" cy="1008447"/>
            <a:chOff x="6824663" y="2590800"/>
            <a:chExt cx="5006975" cy="824634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B408A993-0A9A-479D-AF2F-56FDC38BC1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9327303"/>
                </p:ext>
              </p:extLst>
            </p:nvPr>
          </p:nvGraphicFramePr>
          <p:xfrm>
            <a:off x="6824663" y="2590800"/>
            <a:ext cx="5006975" cy="493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832100" imgH="279400" progId="Equation.3">
                    <p:embed/>
                  </p:oleObj>
                </mc:Choice>
                <mc:Fallback>
                  <p:oleObj name="Equation" r:id="rId3" imgW="2832100" imgH="279400" progId="Equation.3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B408A993-0A9A-479D-AF2F-56FDC38BC1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4663" y="2590800"/>
                          <a:ext cx="5006975" cy="493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F917F8-4A80-4306-865E-EA5950B55DFB}"/>
                </a:ext>
              </a:extLst>
            </p:cNvPr>
            <p:cNvSpPr/>
            <p:nvPr/>
          </p:nvSpPr>
          <p:spPr>
            <a:xfrm>
              <a:off x="10091057" y="2666990"/>
              <a:ext cx="244929" cy="29664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06E8FF-3B89-467A-B12E-3AF529297B2B}"/>
                </a:ext>
              </a:extLst>
            </p:cNvPr>
            <p:cNvSpPr txBox="1"/>
            <p:nvPr/>
          </p:nvSpPr>
          <p:spPr>
            <a:xfrm>
              <a:off x="10285129" y="3037918"/>
              <a:ext cx="1076521" cy="377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À </a:t>
              </a:r>
              <a:r>
                <a:rPr lang="en-US" sz="2400" dirty="0" err="1">
                  <a:solidFill>
                    <a:srgbClr val="FF0000"/>
                  </a:solidFill>
                </a:rPr>
                <a:t>régler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9B6296-CC96-48A7-B3FA-E4381834BA9C}"/>
                </a:ext>
              </a:extLst>
            </p:cNvPr>
            <p:cNvSpPr/>
            <p:nvPr/>
          </p:nvSpPr>
          <p:spPr>
            <a:xfrm>
              <a:off x="11323864" y="2707872"/>
              <a:ext cx="244929" cy="29664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F143A27-1CEC-4597-B2B2-02C9A4AEEB46}"/>
              </a:ext>
            </a:extLst>
          </p:cNvPr>
          <p:cNvSpPr txBox="1"/>
          <p:nvPr/>
        </p:nvSpPr>
        <p:spPr>
          <a:xfrm>
            <a:off x="7398606" y="3566455"/>
            <a:ext cx="411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Noter que</a:t>
            </a:r>
            <a:r>
              <a:rPr lang="en-US" sz="2400" i="1" dirty="0">
                <a:solidFill>
                  <a:srgbClr val="FF0000"/>
                </a:solidFill>
              </a:rPr>
              <a:t> 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n’est</a:t>
            </a:r>
            <a:r>
              <a:rPr lang="en-US" sz="2400" dirty="0">
                <a:solidFill>
                  <a:srgbClr val="FF0000"/>
                </a:solidFill>
              </a:rPr>
              <a:t> pas constant !</a:t>
            </a:r>
          </a:p>
        </p:txBody>
      </p:sp>
    </p:spTree>
    <p:extLst>
      <p:ext uri="{BB962C8B-B14F-4D97-AF65-F5344CB8AC3E}">
        <p14:creationId xmlns:p14="http://schemas.microsoft.com/office/powerpoint/2010/main" val="410387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6CC7-BF69-48FF-B41C-47E4EB15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Architecture utilisée par </a:t>
            </a:r>
            <a:r>
              <a:rPr lang="fr-CA" dirty="0" err="1">
                <a:solidFill>
                  <a:srgbClr val="0070C0"/>
                </a:solidFill>
              </a:rPr>
              <a:t>DeepMind</a:t>
            </a:r>
            <a:endParaRPr lang="fr-CA" dirty="0">
              <a:solidFill>
                <a:srgbClr val="0070C0"/>
              </a:solidFill>
            </a:endParaRPr>
          </a:p>
        </p:txBody>
      </p:sp>
      <p:pic>
        <p:nvPicPr>
          <p:cNvPr id="3" name="Image 4" descr="Screen Shot 2015-12-21 at 11.23.28 AM">
            <a:extLst>
              <a:ext uri="{FF2B5EF4-FFF2-40B4-BE49-F238E27FC236}">
                <a16:creationId xmlns:a16="http://schemas.microsoft.com/office/drawing/2014/main" id="{8D1A7E80-A8B7-4FEF-A008-E566DA4FE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746250"/>
            <a:ext cx="8242300" cy="320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https://www.intelnervana.com/wp-content/uploads/sites/53/2017/06/formula.png">
            <a:extLst>
              <a:ext uri="{FF2B5EF4-FFF2-40B4-BE49-F238E27FC236}">
                <a16:creationId xmlns:a16="http://schemas.microsoft.com/office/drawing/2014/main" id="{65A2EDD1-E246-4E76-A836-37D9A4F86C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45" y="4853841"/>
            <a:ext cx="5627909" cy="15551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53191" y="6178164"/>
            <a:ext cx="10950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/>
              <a:t>Pas de compression (</a:t>
            </a:r>
            <a:r>
              <a:rPr lang="fr-CA" sz="2400" dirty="0" err="1"/>
              <a:t>pooling</a:t>
            </a:r>
            <a:r>
              <a:rPr lang="fr-CA" sz="2400" dirty="0"/>
              <a:t>) afin de sauvegarder la représentation spatiale </a:t>
            </a:r>
          </a:p>
        </p:txBody>
      </p:sp>
    </p:spTree>
    <p:extLst>
      <p:ext uri="{BB962C8B-B14F-4D97-AF65-F5344CB8AC3E}">
        <p14:creationId xmlns:p14="http://schemas.microsoft.com/office/powerpoint/2010/main" val="271364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D4C1-1D02-4B00-8893-535DDBF6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0070C0"/>
                </a:solidFill>
              </a:rPr>
              <a:t>Algorithme</a:t>
            </a:r>
            <a:r>
              <a:rPr lang="en-CA" dirty="0">
                <a:solidFill>
                  <a:srgbClr val="0070C0"/>
                </a:solidFill>
              </a:rPr>
              <a:t> Q </a:t>
            </a:r>
            <a:r>
              <a:rPr lang="en-CA" dirty="0" err="1">
                <a:solidFill>
                  <a:srgbClr val="0070C0"/>
                </a:solidFill>
              </a:rPr>
              <a:t>profond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882FB8-43D1-4B1C-9647-FBB9367A5C93}"/>
              </a:ext>
            </a:extLst>
          </p:cNvPr>
          <p:cNvSpPr>
            <a:spLocks noChangeAspect="1"/>
          </p:cNvSpPr>
          <p:nvPr/>
        </p:nvSpPr>
        <p:spPr>
          <a:xfrm>
            <a:off x="838200" y="1854955"/>
            <a:ext cx="10286398" cy="442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Given a transition &lt;</a:t>
            </a:r>
            <a:r>
              <a:rPr lang="en-CA" sz="2400" i="1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s, a, r, s’</a:t>
            </a:r>
            <a:r>
              <a:rPr lang="en-CA" sz="2400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&gt;, the Q-table update rule in the previous algorithm must be replaced with the following:</a:t>
            </a:r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sz="2400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 a feedforward pass for the current state </a:t>
            </a:r>
            <a:r>
              <a:rPr lang="en-CA" sz="2400" i="1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2400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to get predicted Q-values for all actions.</a:t>
            </a:r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sz="2400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 a feedforward pass for the next state </a:t>
            </a:r>
            <a:r>
              <a:rPr lang="en-CA" sz="2400" i="1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s’ </a:t>
            </a:r>
            <a:r>
              <a:rPr lang="en-CA" sz="2400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calculate maximum overall network outputs </a:t>
            </a:r>
            <a:r>
              <a:rPr lang="en-CA" sz="2400" i="1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max </a:t>
            </a:r>
            <a:r>
              <a:rPr lang="en-CA" sz="1400" i="1" baseline="-25000" dirty="0">
                <a:solidFill>
                  <a:srgbClr val="6E6E6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a’ </a:t>
            </a:r>
            <a:r>
              <a:rPr lang="en-CA" sz="2400" i="1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Q(s’, a’).</a:t>
            </a:r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sz="2400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Set Q-value target for action to </a:t>
            </a:r>
            <a:r>
              <a:rPr lang="en-CA" sz="2400" i="1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 + </a:t>
            </a:r>
            <a:r>
              <a:rPr lang="fr-CA" sz="2400" i="1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CA" sz="2400" i="1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max </a:t>
            </a:r>
            <a:r>
              <a:rPr lang="en-CA" sz="1400" i="1" baseline="-25000" dirty="0">
                <a:solidFill>
                  <a:srgbClr val="6E6E6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a’ </a:t>
            </a:r>
            <a:r>
              <a:rPr lang="en-CA" sz="2400" i="1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Q(s’, a’)</a:t>
            </a:r>
            <a:r>
              <a:rPr lang="en-CA" sz="2400" dirty="0">
                <a:solidFill>
                  <a:srgbClr val="6E6E6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(use the max calculated in step 2). For all other actions, set the Q-value target to the same as originally returned from step 1, making the error 0 for those outputs.</a:t>
            </a:r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400" dirty="0">
                <a:solidFill>
                  <a:srgbClr val="6E6E6E"/>
                </a:solidFill>
                <a:ea typeface="Times New Roman" panose="02020603050405020304" pitchFamily="18" charset="0"/>
              </a:rPr>
              <a:t>Update the weights using backpropagation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5363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DEC8-6F64-4CB5-B152-F53DE43A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0070C0"/>
                </a:solidFill>
              </a:rPr>
              <a:t>Améliorations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DCBF8-7DE3-40CC-BF78-7FDAD1A7B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Expériences multiples (</a:t>
            </a:r>
            <a:r>
              <a:rPr lang="fr-CA" dirty="0" err="1"/>
              <a:t>experience</a:t>
            </a:r>
            <a:r>
              <a:rPr lang="fr-CA" dirty="0"/>
              <a:t> replay)</a:t>
            </a:r>
          </a:p>
          <a:p>
            <a:r>
              <a:rPr lang="fr-CA" dirty="0"/>
              <a:t>Exploration vs exploitation</a:t>
            </a:r>
          </a:p>
          <a:p>
            <a:pPr lvl="1"/>
            <a:r>
              <a:rPr lang="fr-CA" dirty="0"/>
              <a:t>Exploration : investiguer l’effet de différentes récompenses</a:t>
            </a:r>
          </a:p>
          <a:p>
            <a:pPr lvl="1"/>
            <a:r>
              <a:rPr lang="fr-CA" dirty="0"/>
              <a:t>Exploitation : utiliser la récompense maximale à chaque état (ex. recherche gloutonne)</a:t>
            </a:r>
          </a:p>
          <a:p>
            <a:r>
              <a:rPr lang="fr-CA" dirty="0"/>
              <a:t>Apprentissage direct de la politique au lieu des valeurs Q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4634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033E-CC11-4390-BCAD-F27AE173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Algorithme Q profond amélioré</a:t>
            </a:r>
            <a:endParaRPr lang="en-CA" dirty="0">
              <a:solidFill>
                <a:srgbClr val="0070C0"/>
              </a:solidFill>
            </a:endParaRPr>
          </a:p>
        </p:txBody>
      </p:sp>
      <p:pic>
        <p:nvPicPr>
          <p:cNvPr id="3" name="Image 2" descr="Screen Shot 2015-12-21 at 11.23.43 AM">
            <a:extLst>
              <a:ext uri="{FF2B5EF4-FFF2-40B4-BE49-F238E27FC236}">
                <a16:creationId xmlns:a16="http://schemas.microsoft.com/office/drawing/2014/main" id="{E3563B59-818D-46CD-872D-27D50183A5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60" y="1336189"/>
            <a:ext cx="8986688" cy="5248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50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76" y="1065717"/>
            <a:ext cx="8064896" cy="615553"/>
          </a:xfrm>
        </p:spPr>
        <p:txBody>
          <a:bodyPr>
            <a:noAutofit/>
          </a:bodyPr>
          <a:lstStyle/>
          <a:p>
            <a:pPr algn="l"/>
            <a:r>
              <a:rPr lang="fr-CA" sz="3800" dirty="0">
                <a:solidFill>
                  <a:srgbClr val="0070C0"/>
                </a:solidFill>
                <a:latin typeface="Comic Sans MS" panose="030F0702030302020204" pitchFamily="66" charset="0"/>
              </a:rPr>
              <a:t>Types d’apprentissage automatique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23392" y="2060848"/>
            <a:ext cx="11089232" cy="458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spcAft>
                <a:spcPts val="600"/>
              </a:spcAft>
              <a:buClr>
                <a:srgbClr val="94C600"/>
              </a:buClr>
              <a:buFont typeface="Arial"/>
              <a:buChar char="•"/>
              <a:tabLst>
                <a:tab pos="241300" algn="l"/>
              </a:tabLst>
            </a:pPr>
            <a:r>
              <a:rPr lang="fr-CA" sz="2700" spc="35" dirty="0">
                <a:solidFill>
                  <a:srgbClr val="2E2E22"/>
                </a:solidFill>
              </a:rPr>
              <a:t>D</a:t>
            </a:r>
            <a:r>
              <a:rPr lang="fr-CA" sz="2700" dirty="0">
                <a:solidFill>
                  <a:srgbClr val="2E2E22"/>
                </a:solidFill>
              </a:rPr>
              <a:t>épendent des données d’entraînement disponibles :</a:t>
            </a:r>
            <a:endParaRPr lang="fr-CA" sz="2700" dirty="0"/>
          </a:p>
          <a:p>
            <a:pPr marL="533400" lvl="1" indent="-228600">
              <a:spcBef>
                <a:spcPts val="0"/>
              </a:spcBef>
              <a:spcAft>
                <a:spcPts val="600"/>
              </a:spcAft>
              <a:buClr>
                <a:srgbClr val="71685A"/>
              </a:buClr>
              <a:buFont typeface="Arial"/>
              <a:buChar char="•"/>
              <a:tabLst>
                <a:tab pos="533400" algn="l"/>
              </a:tabLst>
            </a:pPr>
            <a:r>
              <a:rPr lang="fr-CA" sz="2400" spc="-20" dirty="0">
                <a:solidFill>
                  <a:schemeClr val="tx2"/>
                </a:solidFill>
                <a:cs typeface="Arial"/>
              </a:rPr>
              <a:t>Apprentissage supervisé </a:t>
            </a:r>
            <a:r>
              <a:rPr lang="fr-CA" sz="2400" dirty="0">
                <a:solidFill>
                  <a:srgbClr val="2E2E22"/>
                </a:solidFill>
                <a:cs typeface="Arial"/>
              </a:rPr>
              <a:t>: les données sont des données </a:t>
            </a:r>
            <a:r>
              <a:rPr lang="fr-CA" sz="2400" i="1" dirty="0">
                <a:solidFill>
                  <a:srgbClr val="2E2E22"/>
                </a:solidFill>
                <a:cs typeface="Arial"/>
              </a:rPr>
              <a:t>x</a:t>
            </a:r>
            <a:r>
              <a:rPr lang="fr-CA" sz="2400" dirty="0">
                <a:solidFill>
                  <a:srgbClr val="2E2E22"/>
                </a:solidFill>
                <a:cs typeface="Arial"/>
              </a:rPr>
              <a:t>, chacune avec une étiquette y, et le réseau utilises les </a:t>
            </a:r>
            <a:r>
              <a:rPr lang="fr-CA" sz="2400" dirty="0"/>
              <a:t>paires (</a:t>
            </a:r>
            <a:r>
              <a:rPr lang="fr-CA" sz="2400" i="1" dirty="0" err="1">
                <a:solidFill>
                  <a:srgbClr val="2E2E22"/>
                </a:solidFill>
                <a:cs typeface="Arial"/>
              </a:rPr>
              <a:t>x</a:t>
            </a:r>
            <a:r>
              <a:rPr lang="fr-CA" sz="2400" dirty="0" err="1">
                <a:solidFill>
                  <a:srgbClr val="2E2E22"/>
                </a:solidFill>
                <a:cs typeface="Arial"/>
              </a:rPr>
              <a:t>,</a:t>
            </a:r>
            <a:r>
              <a:rPr lang="fr-CA" sz="2400" i="1" dirty="0" err="1">
                <a:solidFill>
                  <a:srgbClr val="2E2E22"/>
                </a:solidFill>
                <a:cs typeface="Arial"/>
              </a:rPr>
              <a:t>y</a:t>
            </a:r>
            <a:r>
              <a:rPr lang="fr-CA" sz="2400" dirty="0">
                <a:solidFill>
                  <a:srgbClr val="2E2E22"/>
                </a:solidFill>
                <a:cs typeface="Arial"/>
              </a:rPr>
              <a:t>) pour inférer le mappage X</a:t>
            </a:r>
            <a:r>
              <a:rPr lang="fr-CA" sz="2400" dirty="0">
                <a:solidFill>
                  <a:srgbClr val="2E2E22"/>
                </a:solidFill>
                <a:cs typeface="Arial"/>
                <a:sym typeface="Wingdings" panose="05000000000000000000" pitchFamily="2" charset="2"/>
              </a:rPr>
              <a:t>  </a:t>
            </a:r>
            <a:r>
              <a:rPr lang="fr-CA" sz="2400" dirty="0">
                <a:solidFill>
                  <a:srgbClr val="2E2E22"/>
                </a:solidFill>
                <a:cs typeface="Arial"/>
              </a:rPr>
              <a:t>Y</a:t>
            </a:r>
          </a:p>
          <a:p>
            <a:pPr marL="533400" lvl="1" indent="-228600">
              <a:spcBef>
                <a:spcPts val="0"/>
              </a:spcBef>
              <a:spcAft>
                <a:spcPts val="600"/>
              </a:spcAft>
              <a:buClr>
                <a:srgbClr val="71685A"/>
              </a:buClr>
              <a:buFont typeface="Arial"/>
              <a:buChar char="•"/>
              <a:tabLst>
                <a:tab pos="533400" algn="l"/>
              </a:tabLst>
            </a:pPr>
            <a:r>
              <a:rPr lang="fr-CA" sz="2400" spc="-20" dirty="0">
                <a:solidFill>
                  <a:schemeClr val="tx2"/>
                </a:solidFill>
                <a:cs typeface="Arial"/>
              </a:rPr>
              <a:t>Apprentissage non supervisé</a:t>
            </a:r>
            <a:r>
              <a:rPr lang="fr-CA" sz="2400" spc="-5" dirty="0">
                <a:solidFill>
                  <a:schemeClr val="tx2"/>
                </a:solidFill>
                <a:cs typeface="Arial"/>
              </a:rPr>
              <a:t> </a:t>
            </a:r>
            <a:r>
              <a:rPr lang="fr-CA" sz="2400" dirty="0">
                <a:solidFill>
                  <a:srgbClr val="2E2E22"/>
                </a:solidFill>
                <a:cs typeface="Arial"/>
              </a:rPr>
              <a:t>: Les données sont des données </a:t>
            </a:r>
            <a:r>
              <a:rPr lang="fr-CA" sz="2400" i="1" dirty="0">
                <a:solidFill>
                  <a:srgbClr val="2E2E22"/>
                </a:solidFill>
                <a:cs typeface="Arial"/>
              </a:rPr>
              <a:t>x</a:t>
            </a:r>
            <a:r>
              <a:rPr lang="fr-CA" sz="2400" dirty="0">
                <a:solidFill>
                  <a:srgbClr val="2E2E22"/>
                </a:solidFill>
                <a:cs typeface="Arial"/>
              </a:rPr>
              <a:t> sans étiquettes </a:t>
            </a:r>
            <a:r>
              <a:rPr lang="fr-CA" sz="2400" dirty="0"/>
              <a:t>et le réseau les groupe en </a:t>
            </a:r>
            <a:r>
              <a:rPr lang="fr-CA" sz="2400" dirty="0">
                <a:solidFill>
                  <a:srgbClr val="2E2E22"/>
                </a:solidFill>
                <a:cs typeface="Arial"/>
              </a:rPr>
              <a:t>catégories </a:t>
            </a:r>
            <a:r>
              <a:rPr lang="fr-CA" sz="2400" i="1" dirty="0">
                <a:solidFill>
                  <a:srgbClr val="2E2E22"/>
                </a:solidFill>
                <a:cs typeface="Arial"/>
              </a:rPr>
              <a:t>y</a:t>
            </a:r>
            <a:r>
              <a:rPr lang="fr-CA" sz="2400" dirty="0">
                <a:solidFill>
                  <a:srgbClr val="2E2E22"/>
                </a:solidFill>
                <a:cs typeface="Arial"/>
              </a:rPr>
              <a:t> pour inférer un mappage X</a:t>
            </a:r>
            <a:r>
              <a:rPr lang="fr-CA" sz="2400" dirty="0">
                <a:solidFill>
                  <a:srgbClr val="2E2E22"/>
                </a:solidFill>
                <a:cs typeface="Arial"/>
                <a:sym typeface="Wingdings" panose="05000000000000000000" pitchFamily="2" charset="2"/>
              </a:rPr>
              <a:t>  </a:t>
            </a:r>
            <a:r>
              <a:rPr lang="fr-CA" sz="2400" dirty="0">
                <a:solidFill>
                  <a:srgbClr val="2E2E22"/>
                </a:solidFill>
                <a:cs typeface="Arial"/>
              </a:rPr>
              <a:t>Y</a:t>
            </a:r>
            <a:endParaRPr lang="fr-CA" sz="2400" dirty="0"/>
          </a:p>
          <a:p>
            <a:pPr marL="533400" lvl="1" indent="-228600">
              <a:spcBef>
                <a:spcPts val="0"/>
              </a:spcBef>
              <a:spcAft>
                <a:spcPts val="600"/>
              </a:spcAft>
              <a:buClr>
                <a:srgbClr val="71685A"/>
              </a:buClr>
              <a:buFont typeface="Arial"/>
              <a:buChar char="•"/>
              <a:tabLst>
                <a:tab pos="533400" algn="l"/>
              </a:tabLst>
            </a:pPr>
            <a:r>
              <a:rPr lang="fr-CA" sz="2400" spc="-20" dirty="0">
                <a:solidFill>
                  <a:schemeClr val="tx2"/>
                </a:solidFill>
                <a:cs typeface="Arial"/>
              </a:rPr>
              <a:t>Apprentissage par renforcement </a:t>
            </a:r>
            <a:r>
              <a:rPr lang="fr-CA" sz="2400" spc="15" dirty="0">
                <a:solidFill>
                  <a:srgbClr val="2E2E22"/>
                </a:solidFill>
                <a:cs typeface="Arial"/>
              </a:rPr>
              <a:t>: les données sont des actions </a:t>
            </a:r>
            <a:r>
              <a:rPr lang="fr-CA" sz="2400" i="1" spc="15" dirty="0">
                <a:solidFill>
                  <a:srgbClr val="2E2E22"/>
                </a:solidFill>
                <a:cs typeface="Arial"/>
              </a:rPr>
              <a:t>x</a:t>
            </a:r>
            <a:r>
              <a:rPr lang="fr-CA" sz="2400" spc="15" dirty="0">
                <a:solidFill>
                  <a:srgbClr val="2E2E22"/>
                </a:solidFill>
                <a:cs typeface="Arial"/>
              </a:rPr>
              <a:t> et le réseau évalue la contribution de chacune à un but </a:t>
            </a:r>
            <a:r>
              <a:rPr lang="fr-CA" sz="2400" i="1" spc="15" dirty="0">
                <a:solidFill>
                  <a:srgbClr val="2E2E22"/>
                </a:solidFill>
                <a:cs typeface="Arial"/>
              </a:rPr>
              <a:t>y</a:t>
            </a:r>
            <a:r>
              <a:rPr lang="fr-CA" sz="2400" spc="15" dirty="0">
                <a:solidFill>
                  <a:srgbClr val="2E2E22"/>
                </a:solidFill>
                <a:cs typeface="Arial"/>
              </a:rPr>
              <a:t>  pour créer une politique d’action  </a:t>
            </a:r>
            <a:r>
              <a:rPr lang="fr-CA" sz="2400" dirty="0" err="1">
                <a:solidFill>
                  <a:srgbClr val="2E2E22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fr-CA" sz="2400" i="1" baseline="-25000" dirty="0" err="1">
                <a:solidFill>
                  <a:srgbClr val="2E2E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fr-CA" sz="2400" dirty="0">
                <a:solidFill>
                  <a:srgbClr val="2E2E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fr-CA" sz="2400" i="1" dirty="0">
                <a:solidFill>
                  <a:srgbClr val="2E2E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  <a:p>
            <a:pPr marL="533400" lvl="1" indent="-228600">
              <a:spcBef>
                <a:spcPts val="0"/>
              </a:spcBef>
              <a:spcAft>
                <a:spcPts val="600"/>
              </a:spcAft>
              <a:buClr>
                <a:srgbClr val="71685A"/>
              </a:buClr>
              <a:buFont typeface="Arial"/>
              <a:buChar char="•"/>
              <a:tabLst>
                <a:tab pos="533400" algn="l"/>
              </a:tabLst>
            </a:pPr>
            <a:r>
              <a:rPr lang="fr-CA" sz="2400" spc="-20" dirty="0">
                <a:solidFill>
                  <a:schemeClr val="tx2"/>
                </a:solidFill>
                <a:cs typeface="Arial"/>
              </a:rPr>
              <a:t>Méta-apprentissage </a:t>
            </a:r>
            <a:r>
              <a:rPr lang="fr-CA" sz="2400" dirty="0">
                <a:solidFill>
                  <a:srgbClr val="2E2E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les données sont de tâches </a:t>
            </a:r>
            <a:r>
              <a:rPr lang="fr-CA" sz="2400" i="1" dirty="0">
                <a:solidFill>
                  <a:srgbClr val="2E2E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fr-CA" sz="2400" dirty="0">
                <a:solidFill>
                  <a:srgbClr val="2E2E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le réseau exploite leur </a:t>
            </a:r>
            <a:r>
              <a:rPr lang="fr-CA" sz="2400" dirty="0" err="1">
                <a:solidFill>
                  <a:srgbClr val="2E2E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communalité</a:t>
            </a:r>
            <a:r>
              <a:rPr lang="fr-CA" sz="2400" dirty="0">
                <a:solidFill>
                  <a:srgbClr val="2E2E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apprendre une nouvelle tache </a:t>
            </a:r>
            <a:r>
              <a:rPr lang="fr-CA" sz="2400" i="1" dirty="0">
                <a:solidFill>
                  <a:srgbClr val="2E2E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fr-CA" sz="2400" dirty="0">
                <a:solidFill>
                  <a:srgbClr val="2E2E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 créant un mappage </a:t>
            </a:r>
            <a:r>
              <a:rPr lang="fr-CA" sz="2400" dirty="0">
                <a:solidFill>
                  <a:srgbClr val="2E2E22"/>
                </a:solidFill>
                <a:cs typeface="Arial"/>
              </a:rPr>
              <a:t>X</a:t>
            </a:r>
            <a:r>
              <a:rPr lang="fr-CA" sz="2400" dirty="0">
                <a:solidFill>
                  <a:srgbClr val="2E2E22"/>
                </a:solidFill>
                <a:cs typeface="Arial"/>
                <a:sym typeface="Wingdings" panose="05000000000000000000" pitchFamily="2" charset="2"/>
              </a:rPr>
              <a:t>  y</a:t>
            </a:r>
            <a:endParaRPr lang="fr-CA" sz="2400" dirty="0"/>
          </a:p>
          <a:p>
            <a:pPr marL="241300" marR="5080" indent="-228600">
              <a:spcBef>
                <a:spcPts val="0"/>
              </a:spcBef>
              <a:spcAft>
                <a:spcPts val="600"/>
              </a:spcAft>
              <a:buClr>
                <a:srgbClr val="94C600"/>
              </a:buClr>
              <a:buFont typeface="Arial"/>
              <a:buChar char="•"/>
              <a:tabLst>
                <a:tab pos="241300" algn="l"/>
              </a:tabLst>
            </a:pPr>
            <a:r>
              <a:rPr lang="fr-CA" sz="2700" spc="35" dirty="0">
                <a:solidFill>
                  <a:srgbClr val="2E2E22"/>
                </a:solidFill>
              </a:rPr>
              <a:t>Plusieurs variantes existent : apprentissage semi-supervisé, apprentissage extrême, etc.</a:t>
            </a:r>
            <a:endParaRPr lang="fr-CA" sz="2700" b="1" i="1" spc="35" dirty="0">
              <a:solidFill>
                <a:srgbClr val="2E2E22"/>
              </a:solidFill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5B1182F-1D32-418E-BE34-CF5140C79070}"/>
              </a:ext>
            </a:extLst>
          </p:cNvPr>
          <p:cNvSpPr/>
          <p:nvPr/>
        </p:nvSpPr>
        <p:spPr>
          <a:xfrm>
            <a:off x="8387680" y="211281"/>
            <a:ext cx="3468248" cy="2304256"/>
          </a:xfrm>
          <a:prstGeom prst="rect">
            <a:avLst/>
          </a:prstGeom>
          <a:blipFill>
            <a:blip r:embed="rId3" cstate="print"/>
            <a:stretch>
              <a:fillRect l="-9586" t="-6250" b="-6250"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9756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Le jeu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81746" cy="4351338"/>
          </a:xfrm>
        </p:spPr>
        <p:txBody>
          <a:bodyPr>
            <a:normAutofit/>
          </a:bodyPr>
          <a:lstStyle/>
          <a:p>
            <a:r>
              <a:rPr lang="fr-CA" dirty="0"/>
              <a:t>Deux règles simples 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/>
              <a:t>Deux joueurs mettent des pierres noires et blanches aux intersections d’une  planche de 19x19 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altLang="ja-JP" dirty="0"/>
              <a:t>Les pierres placées ne peuvent être bougées et celles d’une couleur qui sont  entièrement entourées par l’autre couleur sont retirées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altLang="ja-JP" dirty="0"/>
              <a:t>Le jeu se termine s’il n’y a plus d’action profitable ou par abandon, et le joueur ou la joueuse qui occupe le plus d’espace gagne</a:t>
            </a:r>
            <a:endParaRPr lang="fr-CA" dirty="0"/>
          </a:p>
          <a:p>
            <a:r>
              <a:rPr lang="fr-CA" dirty="0"/>
              <a:t>Espace de recherche immense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/>
              <a:t>361 positions de jeu (19*19)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dirty="0"/>
              <a:t>Environ 250</a:t>
            </a:r>
            <a:r>
              <a:rPr lang="fr-CA" baseline="30000" dirty="0"/>
              <a:t>150</a:t>
            </a:r>
            <a:r>
              <a:rPr lang="fr-CA" dirty="0"/>
              <a:t> chemins possibles</a:t>
            </a:r>
          </a:p>
        </p:txBody>
      </p:sp>
      <p:pic>
        <p:nvPicPr>
          <p:cNvPr id="1026" name="Picture 2" descr="How the game Go is played - The Verge">
            <a:extLst>
              <a:ext uri="{FF2B5EF4-FFF2-40B4-BE49-F238E27FC236}">
                <a16:creationId xmlns:a16="http://schemas.microsoft.com/office/drawing/2014/main" id="{CE8B0972-A4B0-4C3E-B06F-3B82810AB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289" y="180413"/>
            <a:ext cx="2477431" cy="185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75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444335" y="653919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39750">
              <a:lnSpc>
                <a:spcPct val="100000"/>
              </a:lnSpc>
            </a:pPr>
            <a:r>
              <a:rPr lang="fr-CA" spc="-25" dirty="0">
                <a:solidFill>
                  <a:srgbClr val="0070C0"/>
                </a:solidFill>
              </a:rPr>
              <a:t>Le jeu GO</a:t>
            </a:r>
            <a:endParaRPr spc="-25" dirty="0">
              <a:solidFill>
                <a:srgbClr val="0070C0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823659" y="3327404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6"/>
                </a:lnTo>
                <a:lnTo>
                  <a:pt x="267329" y="116740"/>
                </a:lnTo>
                <a:lnTo>
                  <a:pt x="266452" y="130751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7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35004" y="375672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34997" y="375672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25376" y="4123936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86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25376" y="412393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86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21665" y="4085451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6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6"/>
                </a:lnTo>
                <a:lnTo>
                  <a:pt x="267329" y="116740"/>
                </a:lnTo>
                <a:lnTo>
                  <a:pt x="266452" y="130751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7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23445" y="1793432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34790" y="222275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34783" y="222275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25162" y="258996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85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25162" y="258996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85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21451" y="2551480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6"/>
                </a:lnTo>
                <a:lnTo>
                  <a:pt x="267329" y="116740"/>
                </a:lnTo>
                <a:lnTo>
                  <a:pt x="266452" y="130751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7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25042" y="222275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80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25037" y="222275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22923" y="1764663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34268" y="219398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34262" y="219398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24641" y="256119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24641" y="256119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20930" y="2522711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39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24522" y="219398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24516" y="219398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08866" y="2166015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39"/>
                </a:lnTo>
                <a:lnTo>
                  <a:pt x="266453" y="130750"/>
                </a:lnTo>
                <a:lnTo>
                  <a:pt x="254041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46855" y="2626848"/>
            <a:ext cx="544195" cy="493395"/>
          </a:xfrm>
          <a:custGeom>
            <a:avLst/>
            <a:gdLst/>
            <a:ahLst/>
            <a:cxnLst/>
            <a:rect l="l" t="t" r="r" b="b"/>
            <a:pathLst>
              <a:path w="544194" h="493394">
                <a:moveTo>
                  <a:pt x="0" y="336844"/>
                </a:moveTo>
                <a:lnTo>
                  <a:pt x="325324" y="78096"/>
                </a:lnTo>
                <a:lnTo>
                  <a:pt x="263209" y="0"/>
                </a:lnTo>
                <a:lnTo>
                  <a:pt x="543630" y="31964"/>
                </a:lnTo>
                <a:lnTo>
                  <a:pt x="511666" y="312384"/>
                </a:lnTo>
                <a:lnTo>
                  <a:pt x="449552" y="234288"/>
                </a:lnTo>
                <a:lnTo>
                  <a:pt x="124228" y="493036"/>
                </a:lnTo>
                <a:lnTo>
                  <a:pt x="0" y="336844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76273" y="2222755"/>
            <a:ext cx="332105" cy="399415"/>
          </a:xfrm>
          <a:custGeom>
            <a:avLst/>
            <a:gdLst/>
            <a:ahLst/>
            <a:cxnLst/>
            <a:rect l="l" t="t" r="r" b="b"/>
            <a:pathLst>
              <a:path w="332104" h="399414">
                <a:moveTo>
                  <a:pt x="0" y="99786"/>
                </a:moveTo>
                <a:lnTo>
                  <a:pt x="165760" y="99786"/>
                </a:lnTo>
                <a:lnTo>
                  <a:pt x="165760" y="0"/>
                </a:lnTo>
                <a:lnTo>
                  <a:pt x="331518" y="199571"/>
                </a:lnTo>
                <a:lnTo>
                  <a:pt x="165760" y="399143"/>
                </a:lnTo>
                <a:lnTo>
                  <a:pt x="165760" y="299356"/>
                </a:lnTo>
                <a:lnTo>
                  <a:pt x="0" y="299356"/>
                </a:lnTo>
                <a:lnTo>
                  <a:pt x="0" y="99786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82125" y="1335013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90">
                <a:moveTo>
                  <a:pt x="0" y="118483"/>
                </a:moveTo>
                <a:lnTo>
                  <a:pt x="7723" y="78695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93471" y="176433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93464" y="176433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83843" y="213154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83843" y="213154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80132" y="2093060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83725" y="176433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83719" y="176433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96932" y="1736363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78244" y="135862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09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78238" y="135862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09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841304" y="1319920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90">
                <a:moveTo>
                  <a:pt x="0" y="118483"/>
                </a:moveTo>
                <a:lnTo>
                  <a:pt x="7723" y="78695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862271" y="1739617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862264" y="1739618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852643" y="2106829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6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52643" y="2106829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6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448932" y="2068344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5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052524" y="1739617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052518" y="1739618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465732" y="1711648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447045" y="1333909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09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47038" y="1333908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09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28066" y="2076240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65026" y="1875461"/>
            <a:ext cx="325120" cy="339090"/>
          </a:xfrm>
          <a:custGeom>
            <a:avLst/>
            <a:gdLst/>
            <a:ahLst/>
            <a:cxnLst/>
            <a:rect l="l" t="t" r="r" b="b"/>
            <a:pathLst>
              <a:path w="325120" h="339089">
                <a:moveTo>
                  <a:pt x="0" y="179606"/>
                </a:moveTo>
                <a:lnTo>
                  <a:pt x="132164" y="79561"/>
                </a:lnTo>
                <a:lnTo>
                  <a:pt x="71937" y="0"/>
                </a:lnTo>
                <a:lnTo>
                  <a:pt x="324553" y="59078"/>
                </a:lnTo>
                <a:lnTo>
                  <a:pt x="312842" y="318245"/>
                </a:lnTo>
                <a:lnTo>
                  <a:pt x="252615" y="238684"/>
                </a:lnTo>
                <a:lnTo>
                  <a:pt x="120451" y="338728"/>
                </a:lnTo>
                <a:lnTo>
                  <a:pt x="0" y="179606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481249" y="1631260"/>
            <a:ext cx="332105" cy="399415"/>
          </a:xfrm>
          <a:custGeom>
            <a:avLst/>
            <a:gdLst/>
            <a:ahLst/>
            <a:cxnLst/>
            <a:rect l="l" t="t" r="r" b="b"/>
            <a:pathLst>
              <a:path w="332104" h="399414">
                <a:moveTo>
                  <a:pt x="0" y="99786"/>
                </a:moveTo>
                <a:lnTo>
                  <a:pt x="165759" y="99786"/>
                </a:lnTo>
                <a:lnTo>
                  <a:pt x="165759" y="0"/>
                </a:lnTo>
                <a:lnTo>
                  <a:pt x="331519" y="199571"/>
                </a:lnTo>
                <a:lnTo>
                  <a:pt x="165759" y="399143"/>
                </a:lnTo>
                <a:lnTo>
                  <a:pt x="165759" y="299356"/>
                </a:lnTo>
                <a:lnTo>
                  <a:pt x="0" y="299356"/>
                </a:lnTo>
                <a:lnTo>
                  <a:pt x="0" y="99786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67164" y="2655263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88130" y="308458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088124" y="308458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078503" y="345179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6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78503" y="345179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6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74792" y="3413310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78383" y="308458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78378" y="308458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72348" y="3056614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823419" y="2664885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39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844385" y="308458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844379" y="308458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834757" y="345179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834757" y="345179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431047" y="3413310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034640" y="308458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034635" y="308458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428605" y="3056614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278378" y="3493037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278372" y="3493037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027031" y="3469940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027024" y="3469940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433391" y="2660187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91657" y="2606712"/>
            <a:ext cx="324485" cy="339090"/>
          </a:xfrm>
          <a:custGeom>
            <a:avLst/>
            <a:gdLst/>
            <a:ahLst/>
            <a:cxnLst/>
            <a:rect l="l" t="t" r="r" b="b"/>
            <a:pathLst>
              <a:path w="324485" h="339089">
                <a:moveTo>
                  <a:pt x="120890" y="0"/>
                </a:moveTo>
                <a:lnTo>
                  <a:pt x="252778" y="100409"/>
                </a:lnTo>
                <a:lnTo>
                  <a:pt x="313223" y="21014"/>
                </a:lnTo>
                <a:lnTo>
                  <a:pt x="324218" y="280213"/>
                </a:lnTo>
                <a:lnTo>
                  <a:pt x="71441" y="338593"/>
                </a:lnTo>
                <a:lnTo>
                  <a:pt x="131887" y="259198"/>
                </a:lnTo>
                <a:lnTo>
                  <a:pt x="0" y="158789"/>
                </a:lnTo>
                <a:lnTo>
                  <a:pt x="120890" y="0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481249" y="2973074"/>
            <a:ext cx="332105" cy="399415"/>
          </a:xfrm>
          <a:custGeom>
            <a:avLst/>
            <a:gdLst/>
            <a:ahLst/>
            <a:cxnLst/>
            <a:rect l="l" t="t" r="r" b="b"/>
            <a:pathLst>
              <a:path w="332104" h="399414">
                <a:moveTo>
                  <a:pt x="0" y="99786"/>
                </a:moveTo>
                <a:lnTo>
                  <a:pt x="165759" y="99786"/>
                </a:lnTo>
                <a:lnTo>
                  <a:pt x="165759" y="0"/>
                </a:lnTo>
                <a:lnTo>
                  <a:pt x="331519" y="199571"/>
                </a:lnTo>
                <a:lnTo>
                  <a:pt x="165759" y="399143"/>
                </a:lnTo>
                <a:lnTo>
                  <a:pt x="165759" y="299356"/>
                </a:lnTo>
                <a:lnTo>
                  <a:pt x="0" y="299356"/>
                </a:lnTo>
                <a:lnTo>
                  <a:pt x="0" y="99786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03277" y="4444642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8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6"/>
                </a:lnTo>
                <a:lnTo>
                  <a:pt x="267329" y="116740"/>
                </a:lnTo>
                <a:lnTo>
                  <a:pt x="266452" y="130751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7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1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24244" y="4873962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24237" y="487396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14616" y="524117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85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14616" y="524117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85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110905" y="5202689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6"/>
                </a:lnTo>
                <a:lnTo>
                  <a:pt x="267329" y="116740"/>
                </a:lnTo>
                <a:lnTo>
                  <a:pt x="266452" y="130751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7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110910" y="4873962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80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10904" y="487396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69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15437" y="4084585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8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236404" y="4494660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36398" y="4494661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26776" y="4861872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226776" y="4861871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23066" y="4823387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8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23071" y="4494660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23065" y="4494661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82593" y="4452490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8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11539" y="5402458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1"/>
                </a:lnTo>
                <a:lnTo>
                  <a:pt x="76590" y="225262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32504" y="581253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32499" y="581253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22878" y="6179747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222878" y="6179746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19167" y="6141262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8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19171" y="581253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19166" y="581253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78694" y="5404729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073426" y="4081843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7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94392" y="4491918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094386" y="4491920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84766" y="4859130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084766" y="4859130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81055" y="4820645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8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1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81060" y="4491918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2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81053" y="4491920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240581" y="4449748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8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78545" y="4123936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78538" y="4123935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2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161325" y="5818970"/>
            <a:ext cx="1223645" cy="0"/>
          </a:xfrm>
          <a:custGeom>
            <a:avLst/>
            <a:gdLst/>
            <a:ahLst/>
            <a:cxnLst/>
            <a:rect l="l" t="t" r="r" b="b"/>
            <a:pathLst>
              <a:path w="1223645">
                <a:moveTo>
                  <a:pt x="0" y="0"/>
                </a:moveTo>
                <a:lnTo>
                  <a:pt x="1223094" y="0"/>
                </a:lnTo>
              </a:path>
            </a:pathLst>
          </a:custGeom>
          <a:ln w="25399">
            <a:solidFill>
              <a:srgbClr val="B5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161325" y="6185854"/>
            <a:ext cx="1223645" cy="0"/>
          </a:xfrm>
          <a:custGeom>
            <a:avLst/>
            <a:gdLst/>
            <a:ahLst/>
            <a:cxnLst/>
            <a:rect l="l" t="t" r="r" b="b"/>
            <a:pathLst>
              <a:path w="1223645">
                <a:moveTo>
                  <a:pt x="0" y="0"/>
                </a:moveTo>
                <a:lnTo>
                  <a:pt x="1223094" y="1"/>
                </a:lnTo>
              </a:path>
            </a:pathLst>
          </a:custGeom>
          <a:ln w="25399">
            <a:solidFill>
              <a:srgbClr val="B5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82389" y="5428547"/>
            <a:ext cx="0" cy="1184275"/>
          </a:xfrm>
          <a:custGeom>
            <a:avLst/>
            <a:gdLst/>
            <a:ahLst/>
            <a:cxnLst/>
            <a:rect l="l" t="t" r="r" b="b"/>
            <a:pathLst>
              <a:path h="1184275">
                <a:moveTo>
                  <a:pt x="0" y="0"/>
                </a:moveTo>
                <a:lnTo>
                  <a:pt x="1" y="1183866"/>
                </a:lnTo>
              </a:path>
            </a:pathLst>
          </a:custGeom>
          <a:ln w="25399">
            <a:solidFill>
              <a:srgbClr val="B5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995698" y="5428547"/>
            <a:ext cx="0" cy="1184275"/>
          </a:xfrm>
          <a:custGeom>
            <a:avLst/>
            <a:gdLst/>
            <a:ahLst/>
            <a:cxnLst/>
            <a:rect l="l" t="t" r="r" b="b"/>
            <a:pathLst>
              <a:path h="1184275">
                <a:moveTo>
                  <a:pt x="0" y="0"/>
                </a:moveTo>
                <a:lnTo>
                  <a:pt x="1" y="1183866"/>
                </a:lnTo>
              </a:path>
            </a:pathLst>
          </a:custGeom>
          <a:ln w="25399">
            <a:solidFill>
              <a:srgbClr val="B5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065072" y="5505527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4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1"/>
                </a:lnTo>
                <a:lnTo>
                  <a:pt x="76590" y="225262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086038" y="5915602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086031" y="591560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076411" y="628281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076411" y="6282814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85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72700" y="6244329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0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0"/>
                </a:lnTo>
                <a:lnTo>
                  <a:pt x="76590" y="225262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72704" y="5915602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2699" y="5915603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232226" y="5507796"/>
            <a:ext cx="267335" cy="237490"/>
          </a:xfrm>
          <a:custGeom>
            <a:avLst/>
            <a:gdLst/>
            <a:ahLst/>
            <a:cxnLst/>
            <a:rect l="l" t="t" r="r" b="b"/>
            <a:pathLst>
              <a:path w="267335" h="237489">
                <a:moveTo>
                  <a:pt x="0" y="118483"/>
                </a:moveTo>
                <a:lnTo>
                  <a:pt x="7723" y="78696"/>
                </a:lnTo>
                <a:lnTo>
                  <a:pt x="29111" y="44657"/>
                </a:lnTo>
                <a:lnTo>
                  <a:pt x="61495" y="18736"/>
                </a:lnTo>
                <a:lnTo>
                  <a:pt x="102203" y="3298"/>
                </a:lnTo>
                <a:lnTo>
                  <a:pt x="132648" y="0"/>
                </a:lnTo>
                <a:lnTo>
                  <a:pt x="148303" y="782"/>
                </a:lnTo>
                <a:lnTo>
                  <a:pt x="191606" y="11835"/>
                </a:lnTo>
                <a:lnTo>
                  <a:pt x="227413" y="34130"/>
                </a:lnTo>
                <a:lnTo>
                  <a:pt x="253145" y="65329"/>
                </a:lnTo>
                <a:lnTo>
                  <a:pt x="266226" y="103095"/>
                </a:lnTo>
                <a:lnTo>
                  <a:pt x="267329" y="116740"/>
                </a:lnTo>
                <a:lnTo>
                  <a:pt x="266453" y="130751"/>
                </a:lnTo>
                <a:lnTo>
                  <a:pt x="254040" y="169422"/>
                </a:lnTo>
                <a:lnTo>
                  <a:pt x="228993" y="201323"/>
                </a:lnTo>
                <a:lnTo>
                  <a:pt x="193930" y="224232"/>
                </a:lnTo>
                <a:lnTo>
                  <a:pt x="151471" y="235928"/>
                </a:lnTo>
                <a:lnTo>
                  <a:pt x="136128" y="236950"/>
                </a:lnTo>
                <a:lnTo>
                  <a:pt x="120284" y="236181"/>
                </a:lnTo>
                <a:lnTo>
                  <a:pt x="76590" y="225262"/>
                </a:lnTo>
                <a:lnTo>
                  <a:pt x="40558" y="203215"/>
                </a:lnTo>
                <a:lnTo>
                  <a:pt x="14636" y="172336"/>
                </a:lnTo>
                <a:lnTo>
                  <a:pt x="1277" y="134922"/>
                </a:lnTo>
                <a:lnTo>
                  <a:pt x="0" y="118483"/>
                </a:lnTo>
                <a:close/>
              </a:path>
            </a:pathLst>
          </a:custGeom>
          <a:ln w="25399">
            <a:solidFill>
              <a:srgbClr val="766D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236538" y="5918099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0"/>
                </a:moveTo>
                <a:lnTo>
                  <a:pt x="0" y="206791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236532" y="5918098"/>
            <a:ext cx="229870" cy="207010"/>
          </a:xfrm>
          <a:custGeom>
            <a:avLst/>
            <a:gdLst/>
            <a:ahLst/>
            <a:cxnLst/>
            <a:rect l="l" t="t" r="r" b="b"/>
            <a:pathLst>
              <a:path w="229870" h="207010">
                <a:moveTo>
                  <a:pt x="229379" y="206791"/>
                </a:moveTo>
                <a:lnTo>
                  <a:pt x="0" y="0"/>
                </a:lnTo>
              </a:path>
            </a:pathLst>
          </a:custGeom>
          <a:ln w="25399">
            <a:solidFill>
              <a:srgbClr val="959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944858" y="4534618"/>
            <a:ext cx="551180" cy="489584"/>
          </a:xfrm>
          <a:custGeom>
            <a:avLst/>
            <a:gdLst/>
            <a:ahLst/>
            <a:cxnLst/>
            <a:rect l="l" t="t" r="r" b="b"/>
            <a:pathLst>
              <a:path w="551180" h="489585">
                <a:moveTo>
                  <a:pt x="120235" y="0"/>
                </a:moveTo>
                <a:lnTo>
                  <a:pt x="452004" y="250431"/>
                </a:lnTo>
                <a:lnTo>
                  <a:pt x="512121" y="170787"/>
                </a:lnTo>
                <a:lnTo>
                  <a:pt x="551172" y="450309"/>
                </a:lnTo>
                <a:lnTo>
                  <a:pt x="271651" y="489361"/>
                </a:lnTo>
                <a:lnTo>
                  <a:pt x="331769" y="409717"/>
                </a:lnTo>
                <a:lnTo>
                  <a:pt x="0" y="159286"/>
                </a:lnTo>
                <a:lnTo>
                  <a:pt x="120235" y="0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60230" y="4531776"/>
            <a:ext cx="325120" cy="339090"/>
          </a:xfrm>
          <a:custGeom>
            <a:avLst/>
            <a:gdLst/>
            <a:ahLst/>
            <a:cxnLst/>
            <a:rect l="l" t="t" r="r" b="b"/>
            <a:pathLst>
              <a:path w="325120" h="339089">
                <a:moveTo>
                  <a:pt x="0" y="179606"/>
                </a:moveTo>
                <a:lnTo>
                  <a:pt x="132164" y="79561"/>
                </a:lnTo>
                <a:lnTo>
                  <a:pt x="71937" y="0"/>
                </a:lnTo>
                <a:lnTo>
                  <a:pt x="324553" y="59078"/>
                </a:lnTo>
                <a:lnTo>
                  <a:pt x="312842" y="318245"/>
                </a:lnTo>
                <a:lnTo>
                  <a:pt x="252615" y="238684"/>
                </a:lnTo>
                <a:lnTo>
                  <a:pt x="120451" y="338729"/>
                </a:lnTo>
                <a:lnTo>
                  <a:pt x="0" y="179606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86861" y="5263028"/>
            <a:ext cx="324485" cy="339090"/>
          </a:xfrm>
          <a:custGeom>
            <a:avLst/>
            <a:gdLst/>
            <a:ahLst/>
            <a:cxnLst/>
            <a:rect l="l" t="t" r="r" b="b"/>
            <a:pathLst>
              <a:path w="324485" h="339089">
                <a:moveTo>
                  <a:pt x="120890" y="0"/>
                </a:moveTo>
                <a:lnTo>
                  <a:pt x="252777" y="100409"/>
                </a:lnTo>
                <a:lnTo>
                  <a:pt x="313223" y="21014"/>
                </a:lnTo>
                <a:lnTo>
                  <a:pt x="324218" y="280213"/>
                </a:lnTo>
                <a:lnTo>
                  <a:pt x="71441" y="338593"/>
                </a:lnTo>
                <a:lnTo>
                  <a:pt x="131887" y="259198"/>
                </a:lnTo>
                <a:lnTo>
                  <a:pt x="0" y="158789"/>
                </a:lnTo>
                <a:lnTo>
                  <a:pt x="120890" y="0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676453" y="4287576"/>
            <a:ext cx="332105" cy="399415"/>
          </a:xfrm>
          <a:custGeom>
            <a:avLst/>
            <a:gdLst/>
            <a:ahLst/>
            <a:cxnLst/>
            <a:rect l="l" t="t" r="r" b="b"/>
            <a:pathLst>
              <a:path w="332104" h="399414">
                <a:moveTo>
                  <a:pt x="0" y="99785"/>
                </a:moveTo>
                <a:lnTo>
                  <a:pt x="165759" y="99785"/>
                </a:lnTo>
                <a:lnTo>
                  <a:pt x="165759" y="0"/>
                </a:lnTo>
                <a:lnTo>
                  <a:pt x="331518" y="199571"/>
                </a:lnTo>
                <a:lnTo>
                  <a:pt x="165759" y="399142"/>
                </a:lnTo>
                <a:lnTo>
                  <a:pt x="165759" y="299356"/>
                </a:lnTo>
                <a:lnTo>
                  <a:pt x="0" y="299356"/>
                </a:lnTo>
                <a:lnTo>
                  <a:pt x="0" y="99785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76453" y="5629391"/>
            <a:ext cx="332105" cy="399415"/>
          </a:xfrm>
          <a:custGeom>
            <a:avLst/>
            <a:gdLst/>
            <a:ahLst/>
            <a:cxnLst/>
            <a:rect l="l" t="t" r="r" b="b"/>
            <a:pathLst>
              <a:path w="332104" h="399414">
                <a:moveTo>
                  <a:pt x="0" y="99785"/>
                </a:moveTo>
                <a:lnTo>
                  <a:pt x="165759" y="99785"/>
                </a:lnTo>
                <a:lnTo>
                  <a:pt x="165759" y="0"/>
                </a:lnTo>
                <a:lnTo>
                  <a:pt x="331518" y="199571"/>
                </a:lnTo>
                <a:lnTo>
                  <a:pt x="165759" y="399142"/>
                </a:lnTo>
                <a:lnTo>
                  <a:pt x="165759" y="299356"/>
                </a:lnTo>
                <a:lnTo>
                  <a:pt x="0" y="299356"/>
                </a:lnTo>
                <a:lnTo>
                  <a:pt x="0" y="99785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1910290" y="3269670"/>
          <a:ext cx="1223093" cy="118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8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3610075" y="1735697"/>
          <a:ext cx="1223094" cy="1183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7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5409554" y="1706928"/>
          <a:ext cx="1223094" cy="1183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7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7168757" y="1277277"/>
          <a:ext cx="1223094" cy="1183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7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object 85"/>
          <p:cNvGraphicFramePr>
            <a:graphicFrameLocks noGrp="1"/>
          </p:cNvGraphicFramePr>
          <p:nvPr/>
        </p:nvGraphicFramePr>
        <p:xfrm>
          <a:off x="8937557" y="1252563"/>
          <a:ext cx="1223093" cy="1183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8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object 100"/>
          <p:cNvGraphicFramePr>
            <a:graphicFrameLocks noGrp="1"/>
          </p:cNvGraphicFramePr>
          <p:nvPr/>
        </p:nvGraphicFramePr>
        <p:xfrm>
          <a:off x="7163415" y="2597528"/>
          <a:ext cx="1223094" cy="118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2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8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0" name="object 110"/>
          <p:cNvGraphicFramePr>
            <a:graphicFrameLocks noGrp="1"/>
          </p:cNvGraphicFramePr>
          <p:nvPr/>
        </p:nvGraphicFramePr>
        <p:xfrm>
          <a:off x="8919671" y="2597528"/>
          <a:ext cx="1223094" cy="118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2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8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7" name="object 127"/>
          <p:cNvGraphicFramePr>
            <a:graphicFrameLocks noGrp="1"/>
          </p:cNvGraphicFramePr>
          <p:nvPr/>
        </p:nvGraphicFramePr>
        <p:xfrm>
          <a:off x="3599529" y="4386907"/>
          <a:ext cx="1223094" cy="1183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8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6" name="object 136"/>
          <p:cNvGraphicFramePr>
            <a:graphicFrameLocks noGrp="1"/>
          </p:cNvGraphicFramePr>
          <p:nvPr/>
        </p:nvGraphicFramePr>
        <p:xfrm>
          <a:off x="5311690" y="4007606"/>
          <a:ext cx="1223093" cy="118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8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6" name="object 146"/>
          <p:cNvGraphicFramePr>
            <a:graphicFrameLocks noGrp="1"/>
          </p:cNvGraphicFramePr>
          <p:nvPr/>
        </p:nvGraphicFramePr>
        <p:xfrm>
          <a:off x="5307791" y="5325480"/>
          <a:ext cx="1223093" cy="118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7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6" name="object 156"/>
          <p:cNvGraphicFramePr>
            <a:graphicFrameLocks noGrp="1"/>
          </p:cNvGraphicFramePr>
          <p:nvPr/>
        </p:nvGraphicFramePr>
        <p:xfrm>
          <a:off x="7169679" y="4004863"/>
          <a:ext cx="1223094" cy="1183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8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  <a:lnB w="25399">
                      <a:solidFill>
                        <a:srgbClr val="B5B5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58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R w="25399">
                      <a:solidFill>
                        <a:srgbClr val="B5B5B5"/>
                      </a:solidFill>
                      <a:prstDash val="solid"/>
                    </a:lnR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399">
                      <a:solidFill>
                        <a:srgbClr val="B5B5B5"/>
                      </a:solidFill>
                      <a:prstDash val="solid"/>
                    </a:lnL>
                    <a:lnT w="25399">
                      <a:solidFill>
                        <a:srgbClr val="B5B5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16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528452" y="689352"/>
            <a:ext cx="12349348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69875">
              <a:lnSpc>
                <a:spcPct val="100000"/>
              </a:lnSpc>
            </a:pPr>
            <a:r>
              <a:rPr lang="fr-CA" spc="-25" dirty="0">
                <a:solidFill>
                  <a:srgbClr val="0070C0"/>
                </a:solidFill>
              </a:rPr>
              <a:t>Solution par recherche arborescente</a:t>
            </a:r>
            <a:r>
              <a:rPr lang="fr-CA" dirty="0">
                <a:solidFill>
                  <a:srgbClr val="0070C0"/>
                </a:solidFill>
              </a:rPr>
              <a:t> </a:t>
            </a:r>
            <a:r>
              <a:rPr lang="fr-CA" sz="3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CA" sz="3600" dirty="0" err="1">
                <a:solidFill>
                  <a:schemeClr val="bg1">
                    <a:lumMod val="50000"/>
                  </a:schemeClr>
                </a:solidFill>
              </a:rPr>
              <a:t>tree</a:t>
            </a:r>
            <a:r>
              <a:rPr lang="fr-CA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A" sz="3600" dirty="0" err="1">
                <a:solidFill>
                  <a:schemeClr val="bg1">
                    <a:lumMod val="50000"/>
                  </a:schemeClr>
                </a:solidFill>
              </a:rPr>
              <a:t>search</a:t>
            </a:r>
            <a:r>
              <a:rPr lang="fr-CA" sz="36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128352" y="2596617"/>
            <a:ext cx="2595550" cy="2207819"/>
          </a:xfrm>
          <a:custGeom>
            <a:avLst/>
            <a:gdLst/>
            <a:ahLst/>
            <a:cxnLst/>
            <a:rect l="l" t="t" r="r" b="b"/>
            <a:pathLst>
              <a:path w="3082290" h="2885440">
                <a:moveTo>
                  <a:pt x="0" y="0"/>
                </a:moveTo>
                <a:lnTo>
                  <a:pt x="3082070" y="0"/>
                </a:lnTo>
                <a:lnTo>
                  <a:pt x="3082070" y="2885152"/>
                </a:lnTo>
                <a:lnTo>
                  <a:pt x="0" y="2885152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8350" y="2596617"/>
            <a:ext cx="2595552" cy="2207819"/>
          </a:xfrm>
          <a:custGeom>
            <a:avLst/>
            <a:gdLst/>
            <a:ahLst/>
            <a:cxnLst/>
            <a:rect l="l" t="t" r="r" b="b"/>
            <a:pathLst>
              <a:path w="3082290" h="2885440">
                <a:moveTo>
                  <a:pt x="0" y="0"/>
                </a:moveTo>
                <a:lnTo>
                  <a:pt x="3082071" y="0"/>
                </a:lnTo>
                <a:lnTo>
                  <a:pt x="3082071" y="2885153"/>
                </a:lnTo>
                <a:lnTo>
                  <a:pt x="0" y="288515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61357" y="3249956"/>
            <a:ext cx="386541" cy="394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16134" y="3305632"/>
            <a:ext cx="221615" cy="229235"/>
          </a:xfrm>
          <a:custGeom>
            <a:avLst/>
            <a:gdLst/>
            <a:ahLst/>
            <a:cxnLst/>
            <a:rect l="l" t="t" r="r" b="b"/>
            <a:pathLst>
              <a:path w="221614" h="229235">
                <a:moveTo>
                  <a:pt x="102541" y="0"/>
                </a:moveTo>
                <a:lnTo>
                  <a:pt x="62335" y="11197"/>
                </a:lnTo>
                <a:lnTo>
                  <a:pt x="29772" y="36178"/>
                </a:lnTo>
                <a:lnTo>
                  <a:pt x="7959" y="71719"/>
                </a:lnTo>
                <a:lnTo>
                  <a:pt x="22" y="114194"/>
                </a:lnTo>
                <a:lnTo>
                  <a:pt x="0" y="115272"/>
                </a:lnTo>
                <a:lnTo>
                  <a:pt x="938" y="129612"/>
                </a:lnTo>
                <a:lnTo>
                  <a:pt x="13412" y="168986"/>
                </a:lnTo>
                <a:lnTo>
                  <a:pt x="38694" y="200637"/>
                </a:lnTo>
                <a:lnTo>
                  <a:pt x="74628" y="221665"/>
                </a:lnTo>
                <a:lnTo>
                  <a:pt x="119059" y="229168"/>
                </a:lnTo>
                <a:lnTo>
                  <a:pt x="133082" y="227130"/>
                </a:lnTo>
                <a:lnTo>
                  <a:pt x="170976" y="210908"/>
                </a:lnTo>
                <a:lnTo>
                  <a:pt x="200207" y="181989"/>
                </a:lnTo>
                <a:lnTo>
                  <a:pt x="217689" y="143546"/>
                </a:lnTo>
                <a:lnTo>
                  <a:pt x="221291" y="114194"/>
                </a:lnTo>
                <a:lnTo>
                  <a:pt x="220382" y="99825"/>
                </a:lnTo>
                <a:lnTo>
                  <a:pt x="207970" y="60361"/>
                </a:lnTo>
                <a:lnTo>
                  <a:pt x="182734" y="28628"/>
                </a:lnTo>
                <a:lnTo>
                  <a:pt x="146861" y="7537"/>
                </a:lnTo>
                <a:lnTo>
                  <a:pt x="1025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16132" y="3305632"/>
            <a:ext cx="221615" cy="229235"/>
          </a:xfrm>
          <a:custGeom>
            <a:avLst/>
            <a:gdLst/>
            <a:ahLst/>
            <a:cxnLst/>
            <a:rect l="l" t="t" r="r" b="b"/>
            <a:pathLst>
              <a:path w="221614" h="229235">
                <a:moveTo>
                  <a:pt x="0" y="114595"/>
                </a:moveTo>
                <a:lnTo>
                  <a:pt x="7961" y="71718"/>
                </a:lnTo>
                <a:lnTo>
                  <a:pt x="29775" y="36178"/>
                </a:lnTo>
                <a:lnTo>
                  <a:pt x="62337" y="11197"/>
                </a:lnTo>
                <a:lnTo>
                  <a:pt x="102544" y="0"/>
                </a:lnTo>
                <a:lnTo>
                  <a:pt x="118121" y="826"/>
                </a:lnTo>
                <a:lnTo>
                  <a:pt x="159868" y="13205"/>
                </a:lnTo>
                <a:lnTo>
                  <a:pt x="192438" y="38167"/>
                </a:lnTo>
                <a:lnTo>
                  <a:pt x="213643" y="72800"/>
                </a:lnTo>
                <a:lnTo>
                  <a:pt x="221293" y="114195"/>
                </a:lnTo>
                <a:lnTo>
                  <a:pt x="220373" y="129165"/>
                </a:lnTo>
                <a:lnTo>
                  <a:pt x="207495" y="170076"/>
                </a:lnTo>
                <a:lnTo>
                  <a:pt x="181837" y="202522"/>
                </a:lnTo>
                <a:lnTo>
                  <a:pt x="146487" y="223329"/>
                </a:lnTo>
                <a:lnTo>
                  <a:pt x="119061" y="229167"/>
                </a:lnTo>
                <a:lnTo>
                  <a:pt x="103439" y="228347"/>
                </a:lnTo>
                <a:lnTo>
                  <a:pt x="61601" y="216014"/>
                </a:lnTo>
                <a:lnTo>
                  <a:pt x="28978" y="191123"/>
                </a:lnTo>
                <a:lnTo>
                  <a:pt x="7726" y="156575"/>
                </a:lnTo>
                <a:lnTo>
                  <a:pt x="1" y="115271"/>
                </a:lnTo>
                <a:lnTo>
                  <a:pt x="0" y="114595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5473" y="3258268"/>
            <a:ext cx="386541" cy="399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00167" y="3316999"/>
            <a:ext cx="221615" cy="229235"/>
          </a:xfrm>
          <a:custGeom>
            <a:avLst/>
            <a:gdLst/>
            <a:ahLst/>
            <a:cxnLst/>
            <a:rect l="l" t="t" r="r" b="b"/>
            <a:pathLst>
              <a:path w="221615" h="229235">
                <a:moveTo>
                  <a:pt x="102541" y="0"/>
                </a:moveTo>
                <a:lnTo>
                  <a:pt x="62335" y="11197"/>
                </a:lnTo>
                <a:lnTo>
                  <a:pt x="29772" y="36178"/>
                </a:lnTo>
                <a:lnTo>
                  <a:pt x="7959" y="71719"/>
                </a:lnTo>
                <a:lnTo>
                  <a:pt x="22" y="114194"/>
                </a:lnTo>
                <a:lnTo>
                  <a:pt x="0" y="115272"/>
                </a:lnTo>
                <a:lnTo>
                  <a:pt x="938" y="129612"/>
                </a:lnTo>
                <a:lnTo>
                  <a:pt x="13412" y="168987"/>
                </a:lnTo>
                <a:lnTo>
                  <a:pt x="38694" y="200638"/>
                </a:lnTo>
                <a:lnTo>
                  <a:pt x="74629" y="221665"/>
                </a:lnTo>
                <a:lnTo>
                  <a:pt x="119060" y="229168"/>
                </a:lnTo>
                <a:lnTo>
                  <a:pt x="133082" y="227130"/>
                </a:lnTo>
                <a:lnTo>
                  <a:pt x="170976" y="210908"/>
                </a:lnTo>
                <a:lnTo>
                  <a:pt x="200208" y="181989"/>
                </a:lnTo>
                <a:lnTo>
                  <a:pt x="217689" y="143546"/>
                </a:lnTo>
                <a:lnTo>
                  <a:pt x="221291" y="114194"/>
                </a:lnTo>
                <a:lnTo>
                  <a:pt x="220382" y="99825"/>
                </a:lnTo>
                <a:lnTo>
                  <a:pt x="207970" y="60361"/>
                </a:lnTo>
                <a:lnTo>
                  <a:pt x="182734" y="28628"/>
                </a:lnTo>
                <a:lnTo>
                  <a:pt x="146861" y="7537"/>
                </a:lnTo>
                <a:lnTo>
                  <a:pt x="1025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00165" y="3316999"/>
            <a:ext cx="221615" cy="229235"/>
          </a:xfrm>
          <a:custGeom>
            <a:avLst/>
            <a:gdLst/>
            <a:ahLst/>
            <a:cxnLst/>
            <a:rect l="l" t="t" r="r" b="b"/>
            <a:pathLst>
              <a:path w="221615" h="229235">
                <a:moveTo>
                  <a:pt x="0" y="114595"/>
                </a:moveTo>
                <a:lnTo>
                  <a:pt x="7961" y="71718"/>
                </a:lnTo>
                <a:lnTo>
                  <a:pt x="29775" y="36178"/>
                </a:lnTo>
                <a:lnTo>
                  <a:pt x="62337" y="11197"/>
                </a:lnTo>
                <a:lnTo>
                  <a:pt x="102544" y="0"/>
                </a:lnTo>
                <a:lnTo>
                  <a:pt x="118121" y="826"/>
                </a:lnTo>
                <a:lnTo>
                  <a:pt x="159868" y="13205"/>
                </a:lnTo>
                <a:lnTo>
                  <a:pt x="192438" y="38167"/>
                </a:lnTo>
                <a:lnTo>
                  <a:pt x="213642" y="72800"/>
                </a:lnTo>
                <a:lnTo>
                  <a:pt x="221293" y="114195"/>
                </a:lnTo>
                <a:lnTo>
                  <a:pt x="220373" y="129165"/>
                </a:lnTo>
                <a:lnTo>
                  <a:pt x="207495" y="170076"/>
                </a:lnTo>
                <a:lnTo>
                  <a:pt x="181837" y="202522"/>
                </a:lnTo>
                <a:lnTo>
                  <a:pt x="146487" y="223329"/>
                </a:lnTo>
                <a:lnTo>
                  <a:pt x="119060" y="229167"/>
                </a:lnTo>
                <a:lnTo>
                  <a:pt x="103439" y="228347"/>
                </a:lnTo>
                <a:lnTo>
                  <a:pt x="61601" y="216014"/>
                </a:lnTo>
                <a:lnTo>
                  <a:pt x="28978" y="191123"/>
                </a:lnTo>
                <a:lnTo>
                  <a:pt x="7726" y="156575"/>
                </a:lnTo>
                <a:lnTo>
                  <a:pt x="1" y="115270"/>
                </a:lnTo>
                <a:lnTo>
                  <a:pt x="0" y="114595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20534" y="2942385"/>
            <a:ext cx="390698" cy="399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79039" y="2999529"/>
            <a:ext cx="221615" cy="229235"/>
          </a:xfrm>
          <a:custGeom>
            <a:avLst/>
            <a:gdLst/>
            <a:ahLst/>
            <a:cxnLst/>
            <a:rect l="l" t="t" r="r" b="b"/>
            <a:pathLst>
              <a:path w="221615" h="229235">
                <a:moveTo>
                  <a:pt x="102542" y="0"/>
                </a:moveTo>
                <a:lnTo>
                  <a:pt x="62335" y="11197"/>
                </a:lnTo>
                <a:lnTo>
                  <a:pt x="29773" y="36177"/>
                </a:lnTo>
                <a:lnTo>
                  <a:pt x="7959" y="71718"/>
                </a:lnTo>
                <a:lnTo>
                  <a:pt x="22" y="114195"/>
                </a:lnTo>
                <a:lnTo>
                  <a:pt x="0" y="115270"/>
                </a:lnTo>
                <a:lnTo>
                  <a:pt x="938" y="129610"/>
                </a:lnTo>
                <a:lnTo>
                  <a:pt x="13412" y="168985"/>
                </a:lnTo>
                <a:lnTo>
                  <a:pt x="38694" y="200636"/>
                </a:lnTo>
                <a:lnTo>
                  <a:pt x="74628" y="221663"/>
                </a:lnTo>
                <a:lnTo>
                  <a:pt x="119059" y="229166"/>
                </a:lnTo>
                <a:lnTo>
                  <a:pt x="133082" y="227129"/>
                </a:lnTo>
                <a:lnTo>
                  <a:pt x="170976" y="210907"/>
                </a:lnTo>
                <a:lnTo>
                  <a:pt x="200208" y="181988"/>
                </a:lnTo>
                <a:lnTo>
                  <a:pt x="217690" y="143546"/>
                </a:lnTo>
                <a:lnTo>
                  <a:pt x="221291" y="114195"/>
                </a:lnTo>
                <a:lnTo>
                  <a:pt x="220382" y="99825"/>
                </a:lnTo>
                <a:lnTo>
                  <a:pt x="207971" y="60361"/>
                </a:lnTo>
                <a:lnTo>
                  <a:pt x="182735" y="28628"/>
                </a:lnTo>
                <a:lnTo>
                  <a:pt x="146862" y="7537"/>
                </a:lnTo>
                <a:lnTo>
                  <a:pt x="102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79037" y="2999530"/>
            <a:ext cx="221615" cy="229235"/>
          </a:xfrm>
          <a:custGeom>
            <a:avLst/>
            <a:gdLst/>
            <a:ahLst/>
            <a:cxnLst/>
            <a:rect l="l" t="t" r="r" b="b"/>
            <a:pathLst>
              <a:path w="221615" h="229235">
                <a:moveTo>
                  <a:pt x="0" y="114595"/>
                </a:moveTo>
                <a:lnTo>
                  <a:pt x="7961" y="71718"/>
                </a:lnTo>
                <a:lnTo>
                  <a:pt x="29775" y="36178"/>
                </a:lnTo>
                <a:lnTo>
                  <a:pt x="62337" y="11197"/>
                </a:lnTo>
                <a:lnTo>
                  <a:pt x="102544" y="0"/>
                </a:lnTo>
                <a:lnTo>
                  <a:pt x="118121" y="826"/>
                </a:lnTo>
                <a:lnTo>
                  <a:pt x="159868" y="13205"/>
                </a:lnTo>
                <a:lnTo>
                  <a:pt x="192438" y="38167"/>
                </a:lnTo>
                <a:lnTo>
                  <a:pt x="213642" y="72800"/>
                </a:lnTo>
                <a:lnTo>
                  <a:pt x="221293" y="114195"/>
                </a:lnTo>
                <a:lnTo>
                  <a:pt x="220373" y="129165"/>
                </a:lnTo>
                <a:lnTo>
                  <a:pt x="207495" y="170076"/>
                </a:lnTo>
                <a:lnTo>
                  <a:pt x="181837" y="202522"/>
                </a:lnTo>
                <a:lnTo>
                  <a:pt x="146487" y="223329"/>
                </a:lnTo>
                <a:lnTo>
                  <a:pt x="119060" y="229167"/>
                </a:lnTo>
                <a:lnTo>
                  <a:pt x="103439" y="228348"/>
                </a:lnTo>
                <a:lnTo>
                  <a:pt x="61601" y="216014"/>
                </a:lnTo>
                <a:lnTo>
                  <a:pt x="28978" y="191123"/>
                </a:lnTo>
                <a:lnTo>
                  <a:pt x="7726" y="156575"/>
                </a:lnTo>
                <a:lnTo>
                  <a:pt x="1" y="115271"/>
                </a:lnTo>
                <a:lnTo>
                  <a:pt x="0" y="114595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5473" y="3599091"/>
            <a:ext cx="386541" cy="399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00167" y="3656421"/>
            <a:ext cx="221615" cy="229235"/>
          </a:xfrm>
          <a:custGeom>
            <a:avLst/>
            <a:gdLst/>
            <a:ahLst/>
            <a:cxnLst/>
            <a:rect l="l" t="t" r="r" b="b"/>
            <a:pathLst>
              <a:path w="221615" h="229235">
                <a:moveTo>
                  <a:pt x="102542" y="0"/>
                </a:moveTo>
                <a:lnTo>
                  <a:pt x="62335" y="11197"/>
                </a:lnTo>
                <a:lnTo>
                  <a:pt x="29773" y="36177"/>
                </a:lnTo>
                <a:lnTo>
                  <a:pt x="7959" y="71718"/>
                </a:lnTo>
                <a:lnTo>
                  <a:pt x="22" y="114195"/>
                </a:lnTo>
                <a:lnTo>
                  <a:pt x="0" y="115270"/>
                </a:lnTo>
                <a:lnTo>
                  <a:pt x="938" y="129610"/>
                </a:lnTo>
                <a:lnTo>
                  <a:pt x="13412" y="168985"/>
                </a:lnTo>
                <a:lnTo>
                  <a:pt x="38693" y="200636"/>
                </a:lnTo>
                <a:lnTo>
                  <a:pt x="74628" y="221663"/>
                </a:lnTo>
                <a:lnTo>
                  <a:pt x="119058" y="229166"/>
                </a:lnTo>
                <a:lnTo>
                  <a:pt x="133081" y="227129"/>
                </a:lnTo>
                <a:lnTo>
                  <a:pt x="170976" y="210907"/>
                </a:lnTo>
                <a:lnTo>
                  <a:pt x="200207" y="181989"/>
                </a:lnTo>
                <a:lnTo>
                  <a:pt x="217689" y="143546"/>
                </a:lnTo>
                <a:lnTo>
                  <a:pt x="221291" y="114195"/>
                </a:lnTo>
                <a:lnTo>
                  <a:pt x="220382" y="99825"/>
                </a:lnTo>
                <a:lnTo>
                  <a:pt x="207971" y="60361"/>
                </a:lnTo>
                <a:lnTo>
                  <a:pt x="182735" y="28628"/>
                </a:lnTo>
                <a:lnTo>
                  <a:pt x="146862" y="7537"/>
                </a:lnTo>
                <a:lnTo>
                  <a:pt x="102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00165" y="3656421"/>
            <a:ext cx="221615" cy="229235"/>
          </a:xfrm>
          <a:custGeom>
            <a:avLst/>
            <a:gdLst/>
            <a:ahLst/>
            <a:cxnLst/>
            <a:rect l="l" t="t" r="r" b="b"/>
            <a:pathLst>
              <a:path w="221615" h="229235">
                <a:moveTo>
                  <a:pt x="0" y="114595"/>
                </a:moveTo>
                <a:lnTo>
                  <a:pt x="7961" y="71718"/>
                </a:lnTo>
                <a:lnTo>
                  <a:pt x="29775" y="36178"/>
                </a:lnTo>
                <a:lnTo>
                  <a:pt x="62337" y="11197"/>
                </a:lnTo>
                <a:lnTo>
                  <a:pt x="102544" y="0"/>
                </a:lnTo>
                <a:lnTo>
                  <a:pt x="118121" y="826"/>
                </a:lnTo>
                <a:lnTo>
                  <a:pt x="159868" y="13205"/>
                </a:lnTo>
                <a:lnTo>
                  <a:pt x="192438" y="38167"/>
                </a:lnTo>
                <a:lnTo>
                  <a:pt x="213642" y="72800"/>
                </a:lnTo>
                <a:lnTo>
                  <a:pt x="221293" y="114195"/>
                </a:lnTo>
                <a:lnTo>
                  <a:pt x="220373" y="129165"/>
                </a:lnTo>
                <a:lnTo>
                  <a:pt x="207495" y="170076"/>
                </a:lnTo>
                <a:lnTo>
                  <a:pt x="181837" y="202522"/>
                </a:lnTo>
                <a:lnTo>
                  <a:pt x="146487" y="223329"/>
                </a:lnTo>
                <a:lnTo>
                  <a:pt x="119061" y="229167"/>
                </a:lnTo>
                <a:lnTo>
                  <a:pt x="103439" y="228348"/>
                </a:lnTo>
                <a:lnTo>
                  <a:pt x="61601" y="216014"/>
                </a:lnTo>
                <a:lnTo>
                  <a:pt x="28978" y="191123"/>
                </a:lnTo>
                <a:lnTo>
                  <a:pt x="7726" y="156575"/>
                </a:lnTo>
                <a:lnTo>
                  <a:pt x="1" y="115271"/>
                </a:lnTo>
                <a:lnTo>
                  <a:pt x="0" y="114595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669668" y="3590777"/>
            <a:ext cx="390698" cy="394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728351" y="3645892"/>
            <a:ext cx="221615" cy="229235"/>
          </a:xfrm>
          <a:custGeom>
            <a:avLst/>
            <a:gdLst/>
            <a:ahLst/>
            <a:cxnLst/>
            <a:rect l="l" t="t" r="r" b="b"/>
            <a:pathLst>
              <a:path w="221614" h="229235">
                <a:moveTo>
                  <a:pt x="102541" y="0"/>
                </a:moveTo>
                <a:lnTo>
                  <a:pt x="62335" y="11197"/>
                </a:lnTo>
                <a:lnTo>
                  <a:pt x="29773" y="36178"/>
                </a:lnTo>
                <a:lnTo>
                  <a:pt x="7959" y="71719"/>
                </a:lnTo>
                <a:lnTo>
                  <a:pt x="22" y="114195"/>
                </a:lnTo>
                <a:lnTo>
                  <a:pt x="0" y="115272"/>
                </a:lnTo>
                <a:lnTo>
                  <a:pt x="938" y="129612"/>
                </a:lnTo>
                <a:lnTo>
                  <a:pt x="13412" y="168986"/>
                </a:lnTo>
                <a:lnTo>
                  <a:pt x="38694" y="200637"/>
                </a:lnTo>
                <a:lnTo>
                  <a:pt x="74629" y="221665"/>
                </a:lnTo>
                <a:lnTo>
                  <a:pt x="119059" y="229168"/>
                </a:lnTo>
                <a:lnTo>
                  <a:pt x="133082" y="227130"/>
                </a:lnTo>
                <a:lnTo>
                  <a:pt x="170976" y="210908"/>
                </a:lnTo>
                <a:lnTo>
                  <a:pt x="200208" y="181989"/>
                </a:lnTo>
                <a:lnTo>
                  <a:pt x="217689" y="143547"/>
                </a:lnTo>
                <a:lnTo>
                  <a:pt x="221291" y="114195"/>
                </a:lnTo>
                <a:lnTo>
                  <a:pt x="220382" y="99825"/>
                </a:lnTo>
                <a:lnTo>
                  <a:pt x="207970" y="60361"/>
                </a:lnTo>
                <a:lnTo>
                  <a:pt x="182734" y="28628"/>
                </a:lnTo>
                <a:lnTo>
                  <a:pt x="146862" y="7537"/>
                </a:lnTo>
                <a:lnTo>
                  <a:pt x="1025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728349" y="3645892"/>
            <a:ext cx="221615" cy="229235"/>
          </a:xfrm>
          <a:custGeom>
            <a:avLst/>
            <a:gdLst/>
            <a:ahLst/>
            <a:cxnLst/>
            <a:rect l="l" t="t" r="r" b="b"/>
            <a:pathLst>
              <a:path w="221614" h="229235">
                <a:moveTo>
                  <a:pt x="0" y="114595"/>
                </a:moveTo>
                <a:lnTo>
                  <a:pt x="7961" y="71718"/>
                </a:lnTo>
                <a:lnTo>
                  <a:pt x="29775" y="36178"/>
                </a:lnTo>
                <a:lnTo>
                  <a:pt x="62337" y="11197"/>
                </a:lnTo>
                <a:lnTo>
                  <a:pt x="102544" y="0"/>
                </a:lnTo>
                <a:lnTo>
                  <a:pt x="118121" y="826"/>
                </a:lnTo>
                <a:lnTo>
                  <a:pt x="159868" y="13205"/>
                </a:lnTo>
                <a:lnTo>
                  <a:pt x="192438" y="38167"/>
                </a:lnTo>
                <a:lnTo>
                  <a:pt x="213642" y="72800"/>
                </a:lnTo>
                <a:lnTo>
                  <a:pt x="221293" y="114195"/>
                </a:lnTo>
                <a:lnTo>
                  <a:pt x="220373" y="129165"/>
                </a:lnTo>
                <a:lnTo>
                  <a:pt x="207495" y="170076"/>
                </a:lnTo>
                <a:lnTo>
                  <a:pt x="181837" y="202522"/>
                </a:lnTo>
                <a:lnTo>
                  <a:pt x="146487" y="223329"/>
                </a:lnTo>
                <a:lnTo>
                  <a:pt x="119060" y="229167"/>
                </a:lnTo>
                <a:lnTo>
                  <a:pt x="103439" y="228347"/>
                </a:lnTo>
                <a:lnTo>
                  <a:pt x="61601" y="216014"/>
                </a:lnTo>
                <a:lnTo>
                  <a:pt x="28978" y="191123"/>
                </a:lnTo>
                <a:lnTo>
                  <a:pt x="7726" y="156575"/>
                </a:lnTo>
                <a:lnTo>
                  <a:pt x="1" y="115270"/>
                </a:lnTo>
                <a:lnTo>
                  <a:pt x="0" y="114595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5376537" y="4113429"/>
            <a:ext cx="2755092" cy="1387559"/>
            <a:chOff x="5439295" y="4400986"/>
            <a:chExt cx="4701928" cy="2368053"/>
          </a:xfrm>
        </p:grpSpPr>
        <p:sp>
          <p:nvSpPr>
            <p:cNvPr id="15" name="object 15"/>
            <p:cNvSpPr/>
            <p:nvPr/>
          </p:nvSpPr>
          <p:spPr>
            <a:xfrm>
              <a:off x="9825628" y="4854048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148489" y="0"/>
                  </a:moveTo>
                  <a:lnTo>
                    <a:pt x="108708" y="8086"/>
                  </a:lnTo>
                  <a:lnTo>
                    <a:pt x="73136" y="26411"/>
                  </a:lnTo>
                  <a:lnTo>
                    <a:pt x="43124" y="53690"/>
                  </a:lnTo>
                  <a:lnTo>
                    <a:pt x="20029" y="88636"/>
                  </a:lnTo>
                  <a:lnTo>
                    <a:pt x="5203" y="129964"/>
                  </a:lnTo>
                  <a:lnTo>
                    <a:pt x="0" y="176388"/>
                  </a:lnTo>
                  <a:lnTo>
                    <a:pt x="1155" y="191322"/>
                  </a:lnTo>
                  <a:lnTo>
                    <a:pt x="11477" y="233539"/>
                  </a:lnTo>
                  <a:lnTo>
                    <a:pt x="31070" y="270705"/>
                  </a:lnTo>
                  <a:lnTo>
                    <a:pt x="58629" y="301314"/>
                  </a:lnTo>
                  <a:lnTo>
                    <a:pt x="92852" y="323862"/>
                  </a:lnTo>
                  <a:lnTo>
                    <a:pt x="132434" y="336843"/>
                  </a:lnTo>
                  <a:lnTo>
                    <a:pt x="161156" y="339438"/>
                  </a:lnTo>
                  <a:lnTo>
                    <a:pt x="175231" y="338428"/>
                  </a:lnTo>
                  <a:lnTo>
                    <a:pt x="215059" y="327839"/>
                  </a:lnTo>
                  <a:lnTo>
                    <a:pt x="250171" y="307121"/>
                  </a:lnTo>
                  <a:lnTo>
                    <a:pt x="279125" y="277828"/>
                  </a:lnTo>
                  <a:lnTo>
                    <a:pt x="300479" y="241513"/>
                  </a:lnTo>
                  <a:lnTo>
                    <a:pt x="312790" y="199728"/>
                  </a:lnTo>
                  <a:lnTo>
                    <a:pt x="315263" y="169601"/>
                  </a:lnTo>
                  <a:lnTo>
                    <a:pt x="314918" y="158284"/>
                  </a:lnTo>
                  <a:lnTo>
                    <a:pt x="307115" y="115796"/>
                  </a:lnTo>
                  <a:lnTo>
                    <a:pt x="289866" y="77835"/>
                  </a:lnTo>
                  <a:lnTo>
                    <a:pt x="264273" y="45838"/>
                  </a:lnTo>
                  <a:lnTo>
                    <a:pt x="231443" y="21241"/>
                  </a:lnTo>
                  <a:lnTo>
                    <a:pt x="192480" y="5483"/>
                  </a:lnTo>
                  <a:lnTo>
                    <a:pt x="148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25628" y="4854047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315262" y="169602"/>
                  </a:moveTo>
                  <a:lnTo>
                    <a:pt x="309780" y="214169"/>
                  </a:lnTo>
                  <a:lnTo>
                    <a:pt x="294294" y="254303"/>
                  </a:lnTo>
                  <a:lnTo>
                    <a:pt x="270246" y="288450"/>
                  </a:lnTo>
                  <a:lnTo>
                    <a:pt x="239080" y="315057"/>
                  </a:lnTo>
                  <a:lnTo>
                    <a:pt x="202235" y="332571"/>
                  </a:lnTo>
                  <a:lnTo>
                    <a:pt x="161155" y="339439"/>
                  </a:lnTo>
                  <a:lnTo>
                    <a:pt x="146593" y="338784"/>
                  </a:lnTo>
                  <a:lnTo>
                    <a:pt x="105515" y="329327"/>
                  </a:lnTo>
                  <a:lnTo>
                    <a:pt x="69361" y="309801"/>
                  </a:lnTo>
                  <a:lnTo>
                    <a:pt x="39435" y="281711"/>
                  </a:lnTo>
                  <a:lnTo>
                    <a:pt x="17042" y="246563"/>
                  </a:lnTo>
                  <a:lnTo>
                    <a:pt x="3485" y="205863"/>
                  </a:lnTo>
                  <a:lnTo>
                    <a:pt x="0" y="176388"/>
                  </a:lnTo>
                  <a:lnTo>
                    <a:pt x="581" y="160426"/>
                  </a:lnTo>
                  <a:lnTo>
                    <a:pt x="9142" y="115558"/>
                  </a:lnTo>
                  <a:lnTo>
                    <a:pt x="26876" y="76214"/>
                  </a:lnTo>
                  <a:lnTo>
                    <a:pt x="52427" y="43681"/>
                  </a:lnTo>
                  <a:lnTo>
                    <a:pt x="84442" y="19244"/>
                  </a:lnTo>
                  <a:lnTo>
                    <a:pt x="121568" y="4189"/>
                  </a:lnTo>
                  <a:lnTo>
                    <a:pt x="148489" y="0"/>
                  </a:lnTo>
                  <a:lnTo>
                    <a:pt x="163643" y="597"/>
                  </a:lnTo>
                  <a:lnTo>
                    <a:pt x="206081" y="9665"/>
                  </a:lnTo>
                  <a:lnTo>
                    <a:pt x="243122" y="28529"/>
                  </a:lnTo>
                  <a:lnTo>
                    <a:pt x="273662" y="55752"/>
                  </a:lnTo>
                  <a:lnTo>
                    <a:pt x="296596" y="89897"/>
                  </a:lnTo>
                  <a:lnTo>
                    <a:pt x="310820" y="129527"/>
                  </a:lnTo>
                  <a:lnTo>
                    <a:pt x="315262" y="169602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43091" y="5301351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148488" y="0"/>
                  </a:moveTo>
                  <a:lnTo>
                    <a:pt x="108708" y="8086"/>
                  </a:lnTo>
                  <a:lnTo>
                    <a:pt x="73136" y="26411"/>
                  </a:lnTo>
                  <a:lnTo>
                    <a:pt x="43125" y="53690"/>
                  </a:lnTo>
                  <a:lnTo>
                    <a:pt x="20029" y="88636"/>
                  </a:lnTo>
                  <a:lnTo>
                    <a:pt x="5203" y="129964"/>
                  </a:lnTo>
                  <a:lnTo>
                    <a:pt x="0" y="176388"/>
                  </a:lnTo>
                  <a:lnTo>
                    <a:pt x="1155" y="191323"/>
                  </a:lnTo>
                  <a:lnTo>
                    <a:pt x="11476" y="233540"/>
                  </a:lnTo>
                  <a:lnTo>
                    <a:pt x="31069" y="270706"/>
                  </a:lnTo>
                  <a:lnTo>
                    <a:pt x="58629" y="301315"/>
                  </a:lnTo>
                  <a:lnTo>
                    <a:pt x="92852" y="323863"/>
                  </a:lnTo>
                  <a:lnTo>
                    <a:pt x="132434" y="336844"/>
                  </a:lnTo>
                  <a:lnTo>
                    <a:pt x="161155" y="339439"/>
                  </a:lnTo>
                  <a:lnTo>
                    <a:pt x="175230" y="338429"/>
                  </a:lnTo>
                  <a:lnTo>
                    <a:pt x="215058" y="327840"/>
                  </a:lnTo>
                  <a:lnTo>
                    <a:pt x="250171" y="307122"/>
                  </a:lnTo>
                  <a:lnTo>
                    <a:pt x="279125" y="277829"/>
                  </a:lnTo>
                  <a:lnTo>
                    <a:pt x="300479" y="241514"/>
                  </a:lnTo>
                  <a:lnTo>
                    <a:pt x="312790" y="199730"/>
                  </a:lnTo>
                  <a:lnTo>
                    <a:pt x="315263" y="169603"/>
                  </a:lnTo>
                  <a:lnTo>
                    <a:pt x="314918" y="158283"/>
                  </a:lnTo>
                  <a:lnTo>
                    <a:pt x="307115" y="115796"/>
                  </a:lnTo>
                  <a:lnTo>
                    <a:pt x="289865" y="77835"/>
                  </a:lnTo>
                  <a:lnTo>
                    <a:pt x="264272" y="45837"/>
                  </a:lnTo>
                  <a:lnTo>
                    <a:pt x="231442" y="21241"/>
                  </a:lnTo>
                  <a:lnTo>
                    <a:pt x="192479" y="5483"/>
                  </a:lnTo>
                  <a:lnTo>
                    <a:pt x="148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43091" y="5301351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315262" y="169602"/>
                  </a:moveTo>
                  <a:lnTo>
                    <a:pt x="309780" y="214169"/>
                  </a:lnTo>
                  <a:lnTo>
                    <a:pt x="294294" y="254303"/>
                  </a:lnTo>
                  <a:lnTo>
                    <a:pt x="270246" y="288450"/>
                  </a:lnTo>
                  <a:lnTo>
                    <a:pt x="239079" y="315057"/>
                  </a:lnTo>
                  <a:lnTo>
                    <a:pt x="202235" y="332572"/>
                  </a:lnTo>
                  <a:lnTo>
                    <a:pt x="161155" y="339439"/>
                  </a:lnTo>
                  <a:lnTo>
                    <a:pt x="146593" y="338785"/>
                  </a:lnTo>
                  <a:lnTo>
                    <a:pt x="105515" y="329327"/>
                  </a:lnTo>
                  <a:lnTo>
                    <a:pt x="69361" y="309801"/>
                  </a:lnTo>
                  <a:lnTo>
                    <a:pt x="39435" y="281711"/>
                  </a:lnTo>
                  <a:lnTo>
                    <a:pt x="17042" y="246563"/>
                  </a:lnTo>
                  <a:lnTo>
                    <a:pt x="3485" y="205863"/>
                  </a:lnTo>
                  <a:lnTo>
                    <a:pt x="0" y="176388"/>
                  </a:lnTo>
                  <a:lnTo>
                    <a:pt x="581" y="160426"/>
                  </a:lnTo>
                  <a:lnTo>
                    <a:pt x="9142" y="115558"/>
                  </a:lnTo>
                  <a:lnTo>
                    <a:pt x="26876" y="76215"/>
                  </a:lnTo>
                  <a:lnTo>
                    <a:pt x="52427" y="43681"/>
                  </a:lnTo>
                  <a:lnTo>
                    <a:pt x="84442" y="19244"/>
                  </a:lnTo>
                  <a:lnTo>
                    <a:pt x="121568" y="4189"/>
                  </a:lnTo>
                  <a:lnTo>
                    <a:pt x="148489" y="0"/>
                  </a:lnTo>
                  <a:lnTo>
                    <a:pt x="163643" y="597"/>
                  </a:lnTo>
                  <a:lnTo>
                    <a:pt x="206080" y="9665"/>
                  </a:lnTo>
                  <a:lnTo>
                    <a:pt x="243122" y="28529"/>
                  </a:lnTo>
                  <a:lnTo>
                    <a:pt x="273662" y="55752"/>
                  </a:lnTo>
                  <a:lnTo>
                    <a:pt x="296596" y="89897"/>
                  </a:lnTo>
                  <a:lnTo>
                    <a:pt x="310820" y="129527"/>
                  </a:lnTo>
                  <a:lnTo>
                    <a:pt x="315262" y="169602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65978" y="4876521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148489" y="0"/>
                  </a:moveTo>
                  <a:lnTo>
                    <a:pt x="108709" y="8086"/>
                  </a:lnTo>
                  <a:lnTo>
                    <a:pt x="73136" y="26411"/>
                  </a:lnTo>
                  <a:lnTo>
                    <a:pt x="43125" y="53689"/>
                  </a:lnTo>
                  <a:lnTo>
                    <a:pt x="20029" y="88635"/>
                  </a:lnTo>
                  <a:lnTo>
                    <a:pt x="5203" y="129963"/>
                  </a:lnTo>
                  <a:lnTo>
                    <a:pt x="0" y="176387"/>
                  </a:lnTo>
                  <a:lnTo>
                    <a:pt x="1155" y="191322"/>
                  </a:lnTo>
                  <a:lnTo>
                    <a:pt x="11476" y="233538"/>
                  </a:lnTo>
                  <a:lnTo>
                    <a:pt x="31069" y="270704"/>
                  </a:lnTo>
                  <a:lnTo>
                    <a:pt x="58629" y="301314"/>
                  </a:lnTo>
                  <a:lnTo>
                    <a:pt x="92852" y="323862"/>
                  </a:lnTo>
                  <a:lnTo>
                    <a:pt x="132433" y="336843"/>
                  </a:lnTo>
                  <a:lnTo>
                    <a:pt x="161154" y="339439"/>
                  </a:lnTo>
                  <a:lnTo>
                    <a:pt x="175229" y="338428"/>
                  </a:lnTo>
                  <a:lnTo>
                    <a:pt x="215058" y="327839"/>
                  </a:lnTo>
                  <a:lnTo>
                    <a:pt x="250170" y="307121"/>
                  </a:lnTo>
                  <a:lnTo>
                    <a:pt x="279124" y="277828"/>
                  </a:lnTo>
                  <a:lnTo>
                    <a:pt x="300478" y="241513"/>
                  </a:lnTo>
                  <a:lnTo>
                    <a:pt x="312789" y="199729"/>
                  </a:lnTo>
                  <a:lnTo>
                    <a:pt x="315261" y="169601"/>
                  </a:lnTo>
                  <a:lnTo>
                    <a:pt x="314916" y="158285"/>
                  </a:lnTo>
                  <a:lnTo>
                    <a:pt x="307114" y="115797"/>
                  </a:lnTo>
                  <a:lnTo>
                    <a:pt x="289865" y="77836"/>
                  </a:lnTo>
                  <a:lnTo>
                    <a:pt x="264273" y="45838"/>
                  </a:lnTo>
                  <a:lnTo>
                    <a:pt x="231443" y="21242"/>
                  </a:lnTo>
                  <a:lnTo>
                    <a:pt x="192480" y="5483"/>
                  </a:lnTo>
                  <a:lnTo>
                    <a:pt x="148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65977" y="4876521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315262" y="169602"/>
                  </a:moveTo>
                  <a:lnTo>
                    <a:pt x="309780" y="214169"/>
                  </a:lnTo>
                  <a:lnTo>
                    <a:pt x="294294" y="254303"/>
                  </a:lnTo>
                  <a:lnTo>
                    <a:pt x="270247" y="288450"/>
                  </a:lnTo>
                  <a:lnTo>
                    <a:pt x="239080" y="315057"/>
                  </a:lnTo>
                  <a:lnTo>
                    <a:pt x="202235" y="332571"/>
                  </a:lnTo>
                  <a:lnTo>
                    <a:pt x="161155" y="339439"/>
                  </a:lnTo>
                  <a:lnTo>
                    <a:pt x="146593" y="338784"/>
                  </a:lnTo>
                  <a:lnTo>
                    <a:pt x="105515" y="329327"/>
                  </a:lnTo>
                  <a:lnTo>
                    <a:pt x="69361" y="309801"/>
                  </a:lnTo>
                  <a:lnTo>
                    <a:pt x="39435" y="281711"/>
                  </a:lnTo>
                  <a:lnTo>
                    <a:pt x="17042" y="246563"/>
                  </a:lnTo>
                  <a:lnTo>
                    <a:pt x="3485" y="205863"/>
                  </a:lnTo>
                  <a:lnTo>
                    <a:pt x="0" y="176388"/>
                  </a:lnTo>
                  <a:lnTo>
                    <a:pt x="581" y="160426"/>
                  </a:lnTo>
                  <a:lnTo>
                    <a:pt x="9142" y="115558"/>
                  </a:lnTo>
                  <a:lnTo>
                    <a:pt x="26876" y="76214"/>
                  </a:lnTo>
                  <a:lnTo>
                    <a:pt x="52427" y="43681"/>
                  </a:lnTo>
                  <a:lnTo>
                    <a:pt x="84442" y="19244"/>
                  </a:lnTo>
                  <a:lnTo>
                    <a:pt x="121568" y="4189"/>
                  </a:lnTo>
                  <a:lnTo>
                    <a:pt x="148489" y="0"/>
                  </a:lnTo>
                  <a:lnTo>
                    <a:pt x="163643" y="597"/>
                  </a:lnTo>
                  <a:lnTo>
                    <a:pt x="206081" y="9665"/>
                  </a:lnTo>
                  <a:lnTo>
                    <a:pt x="243122" y="28529"/>
                  </a:lnTo>
                  <a:lnTo>
                    <a:pt x="273662" y="55752"/>
                  </a:lnTo>
                  <a:lnTo>
                    <a:pt x="296596" y="89897"/>
                  </a:lnTo>
                  <a:lnTo>
                    <a:pt x="310820" y="129527"/>
                  </a:lnTo>
                  <a:lnTo>
                    <a:pt x="315262" y="169602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439295" y="5220392"/>
              <a:ext cx="386541" cy="3990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494144" y="5278957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102542" y="0"/>
                  </a:moveTo>
                  <a:lnTo>
                    <a:pt x="62336" y="11197"/>
                  </a:lnTo>
                  <a:lnTo>
                    <a:pt x="29773" y="36177"/>
                  </a:lnTo>
                  <a:lnTo>
                    <a:pt x="7959" y="71718"/>
                  </a:lnTo>
                  <a:lnTo>
                    <a:pt x="22" y="114194"/>
                  </a:lnTo>
                  <a:lnTo>
                    <a:pt x="0" y="115271"/>
                  </a:lnTo>
                  <a:lnTo>
                    <a:pt x="938" y="129611"/>
                  </a:lnTo>
                  <a:lnTo>
                    <a:pt x="13412" y="168985"/>
                  </a:lnTo>
                  <a:lnTo>
                    <a:pt x="38694" y="200636"/>
                  </a:lnTo>
                  <a:lnTo>
                    <a:pt x="74629" y="221663"/>
                  </a:lnTo>
                  <a:lnTo>
                    <a:pt x="119060" y="229166"/>
                  </a:lnTo>
                  <a:lnTo>
                    <a:pt x="133082" y="227129"/>
                  </a:lnTo>
                  <a:lnTo>
                    <a:pt x="170977" y="210907"/>
                  </a:lnTo>
                  <a:lnTo>
                    <a:pt x="200208" y="181988"/>
                  </a:lnTo>
                  <a:lnTo>
                    <a:pt x="217690" y="143546"/>
                  </a:lnTo>
                  <a:lnTo>
                    <a:pt x="221292" y="114194"/>
                  </a:lnTo>
                  <a:lnTo>
                    <a:pt x="220383" y="99825"/>
                  </a:lnTo>
                  <a:lnTo>
                    <a:pt x="207971" y="60361"/>
                  </a:lnTo>
                  <a:lnTo>
                    <a:pt x="182735" y="28628"/>
                  </a:lnTo>
                  <a:lnTo>
                    <a:pt x="146863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494142" y="5278957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5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2" y="72800"/>
                  </a:lnTo>
                  <a:lnTo>
                    <a:pt x="221293" y="114195"/>
                  </a:lnTo>
                  <a:lnTo>
                    <a:pt x="220373" y="129165"/>
                  </a:lnTo>
                  <a:lnTo>
                    <a:pt x="207494" y="170076"/>
                  </a:lnTo>
                  <a:lnTo>
                    <a:pt x="181836" y="202522"/>
                  </a:lnTo>
                  <a:lnTo>
                    <a:pt x="146487" y="223329"/>
                  </a:lnTo>
                  <a:lnTo>
                    <a:pt x="119060" y="229167"/>
                  </a:lnTo>
                  <a:lnTo>
                    <a:pt x="103439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5"/>
                  </a:lnTo>
                  <a:lnTo>
                    <a:pt x="1" y="115270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15436" y="5393552"/>
              <a:ext cx="670560" cy="507365"/>
            </a:xfrm>
            <a:custGeom>
              <a:avLst/>
              <a:gdLst/>
              <a:ahLst/>
              <a:cxnLst/>
              <a:rect l="l" t="t" r="r" b="b"/>
              <a:pathLst>
                <a:path w="670560" h="507364">
                  <a:moveTo>
                    <a:pt x="0" y="0"/>
                  </a:moveTo>
                  <a:lnTo>
                    <a:pt x="670459" y="507083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84863" y="5804797"/>
              <a:ext cx="121285" cy="111125"/>
            </a:xfrm>
            <a:custGeom>
              <a:avLst/>
              <a:gdLst/>
              <a:ahLst/>
              <a:cxnLst/>
              <a:rect l="l" t="t" r="r" b="b"/>
              <a:pathLst>
                <a:path w="121285" h="111125">
                  <a:moveTo>
                    <a:pt x="7994" y="71880"/>
                  </a:moveTo>
                  <a:lnTo>
                    <a:pt x="1671" y="76847"/>
                  </a:lnTo>
                  <a:lnTo>
                    <a:pt x="0" y="90776"/>
                  </a:lnTo>
                  <a:lnTo>
                    <a:pt x="4966" y="97099"/>
                  </a:lnTo>
                  <a:lnTo>
                    <a:pt x="121136" y="111043"/>
                  </a:lnTo>
                  <a:lnTo>
                    <a:pt x="108451" y="80634"/>
                  </a:lnTo>
                  <a:lnTo>
                    <a:pt x="80930" y="80634"/>
                  </a:lnTo>
                  <a:lnTo>
                    <a:pt x="7994" y="71880"/>
                  </a:lnTo>
                  <a:close/>
                </a:path>
                <a:path w="121285" h="111125">
                  <a:moveTo>
                    <a:pt x="68654" y="0"/>
                  </a:moveTo>
                  <a:lnTo>
                    <a:pt x="55708" y="5400"/>
                  </a:lnTo>
                  <a:lnTo>
                    <a:pt x="52650" y="12837"/>
                  </a:lnTo>
                  <a:lnTo>
                    <a:pt x="80930" y="80634"/>
                  </a:lnTo>
                  <a:lnTo>
                    <a:pt x="108451" y="80634"/>
                  </a:lnTo>
                  <a:lnTo>
                    <a:pt x="76092" y="3058"/>
                  </a:lnTo>
                  <a:lnTo>
                    <a:pt x="68654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715437" y="5231243"/>
              <a:ext cx="666115" cy="162560"/>
            </a:xfrm>
            <a:custGeom>
              <a:avLst/>
              <a:gdLst/>
              <a:ahLst/>
              <a:cxnLst/>
              <a:rect l="l" t="t" r="r" b="b"/>
              <a:pathLst>
                <a:path w="666114" h="162560">
                  <a:moveTo>
                    <a:pt x="0" y="162307"/>
                  </a:moveTo>
                  <a:lnTo>
                    <a:pt x="666073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282782" y="5191927"/>
              <a:ext cx="123825" cy="114935"/>
            </a:xfrm>
            <a:custGeom>
              <a:avLst/>
              <a:gdLst/>
              <a:ahLst/>
              <a:cxnLst/>
              <a:rect l="l" t="t" r="r" b="b"/>
              <a:pathLst>
                <a:path w="123825" h="114935">
                  <a:moveTo>
                    <a:pt x="11069" y="0"/>
                  </a:moveTo>
                  <a:lnTo>
                    <a:pt x="3997" y="3829"/>
                  </a:lnTo>
                  <a:lnTo>
                    <a:pt x="0" y="17274"/>
                  </a:lnTo>
                  <a:lnTo>
                    <a:pt x="3829" y="24345"/>
                  </a:lnTo>
                  <a:lnTo>
                    <a:pt x="74240" y="45285"/>
                  </a:lnTo>
                  <a:lnTo>
                    <a:pt x="21355" y="96269"/>
                  </a:lnTo>
                  <a:lnTo>
                    <a:pt x="21207" y="104308"/>
                  </a:lnTo>
                  <a:lnTo>
                    <a:pt x="30943" y="114407"/>
                  </a:lnTo>
                  <a:lnTo>
                    <a:pt x="38983" y="114555"/>
                  </a:lnTo>
                  <a:lnTo>
                    <a:pt x="123217" y="33350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349538" y="5041668"/>
              <a:ext cx="386541" cy="3948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405858" y="5097540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102542" y="0"/>
                  </a:moveTo>
                  <a:lnTo>
                    <a:pt x="62335" y="11197"/>
                  </a:lnTo>
                  <a:lnTo>
                    <a:pt x="29773" y="36177"/>
                  </a:lnTo>
                  <a:lnTo>
                    <a:pt x="7959" y="71718"/>
                  </a:lnTo>
                  <a:lnTo>
                    <a:pt x="22" y="114195"/>
                  </a:lnTo>
                  <a:lnTo>
                    <a:pt x="0" y="115269"/>
                  </a:lnTo>
                  <a:lnTo>
                    <a:pt x="938" y="129610"/>
                  </a:lnTo>
                  <a:lnTo>
                    <a:pt x="13411" y="168985"/>
                  </a:lnTo>
                  <a:lnTo>
                    <a:pt x="38693" y="200636"/>
                  </a:lnTo>
                  <a:lnTo>
                    <a:pt x="74627" y="221664"/>
                  </a:lnTo>
                  <a:lnTo>
                    <a:pt x="119058" y="229167"/>
                  </a:lnTo>
                  <a:lnTo>
                    <a:pt x="133081" y="227129"/>
                  </a:lnTo>
                  <a:lnTo>
                    <a:pt x="170975" y="210908"/>
                  </a:lnTo>
                  <a:lnTo>
                    <a:pt x="200207" y="181989"/>
                  </a:lnTo>
                  <a:lnTo>
                    <a:pt x="217689" y="143547"/>
                  </a:lnTo>
                  <a:lnTo>
                    <a:pt x="221291" y="114195"/>
                  </a:lnTo>
                  <a:lnTo>
                    <a:pt x="220382" y="99825"/>
                  </a:lnTo>
                  <a:lnTo>
                    <a:pt x="207970" y="60361"/>
                  </a:lnTo>
                  <a:lnTo>
                    <a:pt x="182734" y="28628"/>
                  </a:lnTo>
                  <a:lnTo>
                    <a:pt x="146862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405856" y="5097541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4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2" y="72800"/>
                  </a:lnTo>
                  <a:lnTo>
                    <a:pt x="221293" y="114195"/>
                  </a:lnTo>
                  <a:lnTo>
                    <a:pt x="220373" y="129165"/>
                  </a:lnTo>
                  <a:lnTo>
                    <a:pt x="207494" y="170076"/>
                  </a:lnTo>
                  <a:lnTo>
                    <a:pt x="181836" y="202522"/>
                  </a:lnTo>
                  <a:lnTo>
                    <a:pt x="146487" y="223329"/>
                  </a:lnTo>
                  <a:lnTo>
                    <a:pt x="119060" y="229167"/>
                  </a:lnTo>
                  <a:lnTo>
                    <a:pt x="103439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5"/>
                  </a:lnTo>
                  <a:lnTo>
                    <a:pt x="1" y="115270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151717" y="4517966"/>
              <a:ext cx="386541" cy="3990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207790" y="4575146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102542" y="0"/>
                  </a:moveTo>
                  <a:lnTo>
                    <a:pt x="62336" y="11197"/>
                  </a:lnTo>
                  <a:lnTo>
                    <a:pt x="29773" y="36177"/>
                  </a:lnTo>
                  <a:lnTo>
                    <a:pt x="7959" y="71718"/>
                  </a:lnTo>
                  <a:lnTo>
                    <a:pt x="22" y="114195"/>
                  </a:lnTo>
                  <a:lnTo>
                    <a:pt x="0" y="115269"/>
                  </a:lnTo>
                  <a:lnTo>
                    <a:pt x="938" y="129609"/>
                  </a:lnTo>
                  <a:lnTo>
                    <a:pt x="13412" y="168984"/>
                  </a:lnTo>
                  <a:lnTo>
                    <a:pt x="38694" y="200636"/>
                  </a:lnTo>
                  <a:lnTo>
                    <a:pt x="74628" y="221663"/>
                  </a:lnTo>
                  <a:lnTo>
                    <a:pt x="119058" y="229167"/>
                  </a:lnTo>
                  <a:lnTo>
                    <a:pt x="133081" y="227129"/>
                  </a:lnTo>
                  <a:lnTo>
                    <a:pt x="170975" y="210908"/>
                  </a:lnTo>
                  <a:lnTo>
                    <a:pt x="200207" y="181989"/>
                  </a:lnTo>
                  <a:lnTo>
                    <a:pt x="217689" y="143547"/>
                  </a:lnTo>
                  <a:lnTo>
                    <a:pt x="221291" y="114195"/>
                  </a:lnTo>
                  <a:lnTo>
                    <a:pt x="220382" y="99826"/>
                  </a:lnTo>
                  <a:lnTo>
                    <a:pt x="207971" y="60361"/>
                  </a:lnTo>
                  <a:lnTo>
                    <a:pt x="182735" y="28628"/>
                  </a:lnTo>
                  <a:lnTo>
                    <a:pt x="146863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207788" y="4575146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5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2" y="72800"/>
                  </a:lnTo>
                  <a:lnTo>
                    <a:pt x="221293" y="114195"/>
                  </a:lnTo>
                  <a:lnTo>
                    <a:pt x="220373" y="129165"/>
                  </a:lnTo>
                  <a:lnTo>
                    <a:pt x="207494" y="170076"/>
                  </a:lnTo>
                  <a:lnTo>
                    <a:pt x="181836" y="202522"/>
                  </a:lnTo>
                  <a:lnTo>
                    <a:pt x="146487" y="223329"/>
                  </a:lnTo>
                  <a:lnTo>
                    <a:pt x="119060" y="229167"/>
                  </a:lnTo>
                  <a:lnTo>
                    <a:pt x="103439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5"/>
                  </a:lnTo>
                  <a:lnTo>
                    <a:pt x="1" y="115270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627149" y="4706697"/>
              <a:ext cx="562610" cy="505459"/>
            </a:xfrm>
            <a:custGeom>
              <a:avLst/>
              <a:gdLst/>
              <a:ahLst/>
              <a:cxnLst/>
              <a:rect l="l" t="t" r="r" b="b"/>
              <a:pathLst>
                <a:path w="562610" h="505460">
                  <a:moveTo>
                    <a:pt x="0" y="505437"/>
                  </a:moveTo>
                  <a:lnTo>
                    <a:pt x="562279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089185" y="4689847"/>
              <a:ext cx="119380" cy="115570"/>
            </a:xfrm>
            <a:custGeom>
              <a:avLst/>
              <a:gdLst/>
              <a:ahLst/>
              <a:cxnLst/>
              <a:rect l="l" t="t" r="r" b="b"/>
              <a:pathLst>
                <a:path w="119379" h="115570">
                  <a:moveTo>
                    <a:pt x="108174" y="33699"/>
                  </a:moveTo>
                  <a:lnTo>
                    <a:pt x="81498" y="33699"/>
                  </a:lnTo>
                  <a:lnTo>
                    <a:pt x="59053" y="103645"/>
                  </a:lnTo>
                  <a:lnTo>
                    <a:pt x="62730" y="110797"/>
                  </a:lnTo>
                  <a:lnTo>
                    <a:pt x="76086" y="115083"/>
                  </a:lnTo>
                  <a:lnTo>
                    <a:pt x="83238" y="111406"/>
                  </a:lnTo>
                  <a:lnTo>
                    <a:pt x="108174" y="33699"/>
                  </a:lnTo>
                  <a:close/>
                </a:path>
                <a:path w="119379" h="115570">
                  <a:moveTo>
                    <a:pt x="118988" y="0"/>
                  </a:moveTo>
                  <a:lnTo>
                    <a:pt x="4415" y="23719"/>
                  </a:lnTo>
                  <a:lnTo>
                    <a:pt x="0" y="30439"/>
                  </a:lnTo>
                  <a:lnTo>
                    <a:pt x="2843" y="44176"/>
                  </a:lnTo>
                  <a:lnTo>
                    <a:pt x="9564" y="48591"/>
                  </a:lnTo>
                  <a:lnTo>
                    <a:pt x="81498" y="33699"/>
                  </a:lnTo>
                  <a:lnTo>
                    <a:pt x="108174" y="33699"/>
                  </a:lnTo>
                  <a:lnTo>
                    <a:pt x="118988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29080" y="4689741"/>
              <a:ext cx="495934" cy="0"/>
            </a:xfrm>
            <a:custGeom>
              <a:avLst/>
              <a:gdLst/>
              <a:ahLst/>
              <a:cxnLst/>
              <a:rect l="l" t="t" r="r" b="b"/>
              <a:pathLst>
                <a:path w="495935">
                  <a:moveTo>
                    <a:pt x="0" y="0"/>
                  </a:moveTo>
                  <a:lnTo>
                    <a:pt x="495494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833872" y="4630787"/>
              <a:ext cx="116205" cy="118110"/>
            </a:xfrm>
            <a:custGeom>
              <a:avLst/>
              <a:gdLst/>
              <a:ahLst/>
              <a:cxnLst/>
              <a:rect l="l" t="t" r="r" b="b"/>
              <a:pathLst>
                <a:path w="116204" h="118110">
                  <a:moveTo>
                    <a:pt x="14845" y="0"/>
                  </a:moveTo>
                  <a:lnTo>
                    <a:pt x="7068" y="2045"/>
                  </a:lnTo>
                  <a:lnTo>
                    <a:pt x="0" y="14163"/>
                  </a:lnTo>
                  <a:lnTo>
                    <a:pt x="2047" y="21939"/>
                  </a:lnTo>
                  <a:lnTo>
                    <a:pt x="65498" y="58954"/>
                  </a:lnTo>
                  <a:lnTo>
                    <a:pt x="2047" y="95968"/>
                  </a:lnTo>
                  <a:lnTo>
                    <a:pt x="0" y="103745"/>
                  </a:lnTo>
                  <a:lnTo>
                    <a:pt x="7068" y="115862"/>
                  </a:lnTo>
                  <a:lnTo>
                    <a:pt x="14845" y="117908"/>
                  </a:lnTo>
                  <a:lnTo>
                    <a:pt x="115909" y="58954"/>
                  </a:lnTo>
                  <a:lnTo>
                    <a:pt x="14845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891548" y="4517966"/>
              <a:ext cx="390698" cy="3990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50074" y="4575146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102542" y="0"/>
                  </a:moveTo>
                  <a:lnTo>
                    <a:pt x="62336" y="11197"/>
                  </a:lnTo>
                  <a:lnTo>
                    <a:pt x="29773" y="36177"/>
                  </a:lnTo>
                  <a:lnTo>
                    <a:pt x="7959" y="71718"/>
                  </a:lnTo>
                  <a:lnTo>
                    <a:pt x="22" y="114194"/>
                  </a:lnTo>
                  <a:lnTo>
                    <a:pt x="0" y="115271"/>
                  </a:lnTo>
                  <a:lnTo>
                    <a:pt x="938" y="129611"/>
                  </a:lnTo>
                  <a:lnTo>
                    <a:pt x="13412" y="168985"/>
                  </a:lnTo>
                  <a:lnTo>
                    <a:pt x="38694" y="200636"/>
                  </a:lnTo>
                  <a:lnTo>
                    <a:pt x="74629" y="221663"/>
                  </a:lnTo>
                  <a:lnTo>
                    <a:pt x="119060" y="229166"/>
                  </a:lnTo>
                  <a:lnTo>
                    <a:pt x="133082" y="227129"/>
                  </a:lnTo>
                  <a:lnTo>
                    <a:pt x="170977" y="210907"/>
                  </a:lnTo>
                  <a:lnTo>
                    <a:pt x="200208" y="181988"/>
                  </a:lnTo>
                  <a:lnTo>
                    <a:pt x="217690" y="143546"/>
                  </a:lnTo>
                  <a:lnTo>
                    <a:pt x="221292" y="114194"/>
                  </a:lnTo>
                  <a:lnTo>
                    <a:pt x="220383" y="99825"/>
                  </a:lnTo>
                  <a:lnTo>
                    <a:pt x="207971" y="60361"/>
                  </a:lnTo>
                  <a:lnTo>
                    <a:pt x="182735" y="28628"/>
                  </a:lnTo>
                  <a:lnTo>
                    <a:pt x="146863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950072" y="4575146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5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3" y="72800"/>
                  </a:lnTo>
                  <a:lnTo>
                    <a:pt x="221293" y="114194"/>
                  </a:lnTo>
                  <a:lnTo>
                    <a:pt x="220374" y="129164"/>
                  </a:lnTo>
                  <a:lnTo>
                    <a:pt x="207495" y="170076"/>
                  </a:lnTo>
                  <a:lnTo>
                    <a:pt x="181837" y="202522"/>
                  </a:lnTo>
                  <a:lnTo>
                    <a:pt x="146487" y="223329"/>
                  </a:lnTo>
                  <a:lnTo>
                    <a:pt x="119061" y="229167"/>
                  </a:lnTo>
                  <a:lnTo>
                    <a:pt x="103440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6"/>
                  </a:lnTo>
                  <a:lnTo>
                    <a:pt x="1" y="115271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171366" y="4684510"/>
              <a:ext cx="407670" cy="5715"/>
            </a:xfrm>
            <a:custGeom>
              <a:avLst/>
              <a:gdLst/>
              <a:ahLst/>
              <a:cxnLst/>
              <a:rect l="l" t="t" r="r" b="b"/>
              <a:pathLst>
                <a:path w="407670" h="5714">
                  <a:moveTo>
                    <a:pt x="0" y="5232"/>
                  </a:moveTo>
                  <a:lnTo>
                    <a:pt x="407390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487486" y="4626533"/>
              <a:ext cx="116839" cy="118110"/>
            </a:xfrm>
            <a:custGeom>
              <a:avLst/>
              <a:gdLst/>
              <a:ahLst/>
              <a:cxnLst/>
              <a:rect l="l" t="t" r="r" b="b"/>
              <a:pathLst>
                <a:path w="116840" h="118110">
                  <a:moveTo>
                    <a:pt x="14662" y="0"/>
                  </a:moveTo>
                  <a:lnTo>
                    <a:pt x="6912" y="2146"/>
                  </a:lnTo>
                  <a:lnTo>
                    <a:pt x="0" y="14352"/>
                  </a:lnTo>
                  <a:lnTo>
                    <a:pt x="2146" y="22101"/>
                  </a:lnTo>
                  <a:lnTo>
                    <a:pt x="66069" y="58298"/>
                  </a:lnTo>
                  <a:lnTo>
                    <a:pt x="3096" y="96125"/>
                  </a:lnTo>
                  <a:lnTo>
                    <a:pt x="1150" y="103926"/>
                  </a:lnTo>
                  <a:lnTo>
                    <a:pt x="8374" y="115952"/>
                  </a:lnTo>
                  <a:lnTo>
                    <a:pt x="16175" y="117897"/>
                  </a:lnTo>
                  <a:lnTo>
                    <a:pt x="116475" y="57651"/>
                  </a:lnTo>
                  <a:lnTo>
                    <a:pt x="14662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48255" y="4513810"/>
              <a:ext cx="386541" cy="3948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604077" y="4569625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102542" y="0"/>
                  </a:moveTo>
                  <a:lnTo>
                    <a:pt x="62335" y="11197"/>
                  </a:lnTo>
                  <a:lnTo>
                    <a:pt x="29773" y="36177"/>
                  </a:lnTo>
                  <a:lnTo>
                    <a:pt x="7959" y="71718"/>
                  </a:lnTo>
                  <a:lnTo>
                    <a:pt x="22" y="114195"/>
                  </a:lnTo>
                  <a:lnTo>
                    <a:pt x="0" y="115270"/>
                  </a:lnTo>
                  <a:lnTo>
                    <a:pt x="938" y="129610"/>
                  </a:lnTo>
                  <a:lnTo>
                    <a:pt x="13411" y="168985"/>
                  </a:lnTo>
                  <a:lnTo>
                    <a:pt x="38693" y="200636"/>
                  </a:lnTo>
                  <a:lnTo>
                    <a:pt x="74627" y="221664"/>
                  </a:lnTo>
                  <a:lnTo>
                    <a:pt x="119058" y="229167"/>
                  </a:lnTo>
                  <a:lnTo>
                    <a:pt x="133081" y="227129"/>
                  </a:lnTo>
                  <a:lnTo>
                    <a:pt x="170976" y="210908"/>
                  </a:lnTo>
                  <a:lnTo>
                    <a:pt x="200207" y="181989"/>
                  </a:lnTo>
                  <a:lnTo>
                    <a:pt x="217689" y="143547"/>
                  </a:lnTo>
                  <a:lnTo>
                    <a:pt x="221291" y="114195"/>
                  </a:lnTo>
                  <a:lnTo>
                    <a:pt x="220382" y="99825"/>
                  </a:lnTo>
                  <a:lnTo>
                    <a:pt x="207971" y="60361"/>
                  </a:lnTo>
                  <a:lnTo>
                    <a:pt x="182735" y="28628"/>
                  </a:lnTo>
                  <a:lnTo>
                    <a:pt x="146863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604075" y="4569625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4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0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3" y="72800"/>
                  </a:lnTo>
                  <a:lnTo>
                    <a:pt x="221293" y="114194"/>
                  </a:lnTo>
                  <a:lnTo>
                    <a:pt x="220374" y="129164"/>
                  </a:lnTo>
                  <a:lnTo>
                    <a:pt x="207495" y="170076"/>
                  </a:lnTo>
                  <a:lnTo>
                    <a:pt x="181837" y="202522"/>
                  </a:lnTo>
                  <a:lnTo>
                    <a:pt x="146487" y="223329"/>
                  </a:lnTo>
                  <a:lnTo>
                    <a:pt x="119061" y="229167"/>
                  </a:lnTo>
                  <a:lnTo>
                    <a:pt x="103440" y="228347"/>
                  </a:lnTo>
                  <a:lnTo>
                    <a:pt x="61601" y="216014"/>
                  </a:lnTo>
                  <a:lnTo>
                    <a:pt x="28978" y="191124"/>
                  </a:lnTo>
                  <a:lnTo>
                    <a:pt x="7726" y="156576"/>
                  </a:lnTo>
                  <a:lnTo>
                    <a:pt x="1" y="115271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627149" y="5109549"/>
              <a:ext cx="556260" cy="102870"/>
            </a:xfrm>
            <a:custGeom>
              <a:avLst/>
              <a:gdLst/>
              <a:ahLst/>
              <a:cxnLst/>
              <a:rect l="l" t="t" r="r" b="b"/>
              <a:pathLst>
                <a:path w="556260" h="102870">
                  <a:moveTo>
                    <a:pt x="0" y="102584"/>
                  </a:moveTo>
                  <a:lnTo>
                    <a:pt x="556238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086064" y="5065332"/>
              <a:ext cx="122555" cy="116205"/>
            </a:xfrm>
            <a:custGeom>
              <a:avLst/>
              <a:gdLst/>
              <a:ahLst/>
              <a:cxnLst/>
              <a:rect l="l" t="t" r="r" b="b"/>
              <a:pathLst>
                <a:path w="122554" h="116204">
                  <a:moveTo>
                    <a:pt x="12029" y="0"/>
                  </a:moveTo>
                  <a:lnTo>
                    <a:pt x="4753" y="3423"/>
                  </a:lnTo>
                  <a:lnTo>
                    <a:pt x="0" y="16621"/>
                  </a:lnTo>
                  <a:lnTo>
                    <a:pt x="3422" y="23897"/>
                  </a:lnTo>
                  <a:lnTo>
                    <a:pt x="72536" y="48789"/>
                  </a:lnTo>
                  <a:lnTo>
                    <a:pt x="16849" y="96699"/>
                  </a:lnTo>
                  <a:lnTo>
                    <a:pt x="16247" y="104717"/>
                  </a:lnTo>
                  <a:lnTo>
                    <a:pt x="25396" y="115351"/>
                  </a:lnTo>
                  <a:lnTo>
                    <a:pt x="33414" y="115953"/>
                  </a:lnTo>
                  <a:lnTo>
                    <a:pt x="122110" y="39646"/>
                  </a:lnTo>
                  <a:lnTo>
                    <a:pt x="12029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49538" y="5744094"/>
              <a:ext cx="386541" cy="39901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05858" y="5801238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102542" y="0"/>
                  </a:moveTo>
                  <a:lnTo>
                    <a:pt x="62335" y="11197"/>
                  </a:lnTo>
                  <a:lnTo>
                    <a:pt x="29772" y="36178"/>
                  </a:lnTo>
                  <a:lnTo>
                    <a:pt x="7959" y="71718"/>
                  </a:lnTo>
                  <a:lnTo>
                    <a:pt x="22" y="114195"/>
                  </a:lnTo>
                  <a:lnTo>
                    <a:pt x="0" y="115270"/>
                  </a:lnTo>
                  <a:lnTo>
                    <a:pt x="938" y="129610"/>
                  </a:lnTo>
                  <a:lnTo>
                    <a:pt x="13411" y="168985"/>
                  </a:lnTo>
                  <a:lnTo>
                    <a:pt x="38693" y="200636"/>
                  </a:lnTo>
                  <a:lnTo>
                    <a:pt x="74627" y="221664"/>
                  </a:lnTo>
                  <a:lnTo>
                    <a:pt x="119058" y="229167"/>
                  </a:lnTo>
                  <a:lnTo>
                    <a:pt x="133081" y="227130"/>
                  </a:lnTo>
                  <a:lnTo>
                    <a:pt x="170975" y="210908"/>
                  </a:lnTo>
                  <a:lnTo>
                    <a:pt x="200207" y="181989"/>
                  </a:lnTo>
                  <a:lnTo>
                    <a:pt x="217689" y="143547"/>
                  </a:lnTo>
                  <a:lnTo>
                    <a:pt x="221291" y="114195"/>
                  </a:lnTo>
                  <a:lnTo>
                    <a:pt x="220382" y="99825"/>
                  </a:lnTo>
                  <a:lnTo>
                    <a:pt x="207970" y="60361"/>
                  </a:lnTo>
                  <a:lnTo>
                    <a:pt x="182734" y="28628"/>
                  </a:lnTo>
                  <a:lnTo>
                    <a:pt x="146862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405856" y="5801238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4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2" y="72800"/>
                  </a:lnTo>
                  <a:lnTo>
                    <a:pt x="221293" y="114195"/>
                  </a:lnTo>
                  <a:lnTo>
                    <a:pt x="220373" y="129165"/>
                  </a:lnTo>
                  <a:lnTo>
                    <a:pt x="207494" y="170076"/>
                  </a:lnTo>
                  <a:lnTo>
                    <a:pt x="181836" y="202522"/>
                  </a:lnTo>
                  <a:lnTo>
                    <a:pt x="146487" y="223329"/>
                  </a:lnTo>
                  <a:lnTo>
                    <a:pt x="119060" y="229167"/>
                  </a:lnTo>
                  <a:lnTo>
                    <a:pt x="103439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5"/>
                  </a:lnTo>
                  <a:lnTo>
                    <a:pt x="1" y="115270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151717" y="4933603"/>
              <a:ext cx="386541" cy="39485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207790" y="4990211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102542" y="0"/>
                  </a:moveTo>
                  <a:lnTo>
                    <a:pt x="62336" y="11197"/>
                  </a:lnTo>
                  <a:lnTo>
                    <a:pt x="29773" y="36177"/>
                  </a:lnTo>
                  <a:lnTo>
                    <a:pt x="7959" y="71718"/>
                  </a:lnTo>
                  <a:lnTo>
                    <a:pt x="22" y="114195"/>
                  </a:lnTo>
                  <a:lnTo>
                    <a:pt x="0" y="115269"/>
                  </a:lnTo>
                  <a:lnTo>
                    <a:pt x="938" y="129609"/>
                  </a:lnTo>
                  <a:lnTo>
                    <a:pt x="13412" y="168984"/>
                  </a:lnTo>
                  <a:lnTo>
                    <a:pt x="38694" y="200636"/>
                  </a:lnTo>
                  <a:lnTo>
                    <a:pt x="74628" y="221663"/>
                  </a:lnTo>
                  <a:lnTo>
                    <a:pt x="119058" y="229167"/>
                  </a:lnTo>
                  <a:lnTo>
                    <a:pt x="133081" y="227129"/>
                  </a:lnTo>
                  <a:lnTo>
                    <a:pt x="170975" y="210908"/>
                  </a:lnTo>
                  <a:lnTo>
                    <a:pt x="200207" y="181989"/>
                  </a:lnTo>
                  <a:lnTo>
                    <a:pt x="217689" y="143547"/>
                  </a:lnTo>
                  <a:lnTo>
                    <a:pt x="221291" y="114195"/>
                  </a:lnTo>
                  <a:lnTo>
                    <a:pt x="220382" y="99826"/>
                  </a:lnTo>
                  <a:lnTo>
                    <a:pt x="207971" y="60361"/>
                  </a:lnTo>
                  <a:lnTo>
                    <a:pt x="182735" y="28628"/>
                  </a:lnTo>
                  <a:lnTo>
                    <a:pt x="146863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207788" y="4990211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4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2" y="72800"/>
                  </a:lnTo>
                  <a:lnTo>
                    <a:pt x="221293" y="114195"/>
                  </a:lnTo>
                  <a:lnTo>
                    <a:pt x="220373" y="129165"/>
                  </a:lnTo>
                  <a:lnTo>
                    <a:pt x="207494" y="170076"/>
                  </a:lnTo>
                  <a:lnTo>
                    <a:pt x="181837" y="202522"/>
                  </a:lnTo>
                  <a:lnTo>
                    <a:pt x="146487" y="223329"/>
                  </a:lnTo>
                  <a:lnTo>
                    <a:pt x="119060" y="229167"/>
                  </a:lnTo>
                  <a:lnTo>
                    <a:pt x="103439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5"/>
                  </a:lnTo>
                  <a:lnTo>
                    <a:pt x="1" y="115270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429081" y="5104805"/>
              <a:ext cx="537845" cy="0"/>
            </a:xfrm>
            <a:custGeom>
              <a:avLst/>
              <a:gdLst/>
              <a:ahLst/>
              <a:cxnLst/>
              <a:rect l="l" t="t" r="r" b="b"/>
              <a:pathLst>
                <a:path w="537845">
                  <a:moveTo>
                    <a:pt x="0" y="0"/>
                  </a:moveTo>
                  <a:lnTo>
                    <a:pt x="537563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875941" y="5045852"/>
              <a:ext cx="116205" cy="118110"/>
            </a:xfrm>
            <a:custGeom>
              <a:avLst/>
              <a:gdLst/>
              <a:ahLst/>
              <a:cxnLst/>
              <a:rect l="l" t="t" r="r" b="b"/>
              <a:pathLst>
                <a:path w="116204" h="118110">
                  <a:moveTo>
                    <a:pt x="14845" y="0"/>
                  </a:moveTo>
                  <a:lnTo>
                    <a:pt x="7068" y="2045"/>
                  </a:lnTo>
                  <a:lnTo>
                    <a:pt x="0" y="14163"/>
                  </a:lnTo>
                  <a:lnTo>
                    <a:pt x="2047" y="21939"/>
                  </a:lnTo>
                  <a:lnTo>
                    <a:pt x="65498" y="58953"/>
                  </a:lnTo>
                  <a:lnTo>
                    <a:pt x="2047" y="95967"/>
                  </a:lnTo>
                  <a:lnTo>
                    <a:pt x="0" y="103745"/>
                  </a:lnTo>
                  <a:lnTo>
                    <a:pt x="7068" y="115862"/>
                  </a:lnTo>
                  <a:lnTo>
                    <a:pt x="14845" y="117908"/>
                  </a:lnTo>
                  <a:lnTo>
                    <a:pt x="115909" y="58953"/>
                  </a:lnTo>
                  <a:lnTo>
                    <a:pt x="14845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933112" y="4933603"/>
              <a:ext cx="390698" cy="39485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991828" y="4990211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102542" y="0"/>
                  </a:moveTo>
                  <a:lnTo>
                    <a:pt x="62335" y="11197"/>
                  </a:lnTo>
                  <a:lnTo>
                    <a:pt x="29773" y="36177"/>
                  </a:lnTo>
                  <a:lnTo>
                    <a:pt x="7959" y="71718"/>
                  </a:lnTo>
                  <a:lnTo>
                    <a:pt x="22" y="114195"/>
                  </a:lnTo>
                  <a:lnTo>
                    <a:pt x="0" y="115269"/>
                  </a:lnTo>
                  <a:lnTo>
                    <a:pt x="938" y="129609"/>
                  </a:lnTo>
                  <a:lnTo>
                    <a:pt x="13411" y="168984"/>
                  </a:lnTo>
                  <a:lnTo>
                    <a:pt x="38693" y="200636"/>
                  </a:lnTo>
                  <a:lnTo>
                    <a:pt x="74627" y="221663"/>
                  </a:lnTo>
                  <a:lnTo>
                    <a:pt x="119058" y="229167"/>
                  </a:lnTo>
                  <a:lnTo>
                    <a:pt x="133081" y="227129"/>
                  </a:lnTo>
                  <a:lnTo>
                    <a:pt x="170975" y="210907"/>
                  </a:lnTo>
                  <a:lnTo>
                    <a:pt x="200207" y="181989"/>
                  </a:lnTo>
                  <a:lnTo>
                    <a:pt x="217689" y="143547"/>
                  </a:lnTo>
                  <a:lnTo>
                    <a:pt x="221291" y="114195"/>
                  </a:lnTo>
                  <a:lnTo>
                    <a:pt x="220382" y="99825"/>
                  </a:lnTo>
                  <a:lnTo>
                    <a:pt x="207970" y="60361"/>
                  </a:lnTo>
                  <a:lnTo>
                    <a:pt x="182734" y="28628"/>
                  </a:lnTo>
                  <a:lnTo>
                    <a:pt x="146862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991826" y="4990211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4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2" y="72800"/>
                  </a:lnTo>
                  <a:lnTo>
                    <a:pt x="221293" y="114195"/>
                  </a:lnTo>
                  <a:lnTo>
                    <a:pt x="220373" y="129165"/>
                  </a:lnTo>
                  <a:lnTo>
                    <a:pt x="207495" y="170076"/>
                  </a:lnTo>
                  <a:lnTo>
                    <a:pt x="181837" y="202522"/>
                  </a:lnTo>
                  <a:lnTo>
                    <a:pt x="146487" y="223329"/>
                  </a:lnTo>
                  <a:lnTo>
                    <a:pt x="119060" y="229167"/>
                  </a:lnTo>
                  <a:lnTo>
                    <a:pt x="103439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5"/>
                  </a:lnTo>
                  <a:lnTo>
                    <a:pt x="1" y="115271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966363" y="5473930"/>
              <a:ext cx="390698" cy="39901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024638" y="5531099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102542" y="0"/>
                  </a:moveTo>
                  <a:lnTo>
                    <a:pt x="62335" y="11197"/>
                  </a:lnTo>
                  <a:lnTo>
                    <a:pt x="29773" y="36177"/>
                  </a:lnTo>
                  <a:lnTo>
                    <a:pt x="7959" y="71718"/>
                  </a:lnTo>
                  <a:lnTo>
                    <a:pt x="22" y="114195"/>
                  </a:lnTo>
                  <a:lnTo>
                    <a:pt x="0" y="115269"/>
                  </a:lnTo>
                  <a:lnTo>
                    <a:pt x="938" y="129609"/>
                  </a:lnTo>
                  <a:lnTo>
                    <a:pt x="13411" y="168984"/>
                  </a:lnTo>
                  <a:lnTo>
                    <a:pt x="38693" y="200636"/>
                  </a:lnTo>
                  <a:lnTo>
                    <a:pt x="74628" y="221663"/>
                  </a:lnTo>
                  <a:lnTo>
                    <a:pt x="119058" y="229166"/>
                  </a:lnTo>
                  <a:lnTo>
                    <a:pt x="133081" y="227129"/>
                  </a:lnTo>
                  <a:lnTo>
                    <a:pt x="170975" y="210908"/>
                  </a:lnTo>
                  <a:lnTo>
                    <a:pt x="200207" y="181989"/>
                  </a:lnTo>
                  <a:lnTo>
                    <a:pt x="217689" y="143547"/>
                  </a:lnTo>
                  <a:lnTo>
                    <a:pt x="221291" y="114195"/>
                  </a:lnTo>
                  <a:lnTo>
                    <a:pt x="220382" y="99825"/>
                  </a:lnTo>
                  <a:lnTo>
                    <a:pt x="207971" y="60361"/>
                  </a:lnTo>
                  <a:lnTo>
                    <a:pt x="182735" y="28628"/>
                  </a:lnTo>
                  <a:lnTo>
                    <a:pt x="146863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024636" y="5531099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4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2" y="72800"/>
                  </a:lnTo>
                  <a:lnTo>
                    <a:pt x="221293" y="114195"/>
                  </a:lnTo>
                  <a:lnTo>
                    <a:pt x="220373" y="129165"/>
                  </a:lnTo>
                  <a:lnTo>
                    <a:pt x="207494" y="170076"/>
                  </a:lnTo>
                  <a:lnTo>
                    <a:pt x="181836" y="202522"/>
                  </a:lnTo>
                  <a:lnTo>
                    <a:pt x="146487" y="223329"/>
                  </a:lnTo>
                  <a:lnTo>
                    <a:pt x="119060" y="229167"/>
                  </a:lnTo>
                  <a:lnTo>
                    <a:pt x="103439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5"/>
                  </a:lnTo>
                  <a:lnTo>
                    <a:pt x="1" y="115270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245930" y="5640462"/>
              <a:ext cx="407670" cy="5715"/>
            </a:xfrm>
            <a:custGeom>
              <a:avLst/>
              <a:gdLst/>
              <a:ahLst/>
              <a:cxnLst/>
              <a:rect l="l" t="t" r="r" b="b"/>
              <a:pathLst>
                <a:path w="407670" h="5714">
                  <a:moveTo>
                    <a:pt x="0" y="5232"/>
                  </a:moveTo>
                  <a:lnTo>
                    <a:pt x="407390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562050" y="5582486"/>
              <a:ext cx="116839" cy="118110"/>
            </a:xfrm>
            <a:custGeom>
              <a:avLst/>
              <a:gdLst/>
              <a:ahLst/>
              <a:cxnLst/>
              <a:rect l="l" t="t" r="r" b="b"/>
              <a:pathLst>
                <a:path w="116840" h="118110">
                  <a:moveTo>
                    <a:pt x="14660" y="0"/>
                  </a:moveTo>
                  <a:lnTo>
                    <a:pt x="6911" y="2145"/>
                  </a:lnTo>
                  <a:lnTo>
                    <a:pt x="0" y="14352"/>
                  </a:lnTo>
                  <a:lnTo>
                    <a:pt x="2146" y="22101"/>
                  </a:lnTo>
                  <a:lnTo>
                    <a:pt x="66067" y="58298"/>
                  </a:lnTo>
                  <a:lnTo>
                    <a:pt x="3096" y="96124"/>
                  </a:lnTo>
                  <a:lnTo>
                    <a:pt x="1149" y="103926"/>
                  </a:lnTo>
                  <a:lnTo>
                    <a:pt x="8373" y="115951"/>
                  </a:lnTo>
                  <a:lnTo>
                    <a:pt x="16174" y="117898"/>
                  </a:lnTo>
                  <a:lnTo>
                    <a:pt x="116474" y="57650"/>
                  </a:lnTo>
                  <a:lnTo>
                    <a:pt x="14660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623070" y="5469774"/>
              <a:ext cx="386541" cy="39485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678641" y="5525579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102542" y="0"/>
                  </a:moveTo>
                  <a:lnTo>
                    <a:pt x="62335" y="11197"/>
                  </a:lnTo>
                  <a:lnTo>
                    <a:pt x="29773" y="36177"/>
                  </a:lnTo>
                  <a:lnTo>
                    <a:pt x="7959" y="71718"/>
                  </a:lnTo>
                  <a:lnTo>
                    <a:pt x="22" y="114194"/>
                  </a:lnTo>
                  <a:lnTo>
                    <a:pt x="0" y="115271"/>
                  </a:lnTo>
                  <a:lnTo>
                    <a:pt x="938" y="129611"/>
                  </a:lnTo>
                  <a:lnTo>
                    <a:pt x="13412" y="168985"/>
                  </a:lnTo>
                  <a:lnTo>
                    <a:pt x="38694" y="200636"/>
                  </a:lnTo>
                  <a:lnTo>
                    <a:pt x="74629" y="221663"/>
                  </a:lnTo>
                  <a:lnTo>
                    <a:pt x="119059" y="229166"/>
                  </a:lnTo>
                  <a:lnTo>
                    <a:pt x="133082" y="227129"/>
                  </a:lnTo>
                  <a:lnTo>
                    <a:pt x="170977" y="210907"/>
                  </a:lnTo>
                  <a:lnTo>
                    <a:pt x="200208" y="181988"/>
                  </a:lnTo>
                  <a:lnTo>
                    <a:pt x="217690" y="143546"/>
                  </a:lnTo>
                  <a:lnTo>
                    <a:pt x="221292" y="114194"/>
                  </a:lnTo>
                  <a:lnTo>
                    <a:pt x="220383" y="99824"/>
                  </a:lnTo>
                  <a:lnTo>
                    <a:pt x="207971" y="60360"/>
                  </a:lnTo>
                  <a:lnTo>
                    <a:pt x="182735" y="28628"/>
                  </a:lnTo>
                  <a:lnTo>
                    <a:pt x="146863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678639" y="5525579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4" y="36178"/>
                  </a:lnTo>
                  <a:lnTo>
                    <a:pt x="62337" y="11197"/>
                  </a:lnTo>
                  <a:lnTo>
                    <a:pt x="102543" y="0"/>
                  </a:lnTo>
                  <a:lnTo>
                    <a:pt x="118120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3" y="72800"/>
                  </a:lnTo>
                  <a:lnTo>
                    <a:pt x="221293" y="114194"/>
                  </a:lnTo>
                  <a:lnTo>
                    <a:pt x="220374" y="129164"/>
                  </a:lnTo>
                  <a:lnTo>
                    <a:pt x="207495" y="170076"/>
                  </a:lnTo>
                  <a:lnTo>
                    <a:pt x="181837" y="202522"/>
                  </a:lnTo>
                  <a:lnTo>
                    <a:pt x="146487" y="223329"/>
                  </a:lnTo>
                  <a:lnTo>
                    <a:pt x="119061" y="229167"/>
                  </a:lnTo>
                  <a:lnTo>
                    <a:pt x="103440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6"/>
                  </a:lnTo>
                  <a:lnTo>
                    <a:pt x="1" y="115271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213119" y="5104805"/>
              <a:ext cx="410209" cy="0"/>
            </a:xfrm>
            <a:custGeom>
              <a:avLst/>
              <a:gdLst/>
              <a:ahLst/>
              <a:cxnLst/>
              <a:rect l="l" t="t" r="r" b="b"/>
              <a:pathLst>
                <a:path w="410209">
                  <a:moveTo>
                    <a:pt x="0" y="0"/>
                  </a:moveTo>
                  <a:lnTo>
                    <a:pt x="409770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532186" y="5045852"/>
              <a:ext cx="116205" cy="118110"/>
            </a:xfrm>
            <a:custGeom>
              <a:avLst/>
              <a:gdLst/>
              <a:ahLst/>
              <a:cxnLst/>
              <a:rect l="l" t="t" r="r" b="b"/>
              <a:pathLst>
                <a:path w="116204" h="118110">
                  <a:moveTo>
                    <a:pt x="14843" y="0"/>
                  </a:moveTo>
                  <a:lnTo>
                    <a:pt x="7067" y="2045"/>
                  </a:lnTo>
                  <a:lnTo>
                    <a:pt x="0" y="14163"/>
                  </a:lnTo>
                  <a:lnTo>
                    <a:pt x="2047" y="21939"/>
                  </a:lnTo>
                  <a:lnTo>
                    <a:pt x="65498" y="58953"/>
                  </a:lnTo>
                  <a:lnTo>
                    <a:pt x="2047" y="95967"/>
                  </a:lnTo>
                  <a:lnTo>
                    <a:pt x="0" y="103745"/>
                  </a:lnTo>
                  <a:lnTo>
                    <a:pt x="7067" y="115862"/>
                  </a:lnTo>
                  <a:lnTo>
                    <a:pt x="14843" y="117908"/>
                  </a:lnTo>
                  <a:lnTo>
                    <a:pt x="115909" y="58953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589817" y="4933603"/>
              <a:ext cx="390698" cy="39485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648493" y="4990210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102542" y="0"/>
                  </a:moveTo>
                  <a:lnTo>
                    <a:pt x="62335" y="11197"/>
                  </a:lnTo>
                  <a:lnTo>
                    <a:pt x="29773" y="36177"/>
                  </a:lnTo>
                  <a:lnTo>
                    <a:pt x="7959" y="71718"/>
                  </a:lnTo>
                  <a:lnTo>
                    <a:pt x="22" y="114195"/>
                  </a:lnTo>
                  <a:lnTo>
                    <a:pt x="0" y="115269"/>
                  </a:lnTo>
                  <a:lnTo>
                    <a:pt x="938" y="129610"/>
                  </a:lnTo>
                  <a:lnTo>
                    <a:pt x="13411" y="168985"/>
                  </a:lnTo>
                  <a:lnTo>
                    <a:pt x="38693" y="200636"/>
                  </a:lnTo>
                  <a:lnTo>
                    <a:pt x="74627" y="221664"/>
                  </a:lnTo>
                  <a:lnTo>
                    <a:pt x="119058" y="229167"/>
                  </a:lnTo>
                  <a:lnTo>
                    <a:pt x="133081" y="227129"/>
                  </a:lnTo>
                  <a:lnTo>
                    <a:pt x="170975" y="210908"/>
                  </a:lnTo>
                  <a:lnTo>
                    <a:pt x="200207" y="181989"/>
                  </a:lnTo>
                  <a:lnTo>
                    <a:pt x="217689" y="143547"/>
                  </a:lnTo>
                  <a:lnTo>
                    <a:pt x="221291" y="114195"/>
                  </a:lnTo>
                  <a:lnTo>
                    <a:pt x="220382" y="99825"/>
                  </a:lnTo>
                  <a:lnTo>
                    <a:pt x="207970" y="60361"/>
                  </a:lnTo>
                  <a:lnTo>
                    <a:pt x="182734" y="28628"/>
                  </a:lnTo>
                  <a:lnTo>
                    <a:pt x="146862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648491" y="4990210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4" y="36178"/>
                  </a:lnTo>
                  <a:lnTo>
                    <a:pt x="62337" y="11197"/>
                  </a:lnTo>
                  <a:lnTo>
                    <a:pt x="102543" y="0"/>
                  </a:lnTo>
                  <a:lnTo>
                    <a:pt x="118120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3" y="72800"/>
                  </a:lnTo>
                  <a:lnTo>
                    <a:pt x="221293" y="114194"/>
                  </a:lnTo>
                  <a:lnTo>
                    <a:pt x="220374" y="129164"/>
                  </a:lnTo>
                  <a:lnTo>
                    <a:pt x="207495" y="170076"/>
                  </a:lnTo>
                  <a:lnTo>
                    <a:pt x="181837" y="202522"/>
                  </a:lnTo>
                  <a:lnTo>
                    <a:pt x="146487" y="223329"/>
                  </a:lnTo>
                  <a:lnTo>
                    <a:pt x="119061" y="229167"/>
                  </a:lnTo>
                  <a:lnTo>
                    <a:pt x="103440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6"/>
                  </a:lnTo>
                  <a:lnTo>
                    <a:pt x="1" y="115271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627149" y="5212134"/>
              <a:ext cx="601980" cy="425450"/>
            </a:xfrm>
            <a:custGeom>
              <a:avLst/>
              <a:gdLst/>
              <a:ahLst/>
              <a:cxnLst/>
              <a:rect l="l" t="t" r="r" b="b"/>
              <a:pathLst>
                <a:path w="601979" h="425450">
                  <a:moveTo>
                    <a:pt x="0" y="0"/>
                  </a:moveTo>
                  <a:lnTo>
                    <a:pt x="601715" y="425191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27719" y="5542587"/>
              <a:ext cx="121920" cy="109855"/>
            </a:xfrm>
            <a:custGeom>
              <a:avLst/>
              <a:gdLst/>
              <a:ahLst/>
              <a:cxnLst/>
              <a:rect l="l" t="t" r="r" b="b"/>
              <a:pathLst>
                <a:path w="121920" h="109854">
                  <a:moveTo>
                    <a:pt x="7378" y="73805"/>
                  </a:moveTo>
                  <a:lnTo>
                    <a:pt x="1220" y="78975"/>
                  </a:lnTo>
                  <a:lnTo>
                    <a:pt x="0" y="92950"/>
                  </a:lnTo>
                  <a:lnTo>
                    <a:pt x="5170" y="99109"/>
                  </a:lnTo>
                  <a:lnTo>
                    <a:pt x="121729" y="109286"/>
                  </a:lnTo>
                  <a:lnTo>
                    <a:pt x="108473" y="80195"/>
                  </a:lnTo>
                  <a:lnTo>
                    <a:pt x="80559" y="80195"/>
                  </a:lnTo>
                  <a:lnTo>
                    <a:pt x="7378" y="73805"/>
                  </a:lnTo>
                  <a:close/>
                </a:path>
                <a:path w="121920" h="109854">
                  <a:moveTo>
                    <a:pt x="65681" y="0"/>
                  </a:moveTo>
                  <a:lnTo>
                    <a:pt x="52917" y="5816"/>
                  </a:lnTo>
                  <a:lnTo>
                    <a:pt x="50100" y="13348"/>
                  </a:lnTo>
                  <a:lnTo>
                    <a:pt x="80559" y="80195"/>
                  </a:lnTo>
                  <a:lnTo>
                    <a:pt x="108473" y="80195"/>
                  </a:lnTo>
                  <a:lnTo>
                    <a:pt x="73214" y="2816"/>
                  </a:lnTo>
                  <a:lnTo>
                    <a:pt x="65681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193280" y="5478086"/>
              <a:ext cx="386541" cy="3990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49543" y="5536916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102541" y="0"/>
                  </a:moveTo>
                  <a:lnTo>
                    <a:pt x="62335" y="11197"/>
                  </a:lnTo>
                  <a:lnTo>
                    <a:pt x="29772" y="36178"/>
                  </a:lnTo>
                  <a:lnTo>
                    <a:pt x="7959" y="71719"/>
                  </a:lnTo>
                  <a:lnTo>
                    <a:pt x="22" y="114194"/>
                  </a:lnTo>
                  <a:lnTo>
                    <a:pt x="0" y="115271"/>
                  </a:lnTo>
                  <a:lnTo>
                    <a:pt x="938" y="129611"/>
                  </a:lnTo>
                  <a:lnTo>
                    <a:pt x="13412" y="168986"/>
                  </a:lnTo>
                  <a:lnTo>
                    <a:pt x="38693" y="200637"/>
                  </a:lnTo>
                  <a:lnTo>
                    <a:pt x="74628" y="221664"/>
                  </a:lnTo>
                  <a:lnTo>
                    <a:pt x="119059" y="229167"/>
                  </a:lnTo>
                  <a:lnTo>
                    <a:pt x="133081" y="227130"/>
                  </a:lnTo>
                  <a:lnTo>
                    <a:pt x="170976" y="210908"/>
                  </a:lnTo>
                  <a:lnTo>
                    <a:pt x="200207" y="181989"/>
                  </a:lnTo>
                  <a:lnTo>
                    <a:pt x="217689" y="143547"/>
                  </a:lnTo>
                  <a:lnTo>
                    <a:pt x="221291" y="114194"/>
                  </a:lnTo>
                  <a:lnTo>
                    <a:pt x="220382" y="99825"/>
                  </a:lnTo>
                  <a:lnTo>
                    <a:pt x="207970" y="60361"/>
                  </a:lnTo>
                  <a:lnTo>
                    <a:pt x="182734" y="28628"/>
                  </a:lnTo>
                  <a:lnTo>
                    <a:pt x="146861" y="7537"/>
                  </a:lnTo>
                  <a:lnTo>
                    <a:pt x="1025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49541" y="5536916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4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2" y="72800"/>
                  </a:lnTo>
                  <a:lnTo>
                    <a:pt x="221293" y="114195"/>
                  </a:lnTo>
                  <a:lnTo>
                    <a:pt x="220373" y="129165"/>
                  </a:lnTo>
                  <a:lnTo>
                    <a:pt x="207494" y="170076"/>
                  </a:lnTo>
                  <a:lnTo>
                    <a:pt x="181837" y="202522"/>
                  </a:lnTo>
                  <a:lnTo>
                    <a:pt x="146487" y="223329"/>
                  </a:lnTo>
                  <a:lnTo>
                    <a:pt x="119060" y="229167"/>
                  </a:lnTo>
                  <a:lnTo>
                    <a:pt x="103439" y="228348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5"/>
                  </a:lnTo>
                  <a:lnTo>
                    <a:pt x="1" y="115271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470835" y="5646208"/>
              <a:ext cx="528955" cy="5715"/>
            </a:xfrm>
            <a:custGeom>
              <a:avLst/>
              <a:gdLst/>
              <a:ahLst/>
              <a:cxnLst/>
              <a:rect l="l" t="t" r="r" b="b"/>
              <a:pathLst>
                <a:path w="528954" h="5714">
                  <a:moveTo>
                    <a:pt x="0" y="5303"/>
                  </a:moveTo>
                  <a:lnTo>
                    <a:pt x="528833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908520" y="5588017"/>
              <a:ext cx="116839" cy="118110"/>
            </a:xfrm>
            <a:custGeom>
              <a:avLst/>
              <a:gdLst/>
              <a:ahLst/>
              <a:cxnLst/>
              <a:rect l="l" t="t" r="r" b="b"/>
              <a:pathLst>
                <a:path w="116839" h="118110">
                  <a:moveTo>
                    <a:pt x="14701" y="0"/>
                  </a:moveTo>
                  <a:lnTo>
                    <a:pt x="6945" y="2124"/>
                  </a:lnTo>
                  <a:lnTo>
                    <a:pt x="0" y="14311"/>
                  </a:lnTo>
                  <a:lnTo>
                    <a:pt x="2123" y="22067"/>
                  </a:lnTo>
                  <a:lnTo>
                    <a:pt x="65944" y="58443"/>
                  </a:lnTo>
                  <a:lnTo>
                    <a:pt x="2866" y="96091"/>
                  </a:lnTo>
                  <a:lnTo>
                    <a:pt x="897" y="103888"/>
                  </a:lnTo>
                  <a:lnTo>
                    <a:pt x="8087" y="115933"/>
                  </a:lnTo>
                  <a:lnTo>
                    <a:pt x="15883" y="117902"/>
                  </a:lnTo>
                  <a:lnTo>
                    <a:pt x="116352" y="57937"/>
                  </a:lnTo>
                  <a:lnTo>
                    <a:pt x="14701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825368" y="4684220"/>
              <a:ext cx="481330" cy="5715"/>
            </a:xfrm>
            <a:custGeom>
              <a:avLst/>
              <a:gdLst/>
              <a:ahLst/>
              <a:cxnLst/>
              <a:rect l="l" t="t" r="r" b="b"/>
              <a:pathLst>
                <a:path w="481329" h="5714">
                  <a:moveTo>
                    <a:pt x="0" y="0"/>
                  </a:moveTo>
                  <a:lnTo>
                    <a:pt x="481209" y="5279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215390" y="4629716"/>
              <a:ext cx="116839" cy="118110"/>
            </a:xfrm>
            <a:custGeom>
              <a:avLst/>
              <a:gdLst/>
              <a:ahLst/>
              <a:cxnLst/>
              <a:rect l="l" t="t" r="r" b="b"/>
              <a:pathLst>
                <a:path w="116840" h="118110">
                  <a:moveTo>
                    <a:pt x="15981" y="0"/>
                  </a:moveTo>
                  <a:lnTo>
                    <a:pt x="8182" y="1960"/>
                  </a:lnTo>
                  <a:lnTo>
                    <a:pt x="981" y="14000"/>
                  </a:lnTo>
                  <a:lnTo>
                    <a:pt x="2942" y="21798"/>
                  </a:lnTo>
                  <a:lnTo>
                    <a:pt x="65986" y="59507"/>
                  </a:lnTo>
                  <a:lnTo>
                    <a:pt x="2131" y="95822"/>
                  </a:lnTo>
                  <a:lnTo>
                    <a:pt x="0" y="103576"/>
                  </a:lnTo>
                  <a:lnTo>
                    <a:pt x="6934" y="115769"/>
                  </a:lnTo>
                  <a:lnTo>
                    <a:pt x="14687" y="117901"/>
                  </a:lnTo>
                  <a:lnTo>
                    <a:pt x="116391" y="60059"/>
                  </a:lnTo>
                  <a:lnTo>
                    <a:pt x="15981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869784" y="5097301"/>
              <a:ext cx="436880" cy="7620"/>
            </a:xfrm>
            <a:custGeom>
              <a:avLst/>
              <a:gdLst/>
              <a:ahLst/>
              <a:cxnLst/>
              <a:rect l="l" t="t" r="r" b="b"/>
              <a:pathLst>
                <a:path w="436879" h="7620">
                  <a:moveTo>
                    <a:pt x="0" y="7504"/>
                  </a:moveTo>
                  <a:lnTo>
                    <a:pt x="436761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215086" y="5039658"/>
              <a:ext cx="116839" cy="118110"/>
            </a:xfrm>
            <a:custGeom>
              <a:avLst/>
              <a:gdLst/>
              <a:ahLst/>
              <a:cxnLst/>
              <a:rect l="l" t="t" r="r" b="b"/>
              <a:pathLst>
                <a:path w="116840" h="118110">
                  <a:moveTo>
                    <a:pt x="14598" y="0"/>
                  </a:moveTo>
                  <a:lnTo>
                    <a:pt x="6859" y="2179"/>
                  </a:lnTo>
                  <a:lnTo>
                    <a:pt x="0" y="14415"/>
                  </a:lnTo>
                  <a:lnTo>
                    <a:pt x="2179" y="22156"/>
                  </a:lnTo>
                  <a:lnTo>
                    <a:pt x="66259" y="58074"/>
                  </a:lnTo>
                  <a:lnTo>
                    <a:pt x="3451" y="96173"/>
                  </a:lnTo>
                  <a:lnTo>
                    <a:pt x="1537" y="103983"/>
                  </a:lnTo>
                  <a:lnTo>
                    <a:pt x="8813" y="115977"/>
                  </a:lnTo>
                  <a:lnTo>
                    <a:pt x="16624" y="117890"/>
                  </a:lnTo>
                  <a:lnTo>
                    <a:pt x="116660" y="57209"/>
                  </a:lnTo>
                  <a:lnTo>
                    <a:pt x="14598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899932" y="5640172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20">
                  <a:moveTo>
                    <a:pt x="0" y="0"/>
                  </a:moveTo>
                  <a:lnTo>
                    <a:pt x="337539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146769" y="5581218"/>
              <a:ext cx="116205" cy="118110"/>
            </a:xfrm>
            <a:custGeom>
              <a:avLst/>
              <a:gdLst/>
              <a:ahLst/>
              <a:cxnLst/>
              <a:rect l="l" t="t" r="r" b="b"/>
              <a:pathLst>
                <a:path w="116204" h="118110">
                  <a:moveTo>
                    <a:pt x="14843" y="0"/>
                  </a:moveTo>
                  <a:lnTo>
                    <a:pt x="7067" y="2047"/>
                  </a:lnTo>
                  <a:lnTo>
                    <a:pt x="0" y="14164"/>
                  </a:lnTo>
                  <a:lnTo>
                    <a:pt x="2045" y="21940"/>
                  </a:lnTo>
                  <a:lnTo>
                    <a:pt x="65498" y="58954"/>
                  </a:lnTo>
                  <a:lnTo>
                    <a:pt x="2045" y="95968"/>
                  </a:lnTo>
                  <a:lnTo>
                    <a:pt x="0" y="103745"/>
                  </a:lnTo>
                  <a:lnTo>
                    <a:pt x="7067" y="115862"/>
                  </a:lnTo>
                  <a:lnTo>
                    <a:pt x="14843" y="117908"/>
                  </a:lnTo>
                  <a:lnTo>
                    <a:pt x="115907" y="58954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627149" y="5915833"/>
              <a:ext cx="601980" cy="420370"/>
            </a:xfrm>
            <a:custGeom>
              <a:avLst/>
              <a:gdLst/>
              <a:ahLst/>
              <a:cxnLst/>
              <a:rect l="l" t="t" r="r" b="b"/>
              <a:pathLst>
                <a:path w="601979" h="420370">
                  <a:moveTo>
                    <a:pt x="0" y="0"/>
                  </a:moveTo>
                  <a:lnTo>
                    <a:pt x="601629" y="419759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27624" y="6241065"/>
              <a:ext cx="121920" cy="109220"/>
            </a:xfrm>
            <a:custGeom>
              <a:avLst/>
              <a:gdLst/>
              <a:ahLst/>
              <a:cxnLst/>
              <a:rect l="l" t="t" r="r" b="b"/>
              <a:pathLst>
                <a:path w="121920" h="109220">
                  <a:moveTo>
                    <a:pt x="7264" y="74153"/>
                  </a:moveTo>
                  <a:lnTo>
                    <a:pt x="1136" y="79359"/>
                  </a:lnTo>
                  <a:lnTo>
                    <a:pt x="0" y="93341"/>
                  </a:lnTo>
                  <a:lnTo>
                    <a:pt x="5207" y="99469"/>
                  </a:lnTo>
                  <a:lnTo>
                    <a:pt x="121824" y="108949"/>
                  </a:lnTo>
                  <a:lnTo>
                    <a:pt x="108472" y="80104"/>
                  </a:lnTo>
                  <a:lnTo>
                    <a:pt x="80482" y="80104"/>
                  </a:lnTo>
                  <a:lnTo>
                    <a:pt x="7264" y="74153"/>
                  </a:lnTo>
                  <a:close/>
                </a:path>
                <a:path w="121920" h="109220">
                  <a:moveTo>
                    <a:pt x="65125" y="0"/>
                  </a:moveTo>
                  <a:lnTo>
                    <a:pt x="52395" y="5892"/>
                  </a:lnTo>
                  <a:lnTo>
                    <a:pt x="49623" y="13441"/>
                  </a:lnTo>
                  <a:lnTo>
                    <a:pt x="80482" y="80104"/>
                  </a:lnTo>
                  <a:lnTo>
                    <a:pt x="108472" y="80104"/>
                  </a:lnTo>
                  <a:lnTo>
                    <a:pt x="72673" y="2771"/>
                  </a:lnTo>
                  <a:lnTo>
                    <a:pt x="65125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627150" y="5915834"/>
              <a:ext cx="597535" cy="111125"/>
            </a:xfrm>
            <a:custGeom>
              <a:avLst/>
              <a:gdLst/>
              <a:ahLst/>
              <a:cxnLst/>
              <a:rect l="l" t="t" r="r" b="b"/>
              <a:pathLst>
                <a:path w="597535" h="111125">
                  <a:moveTo>
                    <a:pt x="0" y="0"/>
                  </a:moveTo>
                  <a:lnTo>
                    <a:pt x="597515" y="110509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27328" y="5954576"/>
              <a:ext cx="122555" cy="116205"/>
            </a:xfrm>
            <a:custGeom>
              <a:avLst/>
              <a:gdLst/>
              <a:ahLst/>
              <a:cxnLst/>
              <a:rect l="l" t="t" r="r" b="b"/>
              <a:pathLst>
                <a:path w="122554" h="116204">
                  <a:moveTo>
                    <a:pt x="33464" y="0"/>
                  </a:moveTo>
                  <a:lnTo>
                    <a:pt x="25445" y="598"/>
                  </a:lnTo>
                  <a:lnTo>
                    <a:pt x="16291" y="11227"/>
                  </a:lnTo>
                  <a:lnTo>
                    <a:pt x="16889" y="19246"/>
                  </a:lnTo>
                  <a:lnTo>
                    <a:pt x="72552" y="67183"/>
                  </a:lnTo>
                  <a:lnTo>
                    <a:pt x="3426" y="92040"/>
                  </a:lnTo>
                  <a:lnTo>
                    <a:pt x="0" y="99314"/>
                  </a:lnTo>
                  <a:lnTo>
                    <a:pt x="4747" y="112515"/>
                  </a:lnTo>
                  <a:lnTo>
                    <a:pt x="12020" y="115941"/>
                  </a:lnTo>
                  <a:lnTo>
                    <a:pt x="122121" y="76351"/>
                  </a:lnTo>
                  <a:lnTo>
                    <a:pt x="33464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 txBox="1">
              <a:spLocks noChangeAspect="1"/>
            </p:cNvSpPr>
            <p:nvPr/>
          </p:nvSpPr>
          <p:spPr>
            <a:xfrm>
              <a:off x="8525923" y="4400986"/>
              <a:ext cx="1444582" cy="23680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29845" algn="r"/>
              <a:r>
                <a:rPr sz="1050" spc="-5" dirty="0">
                  <a:solidFill>
                    <a:srgbClr val="7F7F7F"/>
                  </a:solidFill>
                  <a:latin typeface="Calibri"/>
                  <a:cs typeface="Calibri"/>
                </a:rPr>
                <a:t>…….</a:t>
              </a:r>
              <a:endParaRPr sz="1050" dirty="0">
                <a:latin typeface="Calibri"/>
                <a:cs typeface="Calibri"/>
              </a:endParaRPr>
            </a:p>
            <a:p>
              <a:pPr marR="10160" algn="r">
                <a:spcBef>
                  <a:spcPts val="1030"/>
                </a:spcBef>
              </a:pPr>
              <a:r>
                <a:rPr sz="1050" spc="-5" dirty="0">
                  <a:solidFill>
                    <a:srgbClr val="7F7F7F"/>
                  </a:solidFill>
                  <a:latin typeface="Calibri"/>
                  <a:cs typeface="Calibri"/>
                </a:rPr>
                <a:t>…….</a:t>
              </a:r>
              <a:endParaRPr sz="1050" dirty="0">
                <a:latin typeface="Calibri"/>
                <a:cs typeface="Calibri"/>
              </a:endParaRPr>
            </a:p>
            <a:p>
              <a:pPr>
                <a:spcBef>
                  <a:spcPts val="9"/>
                </a:spcBef>
              </a:pPr>
              <a:endParaRPr sz="1100" dirty="0">
                <a:latin typeface="Times New Roman"/>
                <a:cs typeface="Times New Roman"/>
              </a:endParaRPr>
            </a:p>
            <a:p>
              <a:pPr marR="5080" algn="r"/>
              <a:r>
                <a:rPr sz="1050" spc="-5" dirty="0">
                  <a:solidFill>
                    <a:srgbClr val="7F7F7F"/>
                  </a:solidFill>
                  <a:latin typeface="Calibri"/>
                  <a:cs typeface="Calibri"/>
                </a:rPr>
                <a:t>…….</a:t>
              </a:r>
              <a:endParaRPr sz="1050" dirty="0">
                <a:latin typeface="Calibri"/>
                <a:cs typeface="Calibri"/>
              </a:endParaRPr>
            </a:p>
            <a:p>
              <a:pPr marL="12700">
                <a:spcBef>
                  <a:spcPts val="1270"/>
                </a:spcBef>
              </a:pPr>
              <a:r>
                <a:rPr sz="1050" spc="-5" dirty="0">
                  <a:solidFill>
                    <a:srgbClr val="7F7F7F"/>
                  </a:solidFill>
                  <a:latin typeface="Calibri"/>
                  <a:cs typeface="Calibri"/>
                </a:rPr>
                <a:t>…….</a:t>
              </a:r>
              <a:endParaRPr sz="1050" dirty="0">
                <a:latin typeface="Calibri"/>
                <a:cs typeface="Calibri"/>
              </a:endParaRPr>
            </a:p>
            <a:p>
              <a:pPr marL="24130">
                <a:spcBef>
                  <a:spcPts val="605"/>
                </a:spcBef>
              </a:pPr>
              <a:r>
                <a:rPr sz="1050" spc="-5" dirty="0">
                  <a:solidFill>
                    <a:srgbClr val="7F7F7F"/>
                  </a:solidFill>
                  <a:latin typeface="Calibri"/>
                  <a:cs typeface="Calibri"/>
                </a:rPr>
                <a:t>…….</a:t>
              </a:r>
              <a:endParaRPr sz="1050" dirty="0">
                <a:latin typeface="Calibri"/>
                <a:cs typeface="Calibri"/>
              </a:endParaRPr>
            </a:p>
          </p:txBody>
        </p:sp>
      </p:grpSp>
      <p:sp>
        <p:nvSpPr>
          <p:cNvPr id="185" name="object 185"/>
          <p:cNvSpPr txBox="1">
            <a:spLocks noGrp="1"/>
          </p:cNvSpPr>
          <p:nvPr>
            <p:ph type="sldNum" sz="quarter" idx="4294967295"/>
          </p:nvPr>
        </p:nvSpPr>
        <p:spPr>
          <a:xfrm>
            <a:off x="10673740" y="6476212"/>
            <a:ext cx="12348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35"/>
            <a:fld id="{81D60167-4931-47E6-BA6A-407CBD079E47}" type="slidenum">
              <a:rPr spc="-10" dirty="0"/>
              <a:pPr marL="178435"/>
              <a:t>22</a:t>
            </a:fld>
            <a:endParaRPr spc="-10" dirty="0"/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5422669" y="1870843"/>
            <a:ext cx="2500807" cy="1510700"/>
            <a:chOff x="5422669" y="1327200"/>
            <a:chExt cx="4302643" cy="2599161"/>
          </a:xfrm>
        </p:grpSpPr>
        <p:sp>
          <p:nvSpPr>
            <p:cNvPr id="45" name="object 45"/>
            <p:cNvSpPr/>
            <p:nvPr/>
          </p:nvSpPr>
          <p:spPr>
            <a:xfrm>
              <a:off x="5422669" y="2477192"/>
              <a:ext cx="390698" cy="39485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80717" y="2532987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102542" y="0"/>
                  </a:moveTo>
                  <a:lnTo>
                    <a:pt x="62336" y="11197"/>
                  </a:lnTo>
                  <a:lnTo>
                    <a:pt x="29773" y="36178"/>
                  </a:lnTo>
                  <a:lnTo>
                    <a:pt x="7959" y="71718"/>
                  </a:lnTo>
                  <a:lnTo>
                    <a:pt x="22" y="114194"/>
                  </a:lnTo>
                  <a:lnTo>
                    <a:pt x="0" y="115271"/>
                  </a:lnTo>
                  <a:lnTo>
                    <a:pt x="938" y="129611"/>
                  </a:lnTo>
                  <a:lnTo>
                    <a:pt x="13412" y="168986"/>
                  </a:lnTo>
                  <a:lnTo>
                    <a:pt x="38694" y="200637"/>
                  </a:lnTo>
                  <a:lnTo>
                    <a:pt x="74629" y="221664"/>
                  </a:lnTo>
                  <a:lnTo>
                    <a:pt x="119060" y="229166"/>
                  </a:lnTo>
                  <a:lnTo>
                    <a:pt x="133082" y="227129"/>
                  </a:lnTo>
                  <a:lnTo>
                    <a:pt x="170977" y="210907"/>
                  </a:lnTo>
                  <a:lnTo>
                    <a:pt x="200208" y="181989"/>
                  </a:lnTo>
                  <a:lnTo>
                    <a:pt x="217690" y="143546"/>
                  </a:lnTo>
                  <a:lnTo>
                    <a:pt x="221292" y="114194"/>
                  </a:lnTo>
                  <a:lnTo>
                    <a:pt x="220383" y="99825"/>
                  </a:lnTo>
                  <a:lnTo>
                    <a:pt x="207971" y="60361"/>
                  </a:lnTo>
                  <a:lnTo>
                    <a:pt x="182735" y="28628"/>
                  </a:lnTo>
                  <a:lnTo>
                    <a:pt x="146863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80715" y="2532988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5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2" y="72801"/>
                  </a:lnTo>
                  <a:lnTo>
                    <a:pt x="221293" y="114195"/>
                  </a:lnTo>
                  <a:lnTo>
                    <a:pt x="220373" y="129165"/>
                  </a:lnTo>
                  <a:lnTo>
                    <a:pt x="207494" y="170076"/>
                  </a:lnTo>
                  <a:lnTo>
                    <a:pt x="181836" y="202522"/>
                  </a:lnTo>
                  <a:lnTo>
                    <a:pt x="146487" y="223329"/>
                  </a:lnTo>
                  <a:lnTo>
                    <a:pt x="119060" y="229167"/>
                  </a:lnTo>
                  <a:lnTo>
                    <a:pt x="103439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5"/>
                  </a:lnTo>
                  <a:lnTo>
                    <a:pt x="1" y="115270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02008" y="2526119"/>
              <a:ext cx="765810" cy="121920"/>
            </a:xfrm>
            <a:custGeom>
              <a:avLst/>
              <a:gdLst/>
              <a:ahLst/>
              <a:cxnLst/>
              <a:rect l="l" t="t" r="r" b="b"/>
              <a:pathLst>
                <a:path w="765810" h="121919">
                  <a:moveTo>
                    <a:pt x="0" y="121463"/>
                  </a:moveTo>
                  <a:lnTo>
                    <a:pt x="765681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71088" y="2479778"/>
              <a:ext cx="121920" cy="116839"/>
            </a:xfrm>
            <a:custGeom>
              <a:avLst/>
              <a:gdLst/>
              <a:ahLst/>
              <a:cxnLst/>
              <a:rect l="l" t="t" r="r" b="b"/>
              <a:pathLst>
                <a:path w="121920" h="116839">
                  <a:moveTo>
                    <a:pt x="12442" y="0"/>
                  </a:moveTo>
                  <a:lnTo>
                    <a:pt x="5082" y="3239"/>
                  </a:lnTo>
                  <a:lnTo>
                    <a:pt x="0" y="16314"/>
                  </a:lnTo>
                  <a:lnTo>
                    <a:pt x="3239" y="23675"/>
                  </a:lnTo>
                  <a:lnTo>
                    <a:pt x="71708" y="50290"/>
                  </a:lnTo>
                  <a:lnTo>
                    <a:pt x="14838" y="96789"/>
                  </a:lnTo>
                  <a:lnTo>
                    <a:pt x="14036" y="104788"/>
                  </a:lnTo>
                  <a:lnTo>
                    <a:pt x="22914" y="115650"/>
                  </a:lnTo>
                  <a:lnTo>
                    <a:pt x="30915" y="116452"/>
                  </a:lnTo>
                  <a:lnTo>
                    <a:pt x="121495" y="42392"/>
                  </a:lnTo>
                  <a:lnTo>
                    <a:pt x="12442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98516" y="2381081"/>
              <a:ext cx="729615" cy="256540"/>
            </a:xfrm>
            <a:custGeom>
              <a:avLst/>
              <a:gdLst/>
              <a:ahLst/>
              <a:cxnLst/>
              <a:rect l="l" t="t" r="r" b="b"/>
              <a:pathLst>
                <a:path w="729614" h="256539">
                  <a:moveTo>
                    <a:pt x="0" y="255973"/>
                  </a:moveTo>
                  <a:lnTo>
                    <a:pt x="729485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27583" y="2350570"/>
              <a:ext cx="124460" cy="112395"/>
            </a:xfrm>
            <a:custGeom>
              <a:avLst/>
              <a:gdLst/>
              <a:ahLst/>
              <a:cxnLst/>
              <a:rect l="l" t="t" r="r" b="b"/>
              <a:pathLst>
                <a:path w="124460" h="112394">
                  <a:moveTo>
                    <a:pt x="9317" y="0"/>
                  </a:moveTo>
                  <a:lnTo>
                    <a:pt x="2656" y="4505"/>
                  </a:lnTo>
                  <a:lnTo>
                    <a:pt x="0" y="18279"/>
                  </a:lnTo>
                  <a:lnTo>
                    <a:pt x="4505" y="24940"/>
                  </a:lnTo>
                  <a:lnTo>
                    <a:pt x="76634" y="38856"/>
                  </a:lnTo>
                  <a:lnTo>
                    <a:pt x="29016" y="94792"/>
                  </a:lnTo>
                  <a:lnTo>
                    <a:pt x="29659" y="102807"/>
                  </a:lnTo>
                  <a:lnTo>
                    <a:pt x="40341" y="111900"/>
                  </a:lnTo>
                  <a:lnTo>
                    <a:pt x="48356" y="111257"/>
                  </a:lnTo>
                  <a:lnTo>
                    <a:pt x="124200" y="22166"/>
                  </a:lnTo>
                  <a:lnTo>
                    <a:pt x="9317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98515" y="2637054"/>
              <a:ext cx="737870" cy="932180"/>
            </a:xfrm>
            <a:custGeom>
              <a:avLst/>
              <a:gdLst/>
              <a:ahLst/>
              <a:cxnLst/>
              <a:rect l="l" t="t" r="r" b="b"/>
              <a:pathLst>
                <a:path w="737870" h="932179">
                  <a:moveTo>
                    <a:pt x="0" y="0"/>
                  </a:moveTo>
                  <a:lnTo>
                    <a:pt x="737626" y="931942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39614" y="3468099"/>
              <a:ext cx="112395" cy="120650"/>
            </a:xfrm>
            <a:custGeom>
              <a:avLst/>
              <a:gdLst/>
              <a:ahLst/>
              <a:cxnLst/>
              <a:rect l="l" t="t" r="r" b="b"/>
              <a:pathLst>
                <a:path w="112395" h="120650">
                  <a:moveTo>
                    <a:pt x="12481" y="54350"/>
                  </a:moveTo>
                  <a:lnTo>
                    <a:pt x="5114" y="57572"/>
                  </a:lnTo>
                  <a:lnTo>
                    <a:pt x="0" y="70636"/>
                  </a:lnTo>
                  <a:lnTo>
                    <a:pt x="3221" y="78003"/>
                  </a:lnTo>
                  <a:lnTo>
                    <a:pt x="112170" y="120661"/>
                  </a:lnTo>
                  <a:lnTo>
                    <a:pt x="106541" y="81133"/>
                  </a:lnTo>
                  <a:lnTo>
                    <a:pt x="80885" y="81133"/>
                  </a:lnTo>
                  <a:lnTo>
                    <a:pt x="12481" y="54350"/>
                  </a:lnTo>
                  <a:close/>
                </a:path>
                <a:path w="112395" h="120650">
                  <a:moveTo>
                    <a:pt x="89244" y="0"/>
                  </a:moveTo>
                  <a:lnTo>
                    <a:pt x="75355" y="1977"/>
                  </a:lnTo>
                  <a:lnTo>
                    <a:pt x="70528" y="8408"/>
                  </a:lnTo>
                  <a:lnTo>
                    <a:pt x="80885" y="81133"/>
                  </a:lnTo>
                  <a:lnTo>
                    <a:pt x="106541" y="81133"/>
                  </a:lnTo>
                  <a:lnTo>
                    <a:pt x="95674" y="4827"/>
                  </a:lnTo>
                  <a:lnTo>
                    <a:pt x="89244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95258" y="2182091"/>
              <a:ext cx="386541" cy="39901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51436" y="2239426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102542" y="0"/>
                  </a:moveTo>
                  <a:lnTo>
                    <a:pt x="62335" y="11197"/>
                  </a:lnTo>
                  <a:lnTo>
                    <a:pt x="29773" y="36177"/>
                  </a:lnTo>
                  <a:lnTo>
                    <a:pt x="7959" y="71718"/>
                  </a:lnTo>
                  <a:lnTo>
                    <a:pt x="22" y="114195"/>
                  </a:lnTo>
                  <a:lnTo>
                    <a:pt x="0" y="115269"/>
                  </a:lnTo>
                  <a:lnTo>
                    <a:pt x="938" y="129610"/>
                  </a:lnTo>
                  <a:lnTo>
                    <a:pt x="13411" y="168985"/>
                  </a:lnTo>
                  <a:lnTo>
                    <a:pt x="38693" y="200636"/>
                  </a:lnTo>
                  <a:lnTo>
                    <a:pt x="74627" y="221663"/>
                  </a:lnTo>
                  <a:lnTo>
                    <a:pt x="119058" y="229167"/>
                  </a:lnTo>
                  <a:lnTo>
                    <a:pt x="133081" y="227129"/>
                  </a:lnTo>
                  <a:lnTo>
                    <a:pt x="170976" y="210907"/>
                  </a:lnTo>
                  <a:lnTo>
                    <a:pt x="200207" y="181989"/>
                  </a:lnTo>
                  <a:lnTo>
                    <a:pt x="217689" y="143547"/>
                  </a:lnTo>
                  <a:lnTo>
                    <a:pt x="221291" y="114195"/>
                  </a:lnTo>
                  <a:lnTo>
                    <a:pt x="220382" y="99825"/>
                  </a:lnTo>
                  <a:lnTo>
                    <a:pt x="207971" y="60361"/>
                  </a:lnTo>
                  <a:lnTo>
                    <a:pt x="182735" y="28628"/>
                  </a:lnTo>
                  <a:lnTo>
                    <a:pt x="146863" y="7537"/>
                  </a:lnTo>
                  <a:lnTo>
                    <a:pt x="102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51434" y="2239426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5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2" y="72801"/>
                  </a:lnTo>
                  <a:lnTo>
                    <a:pt x="221293" y="114195"/>
                  </a:lnTo>
                  <a:lnTo>
                    <a:pt x="220373" y="129165"/>
                  </a:lnTo>
                  <a:lnTo>
                    <a:pt x="207495" y="170076"/>
                  </a:lnTo>
                  <a:lnTo>
                    <a:pt x="181837" y="202522"/>
                  </a:lnTo>
                  <a:lnTo>
                    <a:pt x="146487" y="223329"/>
                  </a:lnTo>
                  <a:lnTo>
                    <a:pt x="119060" y="229167"/>
                  </a:lnTo>
                  <a:lnTo>
                    <a:pt x="103439" y="228348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5"/>
                  </a:lnTo>
                  <a:lnTo>
                    <a:pt x="1" y="115270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72728" y="2354022"/>
              <a:ext cx="888365" cy="827405"/>
            </a:xfrm>
            <a:custGeom>
              <a:avLst/>
              <a:gdLst/>
              <a:ahLst/>
              <a:cxnLst/>
              <a:rect l="l" t="t" r="r" b="b"/>
              <a:pathLst>
                <a:path w="888364" h="827405">
                  <a:moveTo>
                    <a:pt x="0" y="0"/>
                  </a:moveTo>
                  <a:lnTo>
                    <a:pt x="888021" y="827368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60764" y="3082740"/>
              <a:ext cx="118745" cy="116205"/>
            </a:xfrm>
            <a:custGeom>
              <a:avLst/>
              <a:gdLst/>
              <a:ahLst/>
              <a:cxnLst/>
              <a:rect l="l" t="t" r="r" b="b"/>
              <a:pathLst>
                <a:path w="118745" h="116205">
                  <a:moveTo>
                    <a:pt x="9886" y="65294"/>
                  </a:moveTo>
                  <a:lnTo>
                    <a:pt x="3088" y="69589"/>
                  </a:lnTo>
                  <a:lnTo>
                    <a:pt x="0" y="83273"/>
                  </a:lnTo>
                  <a:lnTo>
                    <a:pt x="4295" y="90072"/>
                  </a:lnTo>
                  <a:lnTo>
                    <a:pt x="118426" y="115831"/>
                  </a:lnTo>
                  <a:lnTo>
                    <a:pt x="108071" y="81467"/>
                  </a:lnTo>
                  <a:lnTo>
                    <a:pt x="81544" y="81467"/>
                  </a:lnTo>
                  <a:lnTo>
                    <a:pt x="9886" y="65294"/>
                  </a:lnTo>
                  <a:close/>
                </a:path>
                <a:path w="118745" h="116205">
                  <a:moveTo>
                    <a:pt x="77585" y="0"/>
                  </a:moveTo>
                  <a:lnTo>
                    <a:pt x="64154" y="4047"/>
                  </a:lnTo>
                  <a:lnTo>
                    <a:pt x="60350" y="11131"/>
                  </a:lnTo>
                  <a:lnTo>
                    <a:pt x="81544" y="81467"/>
                  </a:lnTo>
                  <a:lnTo>
                    <a:pt x="108071" y="81467"/>
                  </a:lnTo>
                  <a:lnTo>
                    <a:pt x="84669" y="3803"/>
                  </a:lnTo>
                  <a:lnTo>
                    <a:pt x="77585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72728" y="2152468"/>
              <a:ext cx="882015" cy="201930"/>
            </a:xfrm>
            <a:custGeom>
              <a:avLst/>
              <a:gdLst/>
              <a:ahLst/>
              <a:cxnLst/>
              <a:rect l="l" t="t" r="r" b="b"/>
              <a:pathLst>
                <a:path w="882014" h="201930">
                  <a:moveTo>
                    <a:pt x="0" y="201553"/>
                  </a:moveTo>
                  <a:lnTo>
                    <a:pt x="881890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56215" y="2111898"/>
              <a:ext cx="123189" cy="114935"/>
            </a:xfrm>
            <a:custGeom>
              <a:avLst/>
              <a:gdLst/>
              <a:ahLst/>
              <a:cxnLst/>
              <a:rect l="l" t="t" r="r" b="b"/>
              <a:pathLst>
                <a:path w="123189" h="114935">
                  <a:moveTo>
                    <a:pt x="11315" y="0"/>
                  </a:moveTo>
                  <a:lnTo>
                    <a:pt x="4190" y="3727"/>
                  </a:lnTo>
                  <a:lnTo>
                    <a:pt x="0" y="17114"/>
                  </a:lnTo>
                  <a:lnTo>
                    <a:pt x="3727" y="24239"/>
                  </a:lnTo>
                  <a:lnTo>
                    <a:pt x="73832" y="46186"/>
                  </a:lnTo>
                  <a:lnTo>
                    <a:pt x="20220" y="96406"/>
                  </a:lnTo>
                  <a:lnTo>
                    <a:pt x="19959" y="104443"/>
                  </a:lnTo>
                  <a:lnTo>
                    <a:pt x="29549" y="114682"/>
                  </a:lnTo>
                  <a:lnTo>
                    <a:pt x="37585" y="114943"/>
                  </a:lnTo>
                  <a:lnTo>
                    <a:pt x="122975" y="34955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72728" y="2354021"/>
              <a:ext cx="882015" cy="109220"/>
            </a:xfrm>
            <a:custGeom>
              <a:avLst/>
              <a:gdLst/>
              <a:ahLst/>
              <a:cxnLst/>
              <a:rect l="l" t="t" r="r" b="b"/>
              <a:pathLst>
                <a:path w="882014" h="109219">
                  <a:moveTo>
                    <a:pt x="0" y="0"/>
                  </a:moveTo>
                  <a:lnTo>
                    <a:pt x="881447" y="10883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458665" y="2395045"/>
              <a:ext cx="120650" cy="117475"/>
            </a:xfrm>
            <a:custGeom>
              <a:avLst/>
              <a:gdLst/>
              <a:ahLst/>
              <a:cxnLst/>
              <a:rect l="l" t="t" r="r" b="b"/>
              <a:pathLst>
                <a:path w="120650" h="117475">
                  <a:moveTo>
                    <a:pt x="27445" y="0"/>
                  </a:moveTo>
                  <a:lnTo>
                    <a:pt x="19476" y="1078"/>
                  </a:lnTo>
                  <a:lnTo>
                    <a:pt x="10976" y="12238"/>
                  </a:lnTo>
                  <a:lnTo>
                    <a:pt x="12054" y="20206"/>
                  </a:lnTo>
                  <a:lnTo>
                    <a:pt x="70493" y="64717"/>
                  </a:lnTo>
                  <a:lnTo>
                    <a:pt x="2983" y="93677"/>
                  </a:lnTo>
                  <a:lnTo>
                    <a:pt x="0" y="101144"/>
                  </a:lnTo>
                  <a:lnTo>
                    <a:pt x="5529" y="114037"/>
                  </a:lnTo>
                  <a:lnTo>
                    <a:pt x="12997" y="117020"/>
                  </a:lnTo>
                  <a:lnTo>
                    <a:pt x="120524" y="70895"/>
                  </a:lnTo>
                  <a:lnTo>
                    <a:pt x="27445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72727" y="2354021"/>
              <a:ext cx="891540" cy="1214120"/>
            </a:xfrm>
            <a:custGeom>
              <a:avLst/>
              <a:gdLst/>
              <a:ahLst/>
              <a:cxnLst/>
              <a:rect l="l" t="t" r="r" b="b"/>
              <a:pathLst>
                <a:path w="891539" h="1214120">
                  <a:moveTo>
                    <a:pt x="0" y="0"/>
                  </a:moveTo>
                  <a:lnTo>
                    <a:pt x="891543" y="1213965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468897" y="3466891"/>
              <a:ext cx="110489" cy="121920"/>
            </a:xfrm>
            <a:custGeom>
              <a:avLst/>
              <a:gdLst/>
              <a:ahLst/>
              <a:cxnLst/>
              <a:rect l="l" t="t" r="r" b="b"/>
              <a:pathLst>
                <a:path w="110489" h="121920">
                  <a:moveTo>
                    <a:pt x="13061" y="51546"/>
                  </a:moveTo>
                  <a:lnTo>
                    <a:pt x="5582" y="54500"/>
                  </a:lnTo>
                  <a:lnTo>
                    <a:pt x="0" y="67370"/>
                  </a:lnTo>
                  <a:lnTo>
                    <a:pt x="2954" y="74849"/>
                  </a:lnTo>
                  <a:lnTo>
                    <a:pt x="110293" y="121410"/>
                  </a:lnTo>
                  <a:lnTo>
                    <a:pt x="105995" y="80779"/>
                  </a:lnTo>
                  <a:lnTo>
                    <a:pt x="80454" y="80779"/>
                  </a:lnTo>
                  <a:lnTo>
                    <a:pt x="13061" y="51546"/>
                  </a:lnTo>
                  <a:close/>
                </a:path>
                <a:path w="110489" h="121920">
                  <a:moveTo>
                    <a:pt x="91734" y="0"/>
                  </a:moveTo>
                  <a:lnTo>
                    <a:pt x="77784" y="1475"/>
                  </a:lnTo>
                  <a:lnTo>
                    <a:pt x="72727" y="7727"/>
                  </a:lnTo>
                  <a:lnTo>
                    <a:pt x="80454" y="80779"/>
                  </a:lnTo>
                  <a:lnTo>
                    <a:pt x="105995" y="80779"/>
                  </a:lnTo>
                  <a:lnTo>
                    <a:pt x="97986" y="5055"/>
                  </a:lnTo>
                  <a:lnTo>
                    <a:pt x="91734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25789" y="1720734"/>
              <a:ext cx="386541" cy="39901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581106" y="1779453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102541" y="0"/>
                  </a:moveTo>
                  <a:lnTo>
                    <a:pt x="62335" y="11197"/>
                  </a:lnTo>
                  <a:lnTo>
                    <a:pt x="29772" y="36178"/>
                  </a:lnTo>
                  <a:lnTo>
                    <a:pt x="7959" y="71719"/>
                  </a:lnTo>
                  <a:lnTo>
                    <a:pt x="22" y="114194"/>
                  </a:lnTo>
                  <a:lnTo>
                    <a:pt x="0" y="115270"/>
                  </a:lnTo>
                  <a:lnTo>
                    <a:pt x="938" y="129610"/>
                  </a:lnTo>
                  <a:lnTo>
                    <a:pt x="13411" y="168985"/>
                  </a:lnTo>
                  <a:lnTo>
                    <a:pt x="38693" y="200636"/>
                  </a:lnTo>
                  <a:lnTo>
                    <a:pt x="74627" y="221663"/>
                  </a:lnTo>
                  <a:lnTo>
                    <a:pt x="119058" y="229166"/>
                  </a:lnTo>
                  <a:lnTo>
                    <a:pt x="133081" y="227129"/>
                  </a:lnTo>
                  <a:lnTo>
                    <a:pt x="170975" y="210908"/>
                  </a:lnTo>
                  <a:lnTo>
                    <a:pt x="200207" y="181989"/>
                  </a:lnTo>
                  <a:lnTo>
                    <a:pt x="217689" y="143546"/>
                  </a:lnTo>
                  <a:lnTo>
                    <a:pt x="221291" y="114194"/>
                  </a:lnTo>
                  <a:lnTo>
                    <a:pt x="220382" y="99825"/>
                  </a:lnTo>
                  <a:lnTo>
                    <a:pt x="207970" y="60361"/>
                  </a:lnTo>
                  <a:lnTo>
                    <a:pt x="182734" y="28628"/>
                  </a:lnTo>
                  <a:lnTo>
                    <a:pt x="146861" y="7537"/>
                  </a:lnTo>
                  <a:lnTo>
                    <a:pt x="1025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581104" y="1779454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4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5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2" y="72801"/>
                  </a:lnTo>
                  <a:lnTo>
                    <a:pt x="221293" y="114195"/>
                  </a:lnTo>
                  <a:lnTo>
                    <a:pt x="220373" y="129165"/>
                  </a:lnTo>
                  <a:lnTo>
                    <a:pt x="207495" y="170076"/>
                  </a:lnTo>
                  <a:lnTo>
                    <a:pt x="181837" y="202522"/>
                  </a:lnTo>
                  <a:lnTo>
                    <a:pt x="146487" y="223329"/>
                  </a:lnTo>
                  <a:lnTo>
                    <a:pt x="119060" y="229167"/>
                  </a:lnTo>
                  <a:lnTo>
                    <a:pt x="103439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5"/>
                  </a:lnTo>
                  <a:lnTo>
                    <a:pt x="1" y="115270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802397" y="1894049"/>
              <a:ext cx="863600" cy="252729"/>
            </a:xfrm>
            <a:custGeom>
              <a:avLst/>
              <a:gdLst/>
              <a:ahLst/>
              <a:cxnLst/>
              <a:rect l="l" t="t" r="r" b="b"/>
              <a:pathLst>
                <a:path w="863600" h="252730">
                  <a:moveTo>
                    <a:pt x="0" y="0"/>
                  </a:moveTo>
                  <a:lnTo>
                    <a:pt x="863221" y="25248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65988" y="2068431"/>
              <a:ext cx="123825" cy="113664"/>
            </a:xfrm>
            <a:custGeom>
              <a:avLst/>
              <a:gdLst/>
              <a:ahLst/>
              <a:cxnLst/>
              <a:rect l="l" t="t" r="r" b="b"/>
              <a:pathLst>
                <a:path w="123825" h="113664">
                  <a:moveTo>
                    <a:pt x="35333" y="0"/>
                  </a:moveTo>
                  <a:lnTo>
                    <a:pt x="25147" y="9645"/>
                  </a:lnTo>
                  <a:lnTo>
                    <a:pt x="24928" y="17683"/>
                  </a:lnTo>
                  <a:lnTo>
                    <a:pt x="75439" y="71022"/>
                  </a:lnTo>
                  <a:lnTo>
                    <a:pt x="4147" y="88734"/>
                  </a:lnTo>
                  <a:lnTo>
                    <a:pt x="0" y="95624"/>
                  </a:lnTo>
                  <a:lnTo>
                    <a:pt x="3382" y="109239"/>
                  </a:lnTo>
                  <a:lnTo>
                    <a:pt x="10271" y="113385"/>
                  </a:lnTo>
                  <a:lnTo>
                    <a:pt x="123822" y="85173"/>
                  </a:lnTo>
                  <a:lnTo>
                    <a:pt x="43371" y="218"/>
                  </a:lnTo>
                  <a:lnTo>
                    <a:pt x="35333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802398" y="1894049"/>
              <a:ext cx="865505" cy="435609"/>
            </a:xfrm>
            <a:custGeom>
              <a:avLst/>
              <a:gdLst/>
              <a:ahLst/>
              <a:cxnLst/>
              <a:rect l="l" t="t" r="r" b="b"/>
              <a:pathLst>
                <a:path w="865504" h="435610">
                  <a:moveTo>
                    <a:pt x="0" y="0"/>
                  </a:moveTo>
                  <a:lnTo>
                    <a:pt x="864901" y="435544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66142" y="2241150"/>
              <a:ext cx="123825" cy="107314"/>
            </a:xfrm>
            <a:custGeom>
              <a:avLst/>
              <a:gdLst/>
              <a:ahLst/>
              <a:cxnLst/>
              <a:rect l="l" t="t" r="r" b="b"/>
              <a:pathLst>
                <a:path w="123825" h="107314">
                  <a:moveTo>
                    <a:pt x="52053" y="0"/>
                  </a:moveTo>
                  <a:lnTo>
                    <a:pt x="40290" y="7642"/>
                  </a:lnTo>
                  <a:lnTo>
                    <a:pt x="38620" y="15509"/>
                  </a:lnTo>
                  <a:lnTo>
                    <a:pt x="78644" y="77106"/>
                  </a:lnTo>
                  <a:lnTo>
                    <a:pt x="5325" y="81626"/>
                  </a:lnTo>
                  <a:lnTo>
                    <a:pt x="0" y="87651"/>
                  </a:lnTo>
                  <a:lnTo>
                    <a:pt x="863" y="101653"/>
                  </a:lnTo>
                  <a:lnTo>
                    <a:pt x="6887" y="106978"/>
                  </a:lnTo>
                  <a:lnTo>
                    <a:pt x="123668" y="99780"/>
                  </a:lnTo>
                  <a:lnTo>
                    <a:pt x="59918" y="1668"/>
                  </a:lnTo>
                  <a:lnTo>
                    <a:pt x="52053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802398" y="1894049"/>
              <a:ext cx="877569" cy="2009139"/>
            </a:xfrm>
            <a:custGeom>
              <a:avLst/>
              <a:gdLst/>
              <a:ahLst/>
              <a:cxnLst/>
              <a:rect l="l" t="t" r="r" b="b"/>
              <a:pathLst>
                <a:path w="877570" h="2009139">
                  <a:moveTo>
                    <a:pt x="0" y="0"/>
                  </a:moveTo>
                  <a:lnTo>
                    <a:pt x="877324" y="2008901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94098" y="3801901"/>
              <a:ext cx="109855" cy="124460"/>
            </a:xfrm>
            <a:custGeom>
              <a:avLst/>
              <a:gdLst/>
              <a:ahLst/>
              <a:cxnLst/>
              <a:rect l="l" t="t" r="r" b="b"/>
              <a:pathLst>
                <a:path w="109854" h="124460">
                  <a:moveTo>
                    <a:pt x="16221" y="34615"/>
                  </a:moveTo>
                  <a:lnTo>
                    <a:pt x="8275" y="35852"/>
                  </a:lnTo>
                  <a:lnTo>
                    <a:pt x="0" y="47179"/>
                  </a:lnTo>
                  <a:lnTo>
                    <a:pt x="1236" y="55124"/>
                  </a:lnTo>
                  <a:lnTo>
                    <a:pt x="95712" y="124146"/>
                  </a:lnTo>
                  <a:lnTo>
                    <a:pt x="101110" y="77950"/>
                  </a:lnTo>
                  <a:lnTo>
                    <a:pt x="75537" y="77950"/>
                  </a:lnTo>
                  <a:lnTo>
                    <a:pt x="16221" y="34615"/>
                  </a:lnTo>
                  <a:close/>
                </a:path>
                <a:path w="109854" h="124460">
                  <a:moveTo>
                    <a:pt x="90369" y="0"/>
                  </a:moveTo>
                  <a:lnTo>
                    <a:pt x="84062" y="4987"/>
                  </a:lnTo>
                  <a:lnTo>
                    <a:pt x="75537" y="77950"/>
                  </a:lnTo>
                  <a:lnTo>
                    <a:pt x="101110" y="77950"/>
                  </a:lnTo>
                  <a:lnTo>
                    <a:pt x="109291" y="7934"/>
                  </a:lnTo>
                  <a:lnTo>
                    <a:pt x="104303" y="1628"/>
                  </a:lnTo>
                  <a:lnTo>
                    <a:pt x="90369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72728" y="1905822"/>
              <a:ext cx="885825" cy="448309"/>
            </a:xfrm>
            <a:custGeom>
              <a:avLst/>
              <a:gdLst/>
              <a:ahLst/>
              <a:cxnLst/>
              <a:rect l="l" t="t" r="r" b="b"/>
              <a:pathLst>
                <a:path w="885825" h="448310">
                  <a:moveTo>
                    <a:pt x="0" y="448199"/>
                  </a:moveTo>
                  <a:lnTo>
                    <a:pt x="885561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457133" y="1887476"/>
              <a:ext cx="123825" cy="107314"/>
            </a:xfrm>
            <a:custGeom>
              <a:avLst/>
              <a:gdLst/>
              <a:ahLst/>
              <a:cxnLst/>
              <a:rect l="l" t="t" r="r" b="b"/>
              <a:pathLst>
                <a:path w="123825" h="107314">
                  <a:moveTo>
                    <a:pt x="6849" y="0"/>
                  </a:moveTo>
                  <a:lnTo>
                    <a:pt x="835" y="5337"/>
                  </a:lnTo>
                  <a:lnTo>
                    <a:pt x="0" y="19340"/>
                  </a:lnTo>
                  <a:lnTo>
                    <a:pt x="5337" y="25355"/>
                  </a:lnTo>
                  <a:lnTo>
                    <a:pt x="78667" y="29726"/>
                  </a:lnTo>
                  <a:lnTo>
                    <a:pt x="38768" y="91405"/>
                  </a:lnTo>
                  <a:lnTo>
                    <a:pt x="40453" y="99268"/>
                  </a:lnTo>
                  <a:lnTo>
                    <a:pt x="52231" y="106887"/>
                  </a:lnTo>
                  <a:lnTo>
                    <a:pt x="60093" y="105201"/>
                  </a:lnTo>
                  <a:lnTo>
                    <a:pt x="123644" y="6963"/>
                  </a:lnTo>
                  <a:lnTo>
                    <a:pt x="6849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802397" y="1894048"/>
              <a:ext cx="869950" cy="862330"/>
            </a:xfrm>
            <a:custGeom>
              <a:avLst/>
              <a:gdLst/>
              <a:ahLst/>
              <a:cxnLst/>
              <a:rect l="l" t="t" r="r" b="b"/>
              <a:pathLst>
                <a:path w="869950" h="862330">
                  <a:moveTo>
                    <a:pt x="0" y="0"/>
                  </a:moveTo>
                  <a:lnTo>
                    <a:pt x="869510" y="861732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572445" y="2656487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10436" y="63176"/>
                  </a:moveTo>
                  <a:lnTo>
                    <a:pt x="3509" y="67259"/>
                  </a:lnTo>
                  <a:lnTo>
                    <a:pt x="0" y="80840"/>
                  </a:lnTo>
                  <a:lnTo>
                    <a:pt x="4083" y="87768"/>
                  </a:lnTo>
                  <a:lnTo>
                    <a:pt x="117365" y="117036"/>
                  </a:lnTo>
                  <a:lnTo>
                    <a:pt x="107856" y="81551"/>
                  </a:lnTo>
                  <a:lnTo>
                    <a:pt x="81560" y="81551"/>
                  </a:lnTo>
                  <a:lnTo>
                    <a:pt x="10436" y="63176"/>
                  </a:lnTo>
                  <a:close/>
                </a:path>
                <a:path w="117475" h="117475">
                  <a:moveTo>
                    <a:pt x="80116" y="0"/>
                  </a:moveTo>
                  <a:lnTo>
                    <a:pt x="66567" y="3632"/>
                  </a:lnTo>
                  <a:lnTo>
                    <a:pt x="62546" y="10595"/>
                  </a:lnTo>
                  <a:lnTo>
                    <a:pt x="81560" y="81551"/>
                  </a:lnTo>
                  <a:lnTo>
                    <a:pt x="107856" y="81551"/>
                  </a:lnTo>
                  <a:lnTo>
                    <a:pt x="87081" y="4020"/>
                  </a:lnTo>
                  <a:lnTo>
                    <a:pt x="80116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802397" y="1837761"/>
              <a:ext cx="855344" cy="56515"/>
            </a:xfrm>
            <a:custGeom>
              <a:avLst/>
              <a:gdLst/>
              <a:ahLst/>
              <a:cxnLst/>
              <a:rect l="l" t="t" r="r" b="b"/>
              <a:pathLst>
                <a:path w="855345" h="56514">
                  <a:moveTo>
                    <a:pt x="0" y="56288"/>
                  </a:moveTo>
                  <a:lnTo>
                    <a:pt x="855117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564065" y="1783916"/>
              <a:ext cx="118745" cy="118110"/>
            </a:xfrm>
            <a:custGeom>
              <a:avLst/>
              <a:gdLst/>
              <a:ahLst/>
              <a:cxnLst/>
              <a:rect l="l" t="t" r="r" b="b"/>
              <a:pathLst>
                <a:path w="118745" h="118110">
                  <a:moveTo>
                    <a:pt x="13882" y="0"/>
                  </a:moveTo>
                  <a:lnTo>
                    <a:pt x="6257" y="2551"/>
                  </a:lnTo>
                  <a:lnTo>
                    <a:pt x="0" y="15107"/>
                  </a:lnTo>
                  <a:lnTo>
                    <a:pt x="2552" y="22733"/>
                  </a:lnTo>
                  <a:lnTo>
                    <a:pt x="68299" y="55499"/>
                  </a:lnTo>
                  <a:lnTo>
                    <a:pt x="7415" y="96601"/>
                  </a:lnTo>
                  <a:lnTo>
                    <a:pt x="5883" y="104494"/>
                  </a:lnTo>
                  <a:lnTo>
                    <a:pt x="13732" y="116121"/>
                  </a:lnTo>
                  <a:lnTo>
                    <a:pt x="21626" y="117652"/>
                  </a:lnTo>
                  <a:lnTo>
                    <a:pt x="118600" y="52188"/>
                  </a:lnTo>
                  <a:lnTo>
                    <a:pt x="13882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6275789" y="2715794"/>
              <a:ext cx="276999" cy="398780"/>
            </a:xfrm>
            <a:prstGeom prst="rect">
              <a:avLst/>
            </a:prstGeom>
          </p:spPr>
          <p:txBody>
            <a:bodyPr vert="vert" wrap="square" lIns="0" tIns="0" rIns="0" bIns="0" rtlCol="0">
              <a:spAutoFit/>
            </a:bodyPr>
            <a:lstStyle/>
            <a:p>
              <a:pPr marL="12700"/>
              <a:r>
                <a:rPr spc="-5" dirty="0">
                  <a:solidFill>
                    <a:srgbClr val="7F7F7F"/>
                  </a:solidFill>
                  <a:latin typeface="Calibri"/>
                  <a:cs typeface="Calibri"/>
                </a:rPr>
                <a:t>…….</a:t>
              </a:r>
              <a:endParaRPr dirty="0">
                <a:latin typeface="Calibri"/>
                <a:cs typeface="Calibri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7421819" y="2600896"/>
              <a:ext cx="276999" cy="398780"/>
            </a:xfrm>
            <a:prstGeom prst="rect">
              <a:avLst/>
            </a:prstGeom>
          </p:spPr>
          <p:txBody>
            <a:bodyPr vert="vert" wrap="square" lIns="0" tIns="0" rIns="0" bIns="0" rtlCol="0">
              <a:spAutoFit/>
            </a:bodyPr>
            <a:lstStyle/>
            <a:p>
              <a:pPr marL="12700"/>
              <a:r>
                <a:rPr spc="-5" dirty="0">
                  <a:solidFill>
                    <a:srgbClr val="7F7F7F"/>
                  </a:solidFill>
                  <a:latin typeface="Calibri"/>
                  <a:cs typeface="Calibri"/>
                </a:rPr>
                <a:t>…….</a:t>
              </a:r>
              <a:endParaRPr>
                <a:latin typeface="Calibri"/>
                <a:cs typeface="Calibri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8501218" y="2932800"/>
              <a:ext cx="276999" cy="398780"/>
            </a:xfrm>
            <a:prstGeom prst="rect">
              <a:avLst/>
            </a:prstGeom>
          </p:spPr>
          <p:txBody>
            <a:bodyPr vert="vert" wrap="square" lIns="0" tIns="0" rIns="0" bIns="0" rtlCol="0">
              <a:spAutoFit/>
            </a:bodyPr>
            <a:lstStyle/>
            <a:p>
              <a:pPr marL="12700"/>
              <a:r>
                <a:rPr spc="-5" dirty="0">
                  <a:solidFill>
                    <a:srgbClr val="7F7F7F"/>
                  </a:solidFill>
                  <a:latin typeface="Calibri"/>
                  <a:cs typeface="Calibri"/>
                </a:rPr>
                <a:t>…….</a:t>
              </a:r>
              <a:endParaRPr>
                <a:latin typeface="Calibri"/>
                <a:cs typeface="Calibri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27225" y="1662545"/>
              <a:ext cx="386541" cy="3990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82731" y="1721399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102541" y="0"/>
                  </a:moveTo>
                  <a:lnTo>
                    <a:pt x="62335" y="11197"/>
                  </a:lnTo>
                  <a:lnTo>
                    <a:pt x="29773" y="36178"/>
                  </a:lnTo>
                  <a:lnTo>
                    <a:pt x="7959" y="71719"/>
                  </a:lnTo>
                  <a:lnTo>
                    <a:pt x="22" y="114193"/>
                  </a:lnTo>
                  <a:lnTo>
                    <a:pt x="0" y="115273"/>
                  </a:lnTo>
                  <a:lnTo>
                    <a:pt x="939" y="129613"/>
                  </a:lnTo>
                  <a:lnTo>
                    <a:pt x="13413" y="168987"/>
                  </a:lnTo>
                  <a:lnTo>
                    <a:pt x="38695" y="200638"/>
                  </a:lnTo>
                  <a:lnTo>
                    <a:pt x="74630" y="221665"/>
                  </a:lnTo>
                  <a:lnTo>
                    <a:pt x="119061" y="229167"/>
                  </a:lnTo>
                  <a:lnTo>
                    <a:pt x="133084" y="227130"/>
                  </a:lnTo>
                  <a:lnTo>
                    <a:pt x="170977" y="210908"/>
                  </a:lnTo>
                  <a:lnTo>
                    <a:pt x="200209" y="181988"/>
                  </a:lnTo>
                  <a:lnTo>
                    <a:pt x="217690" y="143546"/>
                  </a:lnTo>
                  <a:lnTo>
                    <a:pt x="221292" y="114193"/>
                  </a:lnTo>
                  <a:lnTo>
                    <a:pt x="220383" y="99824"/>
                  </a:lnTo>
                  <a:lnTo>
                    <a:pt x="207971" y="60360"/>
                  </a:lnTo>
                  <a:lnTo>
                    <a:pt x="182734" y="28628"/>
                  </a:lnTo>
                  <a:lnTo>
                    <a:pt x="146862" y="7537"/>
                  </a:lnTo>
                  <a:lnTo>
                    <a:pt x="102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682729" y="1721399"/>
              <a:ext cx="221615" cy="229235"/>
            </a:xfrm>
            <a:custGeom>
              <a:avLst/>
              <a:gdLst/>
              <a:ahLst/>
              <a:cxnLst/>
              <a:rect l="l" t="t" r="r" b="b"/>
              <a:pathLst>
                <a:path w="221615" h="229235">
                  <a:moveTo>
                    <a:pt x="0" y="114595"/>
                  </a:moveTo>
                  <a:lnTo>
                    <a:pt x="7961" y="71718"/>
                  </a:lnTo>
                  <a:lnTo>
                    <a:pt x="29774" y="36178"/>
                  </a:lnTo>
                  <a:lnTo>
                    <a:pt x="62337" y="11197"/>
                  </a:lnTo>
                  <a:lnTo>
                    <a:pt x="102544" y="0"/>
                  </a:lnTo>
                  <a:lnTo>
                    <a:pt x="118121" y="826"/>
                  </a:lnTo>
                  <a:lnTo>
                    <a:pt x="159868" y="13205"/>
                  </a:lnTo>
                  <a:lnTo>
                    <a:pt x="192438" y="38167"/>
                  </a:lnTo>
                  <a:lnTo>
                    <a:pt x="213643" y="72800"/>
                  </a:lnTo>
                  <a:lnTo>
                    <a:pt x="221293" y="114194"/>
                  </a:lnTo>
                  <a:lnTo>
                    <a:pt x="220374" y="129164"/>
                  </a:lnTo>
                  <a:lnTo>
                    <a:pt x="207495" y="170076"/>
                  </a:lnTo>
                  <a:lnTo>
                    <a:pt x="181837" y="202522"/>
                  </a:lnTo>
                  <a:lnTo>
                    <a:pt x="146487" y="223329"/>
                  </a:lnTo>
                  <a:lnTo>
                    <a:pt x="119061" y="229167"/>
                  </a:lnTo>
                  <a:lnTo>
                    <a:pt x="103440" y="228347"/>
                  </a:lnTo>
                  <a:lnTo>
                    <a:pt x="61601" y="216014"/>
                  </a:lnTo>
                  <a:lnTo>
                    <a:pt x="28978" y="191123"/>
                  </a:lnTo>
                  <a:lnTo>
                    <a:pt x="7726" y="156576"/>
                  </a:lnTo>
                  <a:lnTo>
                    <a:pt x="1" y="115271"/>
                  </a:lnTo>
                  <a:lnTo>
                    <a:pt x="0" y="114595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904023" y="1835994"/>
              <a:ext cx="759460" cy="302260"/>
            </a:xfrm>
            <a:custGeom>
              <a:avLst/>
              <a:gdLst/>
              <a:ahLst/>
              <a:cxnLst/>
              <a:rect l="l" t="t" r="r" b="b"/>
              <a:pathLst>
                <a:path w="759459" h="302260">
                  <a:moveTo>
                    <a:pt x="0" y="0"/>
                  </a:moveTo>
                  <a:lnTo>
                    <a:pt x="759215" y="301838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562403" y="2054053"/>
              <a:ext cx="124460" cy="111125"/>
            </a:xfrm>
            <a:custGeom>
              <a:avLst/>
              <a:gdLst/>
              <a:ahLst/>
              <a:cxnLst/>
              <a:rect l="l" t="t" r="r" b="b"/>
              <a:pathLst>
                <a:path w="124459" h="111125">
                  <a:moveTo>
                    <a:pt x="44140" y="0"/>
                  </a:moveTo>
                  <a:lnTo>
                    <a:pt x="33094" y="8648"/>
                  </a:lnTo>
                  <a:lnTo>
                    <a:pt x="32123" y="16630"/>
                  </a:lnTo>
                  <a:lnTo>
                    <a:pt x="77412" y="74468"/>
                  </a:lnTo>
                  <a:lnTo>
                    <a:pt x="4775" y="85422"/>
                  </a:lnTo>
                  <a:lnTo>
                    <a:pt x="0" y="91892"/>
                  </a:lnTo>
                  <a:lnTo>
                    <a:pt x="2091" y="105763"/>
                  </a:lnTo>
                  <a:lnTo>
                    <a:pt x="8562" y="110538"/>
                  </a:lnTo>
                  <a:lnTo>
                    <a:pt x="124256" y="93092"/>
                  </a:lnTo>
                  <a:lnTo>
                    <a:pt x="52122" y="971"/>
                  </a:lnTo>
                  <a:lnTo>
                    <a:pt x="44140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904024" y="1635276"/>
              <a:ext cx="758825" cy="201295"/>
            </a:xfrm>
            <a:custGeom>
              <a:avLst/>
              <a:gdLst/>
              <a:ahLst/>
              <a:cxnLst/>
              <a:rect l="l" t="t" r="r" b="b"/>
              <a:pathLst>
                <a:path w="758825" h="201294">
                  <a:moveTo>
                    <a:pt x="0" y="200719"/>
                  </a:moveTo>
                  <a:lnTo>
                    <a:pt x="758271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563149" y="1597695"/>
              <a:ext cx="123825" cy="114300"/>
            </a:xfrm>
            <a:custGeom>
              <a:avLst/>
              <a:gdLst/>
              <a:ahLst/>
              <a:cxnLst/>
              <a:rect l="l" t="t" r="r" b="b"/>
              <a:pathLst>
                <a:path w="123825" h="114300">
                  <a:moveTo>
                    <a:pt x="10726" y="0"/>
                  </a:moveTo>
                  <a:lnTo>
                    <a:pt x="3732" y="3968"/>
                  </a:lnTo>
                  <a:lnTo>
                    <a:pt x="0" y="17491"/>
                  </a:lnTo>
                  <a:lnTo>
                    <a:pt x="3968" y="24484"/>
                  </a:lnTo>
                  <a:lnTo>
                    <a:pt x="74780" y="44029"/>
                  </a:lnTo>
                  <a:lnTo>
                    <a:pt x="22912" y="96048"/>
                  </a:lnTo>
                  <a:lnTo>
                    <a:pt x="22923" y="104089"/>
                  </a:lnTo>
                  <a:lnTo>
                    <a:pt x="32857" y="113993"/>
                  </a:lnTo>
                  <a:lnTo>
                    <a:pt x="40899" y="113982"/>
                  </a:lnTo>
                  <a:lnTo>
                    <a:pt x="123512" y="31130"/>
                  </a:lnTo>
                  <a:lnTo>
                    <a:pt x="10726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904023" y="1835994"/>
              <a:ext cx="758190" cy="111760"/>
            </a:xfrm>
            <a:custGeom>
              <a:avLst/>
              <a:gdLst/>
              <a:ahLst/>
              <a:cxnLst/>
              <a:rect l="l" t="t" r="r" b="b"/>
              <a:pathLst>
                <a:path w="758190" h="111760">
                  <a:moveTo>
                    <a:pt x="0" y="0"/>
                  </a:moveTo>
                  <a:lnTo>
                    <a:pt x="757700" y="111426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565469" y="1878057"/>
              <a:ext cx="121285" cy="116839"/>
            </a:xfrm>
            <a:custGeom>
              <a:avLst/>
              <a:gdLst/>
              <a:ahLst/>
              <a:cxnLst/>
              <a:rect l="l" t="t" r="r" b="b"/>
              <a:pathLst>
                <a:path w="121284" h="116839">
                  <a:moveTo>
                    <a:pt x="29780" y="0"/>
                  </a:moveTo>
                  <a:lnTo>
                    <a:pt x="21789" y="894"/>
                  </a:lnTo>
                  <a:lnTo>
                    <a:pt x="13034" y="11852"/>
                  </a:lnTo>
                  <a:lnTo>
                    <a:pt x="13926" y="19845"/>
                  </a:lnTo>
                  <a:lnTo>
                    <a:pt x="71319" y="65697"/>
                  </a:lnTo>
                  <a:lnTo>
                    <a:pt x="3155" y="93084"/>
                  </a:lnTo>
                  <a:lnTo>
                    <a:pt x="0" y="100481"/>
                  </a:lnTo>
                  <a:lnTo>
                    <a:pt x="5229" y="113497"/>
                  </a:lnTo>
                  <a:lnTo>
                    <a:pt x="12626" y="116653"/>
                  </a:lnTo>
                  <a:lnTo>
                    <a:pt x="121192" y="73031"/>
                  </a:lnTo>
                  <a:lnTo>
                    <a:pt x="29780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904024" y="1835994"/>
              <a:ext cx="770255" cy="1341120"/>
            </a:xfrm>
            <a:custGeom>
              <a:avLst/>
              <a:gdLst/>
              <a:ahLst/>
              <a:cxnLst/>
              <a:rect l="l" t="t" r="r" b="b"/>
              <a:pathLst>
                <a:path w="770254" h="1341120">
                  <a:moveTo>
                    <a:pt x="0" y="0"/>
                  </a:moveTo>
                  <a:lnTo>
                    <a:pt x="770085" y="1341011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583111" y="3076045"/>
              <a:ext cx="104775" cy="123189"/>
            </a:xfrm>
            <a:custGeom>
              <a:avLst/>
              <a:gdLst/>
              <a:ahLst/>
              <a:cxnLst/>
              <a:rect l="l" t="t" r="r" b="b"/>
              <a:pathLst>
                <a:path w="104775" h="123189">
                  <a:moveTo>
                    <a:pt x="14749" y="42511"/>
                  </a:moveTo>
                  <a:lnTo>
                    <a:pt x="6987" y="44610"/>
                  </a:lnTo>
                  <a:lnTo>
                    <a:pt x="0" y="56774"/>
                  </a:lnTo>
                  <a:lnTo>
                    <a:pt x="2098" y="64536"/>
                  </a:lnTo>
                  <a:lnTo>
                    <a:pt x="103550" y="122819"/>
                  </a:lnTo>
                  <a:lnTo>
                    <a:pt x="103847" y="79104"/>
                  </a:lnTo>
                  <a:lnTo>
                    <a:pt x="78446" y="79104"/>
                  </a:lnTo>
                  <a:lnTo>
                    <a:pt x="14749" y="42511"/>
                  </a:lnTo>
                  <a:close/>
                </a:path>
                <a:path w="104775" h="123189">
                  <a:moveTo>
                    <a:pt x="84670" y="0"/>
                  </a:moveTo>
                  <a:lnTo>
                    <a:pt x="78947" y="5646"/>
                  </a:lnTo>
                  <a:lnTo>
                    <a:pt x="78446" y="79104"/>
                  </a:lnTo>
                  <a:lnTo>
                    <a:pt x="103847" y="79104"/>
                  </a:lnTo>
                  <a:lnTo>
                    <a:pt x="104345" y="5819"/>
                  </a:lnTo>
                  <a:lnTo>
                    <a:pt x="98699" y="95"/>
                  </a:lnTo>
                  <a:lnTo>
                    <a:pt x="84670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904023" y="1340640"/>
              <a:ext cx="786130" cy="495934"/>
            </a:xfrm>
            <a:custGeom>
              <a:avLst/>
              <a:gdLst/>
              <a:ahLst/>
              <a:cxnLst/>
              <a:rect l="l" t="t" r="r" b="b"/>
              <a:pathLst>
                <a:path w="786129" h="495935">
                  <a:moveTo>
                    <a:pt x="0" y="495354"/>
                  </a:moveTo>
                  <a:lnTo>
                    <a:pt x="785920" y="0"/>
                  </a:lnTo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588846" y="1327200"/>
              <a:ext cx="122555" cy="106680"/>
            </a:xfrm>
            <a:custGeom>
              <a:avLst/>
              <a:gdLst/>
              <a:ahLst/>
              <a:cxnLst/>
              <a:rect l="l" t="t" r="r" b="b"/>
              <a:pathLst>
                <a:path w="122554" h="106680">
                  <a:moveTo>
                    <a:pt x="108416" y="26879"/>
                  </a:moveTo>
                  <a:lnTo>
                    <a:pt x="79776" y="26879"/>
                  </a:lnTo>
                  <a:lnTo>
                    <a:pt x="45831" y="92026"/>
                  </a:lnTo>
                  <a:lnTo>
                    <a:pt x="48247" y="99696"/>
                  </a:lnTo>
                  <a:lnTo>
                    <a:pt x="60688" y="106178"/>
                  </a:lnTo>
                  <a:lnTo>
                    <a:pt x="68357" y="103762"/>
                  </a:lnTo>
                  <a:lnTo>
                    <a:pt x="108416" y="26879"/>
                  </a:lnTo>
                  <a:close/>
                </a:path>
                <a:path w="122554" h="106680">
                  <a:moveTo>
                    <a:pt x="122421" y="0"/>
                  </a:moveTo>
                  <a:lnTo>
                    <a:pt x="5488" y="4014"/>
                  </a:lnTo>
                  <a:lnTo>
                    <a:pt x="0" y="9892"/>
                  </a:lnTo>
                  <a:lnTo>
                    <a:pt x="481" y="23911"/>
                  </a:lnTo>
                  <a:lnTo>
                    <a:pt x="6360" y="29399"/>
                  </a:lnTo>
                  <a:lnTo>
                    <a:pt x="79776" y="26879"/>
                  </a:lnTo>
                  <a:lnTo>
                    <a:pt x="108416" y="26879"/>
                  </a:lnTo>
                  <a:lnTo>
                    <a:pt x="122421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9448313" y="2324489"/>
              <a:ext cx="276999" cy="398780"/>
            </a:xfrm>
            <a:prstGeom prst="rect">
              <a:avLst/>
            </a:prstGeom>
          </p:spPr>
          <p:txBody>
            <a:bodyPr vert="vert" wrap="square" lIns="0" tIns="0" rIns="0" bIns="0" rtlCol="0">
              <a:spAutoFit/>
            </a:bodyPr>
            <a:lstStyle/>
            <a:p>
              <a:pPr marL="12700"/>
              <a:r>
                <a:rPr spc="-5" dirty="0">
                  <a:solidFill>
                    <a:srgbClr val="7F7F7F"/>
                  </a:solidFill>
                  <a:latin typeface="Calibri"/>
                  <a:cs typeface="Calibri"/>
                </a:rPr>
                <a:t>…….</a:t>
              </a:r>
              <a:endParaRPr dirty="0">
                <a:latin typeface="Calibri"/>
                <a:cs typeface="Calibri"/>
              </a:endParaRPr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5171705" y="1543636"/>
            <a:ext cx="209272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ree search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299751" y="3572552"/>
            <a:ext cx="29431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M</a:t>
            </a:r>
            <a:r>
              <a:rPr sz="2800" spc="-5" dirty="0">
                <a:solidFill>
                  <a:srgbClr val="534239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te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 C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ar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lo s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earc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h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1F9EABF-2A5F-4C9C-BF71-C8B95CF416BF}"/>
              </a:ext>
            </a:extLst>
          </p:cNvPr>
          <p:cNvSpPr txBox="1"/>
          <p:nvPr/>
        </p:nvSpPr>
        <p:spPr>
          <a:xfrm>
            <a:off x="9397822" y="2885523"/>
            <a:ext cx="2701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pc="-25" dirty="0">
                <a:solidFill>
                  <a:srgbClr val="0070C0"/>
                </a:solidFill>
              </a:rPr>
              <a:t> ~150</a:t>
            </a:r>
            <a:r>
              <a:rPr lang="fr-CA" spc="-25" baseline="30000" dirty="0">
                <a:solidFill>
                  <a:srgbClr val="0070C0"/>
                </a:solidFill>
              </a:rPr>
              <a:t>150</a:t>
            </a:r>
            <a:r>
              <a:rPr lang="fr-CA" spc="-25" dirty="0">
                <a:solidFill>
                  <a:srgbClr val="0070C0"/>
                </a:solidFill>
              </a:rPr>
              <a:t> possibilités !</a:t>
            </a:r>
            <a:endParaRPr lang="fr-CA" dirty="0"/>
          </a:p>
        </p:txBody>
      </p:sp>
      <p:sp>
        <p:nvSpPr>
          <p:cNvPr id="187" name="object 184">
            <a:extLst>
              <a:ext uri="{FF2B5EF4-FFF2-40B4-BE49-F238E27FC236}">
                <a16:creationId xmlns:a16="http://schemas.microsoft.com/office/drawing/2014/main" id="{7AC605EE-2610-4B1F-B53D-F62CF22B7463}"/>
              </a:ext>
            </a:extLst>
          </p:cNvPr>
          <p:cNvSpPr txBox="1"/>
          <p:nvPr/>
        </p:nvSpPr>
        <p:spPr>
          <a:xfrm>
            <a:off x="656794" y="5737761"/>
            <a:ext cx="1083852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534239"/>
                </a:solidFill>
                <a:latin typeface="Calibri"/>
                <a:cs typeface="Calibri"/>
              </a:rPr>
              <a:t>Les nœuds alternent entre les deux joueurs</a:t>
            </a:r>
          </a:p>
          <a:p>
            <a:pPr marL="46990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534239"/>
                </a:solidFill>
                <a:latin typeface="Calibri"/>
                <a:cs typeface="Calibri"/>
              </a:rPr>
              <a:t>Chaque feuille terminale indique qui a gagné 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957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825628" y="4854048"/>
            <a:ext cx="315595" cy="339725"/>
          </a:xfrm>
          <a:custGeom>
            <a:avLst/>
            <a:gdLst/>
            <a:ahLst/>
            <a:cxnLst/>
            <a:rect l="l" t="t" r="r" b="b"/>
            <a:pathLst>
              <a:path w="315595" h="339725">
                <a:moveTo>
                  <a:pt x="148489" y="0"/>
                </a:moveTo>
                <a:lnTo>
                  <a:pt x="108708" y="8086"/>
                </a:lnTo>
                <a:lnTo>
                  <a:pt x="73136" y="26411"/>
                </a:lnTo>
                <a:lnTo>
                  <a:pt x="43124" y="53690"/>
                </a:lnTo>
                <a:lnTo>
                  <a:pt x="20029" y="88636"/>
                </a:lnTo>
                <a:lnTo>
                  <a:pt x="5203" y="129964"/>
                </a:lnTo>
                <a:lnTo>
                  <a:pt x="0" y="176388"/>
                </a:lnTo>
                <a:lnTo>
                  <a:pt x="1155" y="191322"/>
                </a:lnTo>
                <a:lnTo>
                  <a:pt x="11477" y="233539"/>
                </a:lnTo>
                <a:lnTo>
                  <a:pt x="31070" y="270705"/>
                </a:lnTo>
                <a:lnTo>
                  <a:pt x="58629" y="301314"/>
                </a:lnTo>
                <a:lnTo>
                  <a:pt x="92852" y="323862"/>
                </a:lnTo>
                <a:lnTo>
                  <a:pt x="132434" y="336843"/>
                </a:lnTo>
                <a:lnTo>
                  <a:pt x="161156" y="339438"/>
                </a:lnTo>
                <a:lnTo>
                  <a:pt x="175231" y="338428"/>
                </a:lnTo>
                <a:lnTo>
                  <a:pt x="215059" y="327839"/>
                </a:lnTo>
                <a:lnTo>
                  <a:pt x="250171" y="307121"/>
                </a:lnTo>
                <a:lnTo>
                  <a:pt x="279125" y="277828"/>
                </a:lnTo>
                <a:lnTo>
                  <a:pt x="300479" y="241513"/>
                </a:lnTo>
                <a:lnTo>
                  <a:pt x="312790" y="199728"/>
                </a:lnTo>
                <a:lnTo>
                  <a:pt x="315263" y="169601"/>
                </a:lnTo>
                <a:lnTo>
                  <a:pt x="314918" y="158284"/>
                </a:lnTo>
                <a:lnTo>
                  <a:pt x="307115" y="115796"/>
                </a:lnTo>
                <a:lnTo>
                  <a:pt x="289866" y="77835"/>
                </a:lnTo>
                <a:lnTo>
                  <a:pt x="264273" y="45838"/>
                </a:lnTo>
                <a:lnTo>
                  <a:pt x="231443" y="21241"/>
                </a:lnTo>
                <a:lnTo>
                  <a:pt x="192480" y="5483"/>
                </a:lnTo>
                <a:lnTo>
                  <a:pt x="148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25628" y="4854047"/>
            <a:ext cx="315595" cy="339725"/>
          </a:xfrm>
          <a:custGeom>
            <a:avLst/>
            <a:gdLst/>
            <a:ahLst/>
            <a:cxnLst/>
            <a:rect l="l" t="t" r="r" b="b"/>
            <a:pathLst>
              <a:path w="315595" h="339725">
                <a:moveTo>
                  <a:pt x="315262" y="169602"/>
                </a:moveTo>
                <a:lnTo>
                  <a:pt x="309780" y="214169"/>
                </a:lnTo>
                <a:lnTo>
                  <a:pt x="294294" y="254303"/>
                </a:lnTo>
                <a:lnTo>
                  <a:pt x="270246" y="288450"/>
                </a:lnTo>
                <a:lnTo>
                  <a:pt x="239080" y="315057"/>
                </a:lnTo>
                <a:lnTo>
                  <a:pt x="202235" y="332571"/>
                </a:lnTo>
                <a:lnTo>
                  <a:pt x="161155" y="339439"/>
                </a:lnTo>
                <a:lnTo>
                  <a:pt x="146593" y="338784"/>
                </a:lnTo>
                <a:lnTo>
                  <a:pt x="105515" y="329327"/>
                </a:lnTo>
                <a:lnTo>
                  <a:pt x="69361" y="309801"/>
                </a:lnTo>
                <a:lnTo>
                  <a:pt x="39435" y="281711"/>
                </a:lnTo>
                <a:lnTo>
                  <a:pt x="17042" y="246563"/>
                </a:lnTo>
                <a:lnTo>
                  <a:pt x="3485" y="205863"/>
                </a:lnTo>
                <a:lnTo>
                  <a:pt x="0" y="176388"/>
                </a:lnTo>
                <a:lnTo>
                  <a:pt x="581" y="160426"/>
                </a:lnTo>
                <a:lnTo>
                  <a:pt x="9142" y="115558"/>
                </a:lnTo>
                <a:lnTo>
                  <a:pt x="26876" y="76214"/>
                </a:lnTo>
                <a:lnTo>
                  <a:pt x="52427" y="43681"/>
                </a:lnTo>
                <a:lnTo>
                  <a:pt x="84442" y="19244"/>
                </a:lnTo>
                <a:lnTo>
                  <a:pt x="121568" y="4189"/>
                </a:lnTo>
                <a:lnTo>
                  <a:pt x="148489" y="0"/>
                </a:lnTo>
                <a:lnTo>
                  <a:pt x="163643" y="597"/>
                </a:lnTo>
                <a:lnTo>
                  <a:pt x="206081" y="9665"/>
                </a:lnTo>
                <a:lnTo>
                  <a:pt x="243122" y="28529"/>
                </a:lnTo>
                <a:lnTo>
                  <a:pt x="273662" y="55752"/>
                </a:lnTo>
                <a:lnTo>
                  <a:pt x="296596" y="89897"/>
                </a:lnTo>
                <a:lnTo>
                  <a:pt x="310820" y="129527"/>
                </a:lnTo>
                <a:lnTo>
                  <a:pt x="315262" y="16960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43091" y="5301351"/>
            <a:ext cx="315595" cy="339725"/>
          </a:xfrm>
          <a:custGeom>
            <a:avLst/>
            <a:gdLst/>
            <a:ahLst/>
            <a:cxnLst/>
            <a:rect l="l" t="t" r="r" b="b"/>
            <a:pathLst>
              <a:path w="315595" h="339725">
                <a:moveTo>
                  <a:pt x="148488" y="0"/>
                </a:moveTo>
                <a:lnTo>
                  <a:pt x="108708" y="8086"/>
                </a:lnTo>
                <a:lnTo>
                  <a:pt x="73136" y="26411"/>
                </a:lnTo>
                <a:lnTo>
                  <a:pt x="43125" y="53690"/>
                </a:lnTo>
                <a:lnTo>
                  <a:pt x="20029" y="88636"/>
                </a:lnTo>
                <a:lnTo>
                  <a:pt x="5203" y="129964"/>
                </a:lnTo>
                <a:lnTo>
                  <a:pt x="0" y="176388"/>
                </a:lnTo>
                <a:lnTo>
                  <a:pt x="1155" y="191323"/>
                </a:lnTo>
                <a:lnTo>
                  <a:pt x="11476" y="233540"/>
                </a:lnTo>
                <a:lnTo>
                  <a:pt x="31069" y="270706"/>
                </a:lnTo>
                <a:lnTo>
                  <a:pt x="58629" y="301315"/>
                </a:lnTo>
                <a:lnTo>
                  <a:pt x="92852" y="323863"/>
                </a:lnTo>
                <a:lnTo>
                  <a:pt x="132434" y="336844"/>
                </a:lnTo>
                <a:lnTo>
                  <a:pt x="161155" y="339439"/>
                </a:lnTo>
                <a:lnTo>
                  <a:pt x="175230" y="338429"/>
                </a:lnTo>
                <a:lnTo>
                  <a:pt x="215058" y="327840"/>
                </a:lnTo>
                <a:lnTo>
                  <a:pt x="250171" y="307122"/>
                </a:lnTo>
                <a:lnTo>
                  <a:pt x="279125" y="277829"/>
                </a:lnTo>
                <a:lnTo>
                  <a:pt x="300479" y="241514"/>
                </a:lnTo>
                <a:lnTo>
                  <a:pt x="312790" y="199730"/>
                </a:lnTo>
                <a:lnTo>
                  <a:pt x="315263" y="169603"/>
                </a:lnTo>
                <a:lnTo>
                  <a:pt x="314918" y="158283"/>
                </a:lnTo>
                <a:lnTo>
                  <a:pt x="307115" y="115796"/>
                </a:lnTo>
                <a:lnTo>
                  <a:pt x="289865" y="77835"/>
                </a:lnTo>
                <a:lnTo>
                  <a:pt x="264272" y="45837"/>
                </a:lnTo>
                <a:lnTo>
                  <a:pt x="231442" y="21241"/>
                </a:lnTo>
                <a:lnTo>
                  <a:pt x="192479" y="5483"/>
                </a:lnTo>
                <a:lnTo>
                  <a:pt x="148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3091" y="5301351"/>
            <a:ext cx="315595" cy="339725"/>
          </a:xfrm>
          <a:custGeom>
            <a:avLst/>
            <a:gdLst/>
            <a:ahLst/>
            <a:cxnLst/>
            <a:rect l="l" t="t" r="r" b="b"/>
            <a:pathLst>
              <a:path w="315595" h="339725">
                <a:moveTo>
                  <a:pt x="315262" y="169602"/>
                </a:moveTo>
                <a:lnTo>
                  <a:pt x="309780" y="214169"/>
                </a:lnTo>
                <a:lnTo>
                  <a:pt x="294294" y="254303"/>
                </a:lnTo>
                <a:lnTo>
                  <a:pt x="270246" y="288450"/>
                </a:lnTo>
                <a:lnTo>
                  <a:pt x="239079" y="315057"/>
                </a:lnTo>
                <a:lnTo>
                  <a:pt x="202235" y="332572"/>
                </a:lnTo>
                <a:lnTo>
                  <a:pt x="161155" y="339439"/>
                </a:lnTo>
                <a:lnTo>
                  <a:pt x="146593" y="338785"/>
                </a:lnTo>
                <a:lnTo>
                  <a:pt x="105515" y="329327"/>
                </a:lnTo>
                <a:lnTo>
                  <a:pt x="69361" y="309801"/>
                </a:lnTo>
                <a:lnTo>
                  <a:pt x="39435" y="281711"/>
                </a:lnTo>
                <a:lnTo>
                  <a:pt x="17042" y="246563"/>
                </a:lnTo>
                <a:lnTo>
                  <a:pt x="3485" y="205863"/>
                </a:lnTo>
                <a:lnTo>
                  <a:pt x="0" y="176388"/>
                </a:lnTo>
                <a:lnTo>
                  <a:pt x="581" y="160426"/>
                </a:lnTo>
                <a:lnTo>
                  <a:pt x="9142" y="115558"/>
                </a:lnTo>
                <a:lnTo>
                  <a:pt x="26876" y="76215"/>
                </a:lnTo>
                <a:lnTo>
                  <a:pt x="52427" y="43681"/>
                </a:lnTo>
                <a:lnTo>
                  <a:pt x="84442" y="19244"/>
                </a:lnTo>
                <a:lnTo>
                  <a:pt x="121568" y="4189"/>
                </a:lnTo>
                <a:lnTo>
                  <a:pt x="148489" y="0"/>
                </a:lnTo>
                <a:lnTo>
                  <a:pt x="163643" y="597"/>
                </a:lnTo>
                <a:lnTo>
                  <a:pt x="206080" y="9665"/>
                </a:lnTo>
                <a:lnTo>
                  <a:pt x="243122" y="28529"/>
                </a:lnTo>
                <a:lnTo>
                  <a:pt x="273662" y="55752"/>
                </a:lnTo>
                <a:lnTo>
                  <a:pt x="296596" y="89897"/>
                </a:lnTo>
                <a:lnTo>
                  <a:pt x="310820" y="129527"/>
                </a:lnTo>
                <a:lnTo>
                  <a:pt x="315262" y="16960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43090" y="5767009"/>
            <a:ext cx="315595" cy="339725"/>
          </a:xfrm>
          <a:custGeom>
            <a:avLst/>
            <a:gdLst/>
            <a:ahLst/>
            <a:cxnLst/>
            <a:rect l="l" t="t" r="r" b="b"/>
            <a:pathLst>
              <a:path w="315595" h="339725">
                <a:moveTo>
                  <a:pt x="148488" y="0"/>
                </a:moveTo>
                <a:lnTo>
                  <a:pt x="108708" y="8086"/>
                </a:lnTo>
                <a:lnTo>
                  <a:pt x="73136" y="26411"/>
                </a:lnTo>
                <a:lnTo>
                  <a:pt x="43125" y="53690"/>
                </a:lnTo>
                <a:lnTo>
                  <a:pt x="20029" y="88636"/>
                </a:lnTo>
                <a:lnTo>
                  <a:pt x="5203" y="129964"/>
                </a:lnTo>
                <a:lnTo>
                  <a:pt x="0" y="176388"/>
                </a:lnTo>
                <a:lnTo>
                  <a:pt x="1155" y="191323"/>
                </a:lnTo>
                <a:lnTo>
                  <a:pt x="11476" y="233539"/>
                </a:lnTo>
                <a:lnTo>
                  <a:pt x="31069" y="270705"/>
                </a:lnTo>
                <a:lnTo>
                  <a:pt x="58629" y="301315"/>
                </a:lnTo>
                <a:lnTo>
                  <a:pt x="92852" y="323863"/>
                </a:lnTo>
                <a:lnTo>
                  <a:pt x="132434" y="336844"/>
                </a:lnTo>
                <a:lnTo>
                  <a:pt x="161155" y="339439"/>
                </a:lnTo>
                <a:lnTo>
                  <a:pt x="175230" y="338429"/>
                </a:lnTo>
                <a:lnTo>
                  <a:pt x="215059" y="327839"/>
                </a:lnTo>
                <a:lnTo>
                  <a:pt x="250171" y="307122"/>
                </a:lnTo>
                <a:lnTo>
                  <a:pt x="279125" y="277828"/>
                </a:lnTo>
                <a:lnTo>
                  <a:pt x="300479" y="241513"/>
                </a:lnTo>
                <a:lnTo>
                  <a:pt x="312790" y="199729"/>
                </a:lnTo>
                <a:lnTo>
                  <a:pt x="315263" y="169602"/>
                </a:lnTo>
                <a:lnTo>
                  <a:pt x="314918" y="158284"/>
                </a:lnTo>
                <a:lnTo>
                  <a:pt x="307115" y="115796"/>
                </a:lnTo>
                <a:lnTo>
                  <a:pt x="289865" y="77835"/>
                </a:lnTo>
                <a:lnTo>
                  <a:pt x="264273" y="45838"/>
                </a:lnTo>
                <a:lnTo>
                  <a:pt x="231443" y="21241"/>
                </a:lnTo>
                <a:lnTo>
                  <a:pt x="192480" y="5483"/>
                </a:lnTo>
                <a:lnTo>
                  <a:pt x="148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43090" y="5767009"/>
            <a:ext cx="315595" cy="339725"/>
          </a:xfrm>
          <a:custGeom>
            <a:avLst/>
            <a:gdLst/>
            <a:ahLst/>
            <a:cxnLst/>
            <a:rect l="l" t="t" r="r" b="b"/>
            <a:pathLst>
              <a:path w="315595" h="339725">
                <a:moveTo>
                  <a:pt x="315262" y="169602"/>
                </a:moveTo>
                <a:lnTo>
                  <a:pt x="309780" y="214169"/>
                </a:lnTo>
                <a:lnTo>
                  <a:pt x="294294" y="254303"/>
                </a:lnTo>
                <a:lnTo>
                  <a:pt x="270246" y="288450"/>
                </a:lnTo>
                <a:lnTo>
                  <a:pt x="239080" y="315057"/>
                </a:lnTo>
                <a:lnTo>
                  <a:pt x="202235" y="332571"/>
                </a:lnTo>
                <a:lnTo>
                  <a:pt x="161155" y="339439"/>
                </a:lnTo>
                <a:lnTo>
                  <a:pt x="146593" y="338785"/>
                </a:lnTo>
                <a:lnTo>
                  <a:pt x="105515" y="329327"/>
                </a:lnTo>
                <a:lnTo>
                  <a:pt x="69361" y="309801"/>
                </a:lnTo>
                <a:lnTo>
                  <a:pt x="39435" y="281711"/>
                </a:lnTo>
                <a:lnTo>
                  <a:pt x="17042" y="246563"/>
                </a:lnTo>
                <a:lnTo>
                  <a:pt x="3485" y="205863"/>
                </a:lnTo>
                <a:lnTo>
                  <a:pt x="0" y="176388"/>
                </a:lnTo>
                <a:lnTo>
                  <a:pt x="581" y="160426"/>
                </a:lnTo>
                <a:lnTo>
                  <a:pt x="9142" y="115558"/>
                </a:lnTo>
                <a:lnTo>
                  <a:pt x="26876" y="76215"/>
                </a:lnTo>
                <a:lnTo>
                  <a:pt x="52427" y="43681"/>
                </a:lnTo>
                <a:lnTo>
                  <a:pt x="84442" y="19244"/>
                </a:lnTo>
                <a:lnTo>
                  <a:pt x="121568" y="4189"/>
                </a:lnTo>
                <a:lnTo>
                  <a:pt x="148489" y="0"/>
                </a:lnTo>
                <a:lnTo>
                  <a:pt x="163643" y="597"/>
                </a:lnTo>
                <a:lnTo>
                  <a:pt x="206080" y="9665"/>
                </a:lnTo>
                <a:lnTo>
                  <a:pt x="243122" y="28529"/>
                </a:lnTo>
                <a:lnTo>
                  <a:pt x="273662" y="55752"/>
                </a:lnTo>
                <a:lnTo>
                  <a:pt x="296596" y="89897"/>
                </a:lnTo>
                <a:lnTo>
                  <a:pt x="310820" y="129527"/>
                </a:lnTo>
                <a:lnTo>
                  <a:pt x="315262" y="16960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65978" y="4876521"/>
            <a:ext cx="315595" cy="339725"/>
          </a:xfrm>
          <a:custGeom>
            <a:avLst/>
            <a:gdLst/>
            <a:ahLst/>
            <a:cxnLst/>
            <a:rect l="l" t="t" r="r" b="b"/>
            <a:pathLst>
              <a:path w="315595" h="339725">
                <a:moveTo>
                  <a:pt x="148489" y="0"/>
                </a:moveTo>
                <a:lnTo>
                  <a:pt x="108709" y="8086"/>
                </a:lnTo>
                <a:lnTo>
                  <a:pt x="73136" y="26411"/>
                </a:lnTo>
                <a:lnTo>
                  <a:pt x="43125" y="53689"/>
                </a:lnTo>
                <a:lnTo>
                  <a:pt x="20029" y="88635"/>
                </a:lnTo>
                <a:lnTo>
                  <a:pt x="5203" y="129963"/>
                </a:lnTo>
                <a:lnTo>
                  <a:pt x="0" y="176387"/>
                </a:lnTo>
                <a:lnTo>
                  <a:pt x="1155" y="191322"/>
                </a:lnTo>
                <a:lnTo>
                  <a:pt x="11476" y="233538"/>
                </a:lnTo>
                <a:lnTo>
                  <a:pt x="31069" y="270704"/>
                </a:lnTo>
                <a:lnTo>
                  <a:pt x="58629" y="301314"/>
                </a:lnTo>
                <a:lnTo>
                  <a:pt x="92852" y="323862"/>
                </a:lnTo>
                <a:lnTo>
                  <a:pt x="132433" y="336843"/>
                </a:lnTo>
                <a:lnTo>
                  <a:pt x="161154" y="339439"/>
                </a:lnTo>
                <a:lnTo>
                  <a:pt x="175229" y="338428"/>
                </a:lnTo>
                <a:lnTo>
                  <a:pt x="215058" y="327839"/>
                </a:lnTo>
                <a:lnTo>
                  <a:pt x="250170" y="307121"/>
                </a:lnTo>
                <a:lnTo>
                  <a:pt x="279124" y="277828"/>
                </a:lnTo>
                <a:lnTo>
                  <a:pt x="300478" y="241513"/>
                </a:lnTo>
                <a:lnTo>
                  <a:pt x="312789" y="199729"/>
                </a:lnTo>
                <a:lnTo>
                  <a:pt x="315261" y="169601"/>
                </a:lnTo>
                <a:lnTo>
                  <a:pt x="314916" y="158285"/>
                </a:lnTo>
                <a:lnTo>
                  <a:pt x="307114" y="115797"/>
                </a:lnTo>
                <a:lnTo>
                  <a:pt x="289865" y="77836"/>
                </a:lnTo>
                <a:lnTo>
                  <a:pt x="264273" y="45838"/>
                </a:lnTo>
                <a:lnTo>
                  <a:pt x="231443" y="21242"/>
                </a:lnTo>
                <a:lnTo>
                  <a:pt x="192480" y="5483"/>
                </a:lnTo>
                <a:lnTo>
                  <a:pt x="148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65977" y="4876521"/>
            <a:ext cx="315595" cy="339725"/>
          </a:xfrm>
          <a:custGeom>
            <a:avLst/>
            <a:gdLst/>
            <a:ahLst/>
            <a:cxnLst/>
            <a:rect l="l" t="t" r="r" b="b"/>
            <a:pathLst>
              <a:path w="315595" h="339725">
                <a:moveTo>
                  <a:pt x="315262" y="169602"/>
                </a:moveTo>
                <a:lnTo>
                  <a:pt x="309780" y="214169"/>
                </a:lnTo>
                <a:lnTo>
                  <a:pt x="294294" y="254303"/>
                </a:lnTo>
                <a:lnTo>
                  <a:pt x="270247" y="288450"/>
                </a:lnTo>
                <a:lnTo>
                  <a:pt x="239080" y="315057"/>
                </a:lnTo>
                <a:lnTo>
                  <a:pt x="202235" y="332571"/>
                </a:lnTo>
                <a:lnTo>
                  <a:pt x="161155" y="339439"/>
                </a:lnTo>
                <a:lnTo>
                  <a:pt x="146593" y="338784"/>
                </a:lnTo>
                <a:lnTo>
                  <a:pt x="105515" y="329327"/>
                </a:lnTo>
                <a:lnTo>
                  <a:pt x="69361" y="309801"/>
                </a:lnTo>
                <a:lnTo>
                  <a:pt x="39435" y="281711"/>
                </a:lnTo>
                <a:lnTo>
                  <a:pt x="17042" y="246563"/>
                </a:lnTo>
                <a:lnTo>
                  <a:pt x="3485" y="205863"/>
                </a:lnTo>
                <a:lnTo>
                  <a:pt x="0" y="176388"/>
                </a:lnTo>
                <a:lnTo>
                  <a:pt x="581" y="160426"/>
                </a:lnTo>
                <a:lnTo>
                  <a:pt x="9142" y="115558"/>
                </a:lnTo>
                <a:lnTo>
                  <a:pt x="26876" y="76214"/>
                </a:lnTo>
                <a:lnTo>
                  <a:pt x="52427" y="43681"/>
                </a:lnTo>
                <a:lnTo>
                  <a:pt x="84442" y="19244"/>
                </a:lnTo>
                <a:lnTo>
                  <a:pt x="121568" y="4189"/>
                </a:lnTo>
                <a:lnTo>
                  <a:pt x="148489" y="0"/>
                </a:lnTo>
                <a:lnTo>
                  <a:pt x="163643" y="597"/>
                </a:lnTo>
                <a:lnTo>
                  <a:pt x="206081" y="9665"/>
                </a:lnTo>
                <a:lnTo>
                  <a:pt x="243122" y="28529"/>
                </a:lnTo>
                <a:lnTo>
                  <a:pt x="273662" y="55752"/>
                </a:lnTo>
                <a:lnTo>
                  <a:pt x="296596" y="89897"/>
                </a:lnTo>
                <a:lnTo>
                  <a:pt x="310820" y="129527"/>
                </a:lnTo>
                <a:lnTo>
                  <a:pt x="315262" y="16960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43466" y="513717"/>
            <a:ext cx="11813627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14375">
              <a:lnSpc>
                <a:spcPct val="100000"/>
              </a:lnSpc>
            </a:pPr>
            <a:r>
              <a:rPr lang="fr-CA" spc="-25" dirty="0">
                <a:solidFill>
                  <a:srgbClr val="0070C0"/>
                </a:solidFill>
              </a:rPr>
              <a:t>Principe de l’apprentissage par renforcement</a:t>
            </a:r>
            <a:endParaRPr spc="-25" dirty="0">
              <a:solidFill>
                <a:srgbClr val="0070C0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681942" y="1741516"/>
            <a:ext cx="976745" cy="993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54816" y="1788426"/>
            <a:ext cx="834390" cy="852805"/>
          </a:xfrm>
          <a:custGeom>
            <a:avLst/>
            <a:gdLst/>
            <a:ahLst/>
            <a:cxnLst/>
            <a:rect l="l" t="t" r="r" b="b"/>
            <a:pathLst>
              <a:path w="834390" h="852805">
                <a:moveTo>
                  <a:pt x="416920" y="0"/>
                </a:moveTo>
                <a:lnTo>
                  <a:pt x="349294" y="5580"/>
                </a:lnTo>
                <a:lnTo>
                  <a:pt x="285141" y="21735"/>
                </a:lnTo>
                <a:lnTo>
                  <a:pt x="225321" y="47588"/>
                </a:lnTo>
                <a:lnTo>
                  <a:pt x="170692" y="82260"/>
                </a:lnTo>
                <a:lnTo>
                  <a:pt x="122113" y="124874"/>
                </a:lnTo>
                <a:lnTo>
                  <a:pt x="80441" y="174553"/>
                </a:lnTo>
                <a:lnTo>
                  <a:pt x="46535" y="230417"/>
                </a:lnTo>
                <a:lnTo>
                  <a:pt x="21254" y="291590"/>
                </a:lnTo>
                <a:lnTo>
                  <a:pt x="5456" y="357193"/>
                </a:lnTo>
                <a:lnTo>
                  <a:pt x="0" y="426349"/>
                </a:lnTo>
                <a:lnTo>
                  <a:pt x="1382" y="461316"/>
                </a:lnTo>
                <a:lnTo>
                  <a:pt x="12116" y="528805"/>
                </a:lnTo>
                <a:lnTo>
                  <a:pt x="32763" y="592303"/>
                </a:lnTo>
                <a:lnTo>
                  <a:pt x="62464" y="650931"/>
                </a:lnTo>
                <a:lnTo>
                  <a:pt x="100360" y="703812"/>
                </a:lnTo>
                <a:lnTo>
                  <a:pt x="145593" y="750068"/>
                </a:lnTo>
                <a:lnTo>
                  <a:pt x="197304" y="788821"/>
                </a:lnTo>
                <a:lnTo>
                  <a:pt x="254636" y="819193"/>
                </a:lnTo>
                <a:lnTo>
                  <a:pt x="316730" y="840307"/>
                </a:lnTo>
                <a:lnTo>
                  <a:pt x="382726" y="851284"/>
                </a:lnTo>
                <a:lnTo>
                  <a:pt x="416920" y="852698"/>
                </a:lnTo>
                <a:lnTo>
                  <a:pt x="451114" y="851284"/>
                </a:lnTo>
                <a:lnTo>
                  <a:pt x="517111" y="840307"/>
                </a:lnTo>
                <a:lnTo>
                  <a:pt x="579205" y="819193"/>
                </a:lnTo>
                <a:lnTo>
                  <a:pt x="636537" y="788821"/>
                </a:lnTo>
                <a:lnTo>
                  <a:pt x="688248" y="750068"/>
                </a:lnTo>
                <a:lnTo>
                  <a:pt x="733481" y="703812"/>
                </a:lnTo>
                <a:lnTo>
                  <a:pt x="771377" y="650931"/>
                </a:lnTo>
                <a:lnTo>
                  <a:pt x="801078" y="592303"/>
                </a:lnTo>
                <a:lnTo>
                  <a:pt x="821725" y="528805"/>
                </a:lnTo>
                <a:lnTo>
                  <a:pt x="832459" y="461316"/>
                </a:lnTo>
                <a:lnTo>
                  <a:pt x="833841" y="426349"/>
                </a:lnTo>
                <a:lnTo>
                  <a:pt x="832459" y="391381"/>
                </a:lnTo>
                <a:lnTo>
                  <a:pt x="821725" y="323892"/>
                </a:lnTo>
                <a:lnTo>
                  <a:pt x="801078" y="260395"/>
                </a:lnTo>
                <a:lnTo>
                  <a:pt x="771377" y="201766"/>
                </a:lnTo>
                <a:lnTo>
                  <a:pt x="733481" y="148885"/>
                </a:lnTo>
                <a:lnTo>
                  <a:pt x="688248" y="102630"/>
                </a:lnTo>
                <a:lnTo>
                  <a:pt x="636537" y="63877"/>
                </a:lnTo>
                <a:lnTo>
                  <a:pt x="579205" y="33504"/>
                </a:lnTo>
                <a:lnTo>
                  <a:pt x="517111" y="12390"/>
                </a:lnTo>
                <a:lnTo>
                  <a:pt x="451114" y="1413"/>
                </a:lnTo>
                <a:lnTo>
                  <a:pt x="416920" y="0"/>
                </a:lnTo>
                <a:close/>
              </a:path>
            </a:pathLst>
          </a:custGeom>
          <a:solidFill>
            <a:srgbClr val="E5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94739" y="2044742"/>
            <a:ext cx="353695" cy="86995"/>
          </a:xfrm>
          <a:custGeom>
            <a:avLst/>
            <a:gdLst/>
            <a:ahLst/>
            <a:cxnLst/>
            <a:rect l="l" t="t" r="r" b="b"/>
            <a:pathLst>
              <a:path w="353694" h="86994">
                <a:moveTo>
                  <a:pt x="30862" y="0"/>
                </a:moveTo>
                <a:lnTo>
                  <a:pt x="18506" y="6148"/>
                </a:lnTo>
                <a:lnTo>
                  <a:pt x="8734" y="15806"/>
                </a:lnTo>
                <a:lnTo>
                  <a:pt x="2310" y="28192"/>
                </a:lnTo>
                <a:lnTo>
                  <a:pt x="0" y="42524"/>
                </a:lnTo>
                <a:lnTo>
                  <a:pt x="139" y="46094"/>
                </a:lnTo>
                <a:lnTo>
                  <a:pt x="20286" y="79038"/>
                </a:lnTo>
                <a:lnTo>
                  <a:pt x="49473" y="86502"/>
                </a:lnTo>
                <a:lnTo>
                  <a:pt x="61455" y="82757"/>
                </a:lnTo>
                <a:lnTo>
                  <a:pt x="71673" y="75356"/>
                </a:lnTo>
                <a:lnTo>
                  <a:pt x="79547" y="64528"/>
                </a:lnTo>
                <a:lnTo>
                  <a:pt x="84494" y="50501"/>
                </a:lnTo>
                <a:lnTo>
                  <a:pt x="85935" y="33505"/>
                </a:lnTo>
                <a:lnTo>
                  <a:pt x="81642" y="22114"/>
                </a:lnTo>
                <a:lnTo>
                  <a:pt x="73913" y="12520"/>
                </a:lnTo>
                <a:lnTo>
                  <a:pt x="62823" y="5270"/>
                </a:lnTo>
                <a:lnTo>
                  <a:pt x="48448" y="914"/>
                </a:lnTo>
                <a:lnTo>
                  <a:pt x="30862" y="0"/>
                </a:lnTo>
                <a:close/>
              </a:path>
              <a:path w="353694" h="86994">
                <a:moveTo>
                  <a:pt x="297999" y="0"/>
                </a:moveTo>
                <a:lnTo>
                  <a:pt x="285644" y="6148"/>
                </a:lnTo>
                <a:lnTo>
                  <a:pt x="275872" y="15806"/>
                </a:lnTo>
                <a:lnTo>
                  <a:pt x="269448" y="28192"/>
                </a:lnTo>
                <a:lnTo>
                  <a:pt x="267137" y="42524"/>
                </a:lnTo>
                <a:lnTo>
                  <a:pt x="267276" y="46094"/>
                </a:lnTo>
                <a:lnTo>
                  <a:pt x="287424" y="79038"/>
                </a:lnTo>
                <a:lnTo>
                  <a:pt x="316611" y="86502"/>
                </a:lnTo>
                <a:lnTo>
                  <a:pt x="328593" y="82757"/>
                </a:lnTo>
                <a:lnTo>
                  <a:pt x="338811" y="75356"/>
                </a:lnTo>
                <a:lnTo>
                  <a:pt x="346685" y="64528"/>
                </a:lnTo>
                <a:lnTo>
                  <a:pt x="351632" y="50501"/>
                </a:lnTo>
                <a:lnTo>
                  <a:pt x="353073" y="33505"/>
                </a:lnTo>
                <a:lnTo>
                  <a:pt x="348780" y="22114"/>
                </a:lnTo>
                <a:lnTo>
                  <a:pt x="341051" y="12520"/>
                </a:lnTo>
                <a:lnTo>
                  <a:pt x="329961" y="5270"/>
                </a:lnTo>
                <a:lnTo>
                  <a:pt x="315586" y="914"/>
                </a:lnTo>
                <a:lnTo>
                  <a:pt x="297999" y="0"/>
                </a:lnTo>
                <a:close/>
              </a:path>
            </a:pathLst>
          </a:custGeom>
          <a:solidFill>
            <a:srgbClr val="C0A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94738" y="2044741"/>
            <a:ext cx="86360" cy="86995"/>
          </a:xfrm>
          <a:custGeom>
            <a:avLst/>
            <a:gdLst/>
            <a:ahLst/>
            <a:cxnLst/>
            <a:rect l="l" t="t" r="r" b="b"/>
            <a:pathLst>
              <a:path w="86359" h="86994">
                <a:moveTo>
                  <a:pt x="0" y="42523"/>
                </a:moveTo>
                <a:lnTo>
                  <a:pt x="2311" y="28191"/>
                </a:lnTo>
                <a:lnTo>
                  <a:pt x="8734" y="15806"/>
                </a:lnTo>
                <a:lnTo>
                  <a:pt x="18506" y="6148"/>
                </a:lnTo>
                <a:lnTo>
                  <a:pt x="30862" y="0"/>
                </a:lnTo>
                <a:lnTo>
                  <a:pt x="48448" y="914"/>
                </a:lnTo>
                <a:lnTo>
                  <a:pt x="62824" y="5270"/>
                </a:lnTo>
                <a:lnTo>
                  <a:pt x="73913" y="12520"/>
                </a:lnTo>
                <a:lnTo>
                  <a:pt x="81642" y="22114"/>
                </a:lnTo>
                <a:lnTo>
                  <a:pt x="85936" y="33505"/>
                </a:lnTo>
                <a:lnTo>
                  <a:pt x="84494" y="50502"/>
                </a:lnTo>
                <a:lnTo>
                  <a:pt x="79547" y="64528"/>
                </a:lnTo>
                <a:lnTo>
                  <a:pt x="71673" y="75356"/>
                </a:lnTo>
                <a:lnTo>
                  <a:pt x="61455" y="82757"/>
                </a:lnTo>
                <a:lnTo>
                  <a:pt x="49473" y="86502"/>
                </a:lnTo>
                <a:lnTo>
                  <a:pt x="33548" y="84651"/>
                </a:lnTo>
                <a:lnTo>
                  <a:pt x="3216" y="59112"/>
                </a:lnTo>
                <a:lnTo>
                  <a:pt x="0" y="42523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61876" y="2044741"/>
            <a:ext cx="86360" cy="86995"/>
          </a:xfrm>
          <a:custGeom>
            <a:avLst/>
            <a:gdLst/>
            <a:ahLst/>
            <a:cxnLst/>
            <a:rect l="l" t="t" r="r" b="b"/>
            <a:pathLst>
              <a:path w="86359" h="86994">
                <a:moveTo>
                  <a:pt x="0" y="42523"/>
                </a:moveTo>
                <a:lnTo>
                  <a:pt x="2311" y="28191"/>
                </a:lnTo>
                <a:lnTo>
                  <a:pt x="8734" y="15806"/>
                </a:lnTo>
                <a:lnTo>
                  <a:pt x="18506" y="6148"/>
                </a:lnTo>
                <a:lnTo>
                  <a:pt x="30862" y="0"/>
                </a:lnTo>
                <a:lnTo>
                  <a:pt x="48448" y="914"/>
                </a:lnTo>
                <a:lnTo>
                  <a:pt x="62824" y="5270"/>
                </a:lnTo>
                <a:lnTo>
                  <a:pt x="73913" y="12520"/>
                </a:lnTo>
                <a:lnTo>
                  <a:pt x="81642" y="22115"/>
                </a:lnTo>
                <a:lnTo>
                  <a:pt x="85936" y="33505"/>
                </a:lnTo>
                <a:lnTo>
                  <a:pt x="84494" y="50502"/>
                </a:lnTo>
                <a:lnTo>
                  <a:pt x="79547" y="64528"/>
                </a:lnTo>
                <a:lnTo>
                  <a:pt x="71673" y="75356"/>
                </a:lnTo>
                <a:lnTo>
                  <a:pt x="61455" y="82757"/>
                </a:lnTo>
                <a:lnTo>
                  <a:pt x="49472" y="86502"/>
                </a:lnTo>
                <a:lnTo>
                  <a:pt x="33548" y="84651"/>
                </a:lnTo>
                <a:lnTo>
                  <a:pt x="3216" y="59112"/>
                </a:lnTo>
                <a:lnTo>
                  <a:pt x="0" y="42523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45763" y="2400709"/>
            <a:ext cx="451484" cy="79375"/>
          </a:xfrm>
          <a:custGeom>
            <a:avLst/>
            <a:gdLst/>
            <a:ahLst/>
            <a:cxnLst/>
            <a:rect l="l" t="t" r="r" b="b"/>
            <a:pathLst>
              <a:path w="451484" h="79375">
                <a:moveTo>
                  <a:pt x="0" y="0"/>
                </a:moveTo>
                <a:lnTo>
                  <a:pt x="45189" y="28566"/>
                </a:lnTo>
                <a:lnTo>
                  <a:pt x="90368" y="50785"/>
                </a:lnTo>
                <a:lnTo>
                  <a:pt x="135536" y="66655"/>
                </a:lnTo>
                <a:lnTo>
                  <a:pt x="180694" y="76178"/>
                </a:lnTo>
                <a:lnTo>
                  <a:pt x="225841" y="79352"/>
                </a:lnTo>
                <a:lnTo>
                  <a:pt x="248411" y="78558"/>
                </a:lnTo>
                <a:lnTo>
                  <a:pt x="293542" y="72210"/>
                </a:lnTo>
                <a:lnTo>
                  <a:pt x="338663" y="59514"/>
                </a:lnTo>
                <a:lnTo>
                  <a:pt x="383773" y="40469"/>
                </a:lnTo>
                <a:lnTo>
                  <a:pt x="428873" y="15076"/>
                </a:lnTo>
                <a:lnTo>
                  <a:pt x="451418" y="0"/>
                </a:lnTo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54816" y="1788426"/>
            <a:ext cx="834390" cy="852805"/>
          </a:xfrm>
          <a:custGeom>
            <a:avLst/>
            <a:gdLst/>
            <a:ahLst/>
            <a:cxnLst/>
            <a:rect l="l" t="t" r="r" b="b"/>
            <a:pathLst>
              <a:path w="834390" h="852805">
                <a:moveTo>
                  <a:pt x="0" y="426348"/>
                </a:moveTo>
                <a:lnTo>
                  <a:pt x="5456" y="357192"/>
                </a:lnTo>
                <a:lnTo>
                  <a:pt x="21254" y="291589"/>
                </a:lnTo>
                <a:lnTo>
                  <a:pt x="46535" y="230416"/>
                </a:lnTo>
                <a:lnTo>
                  <a:pt x="80441" y="174552"/>
                </a:lnTo>
                <a:lnTo>
                  <a:pt x="122113" y="124874"/>
                </a:lnTo>
                <a:lnTo>
                  <a:pt x="170692" y="82260"/>
                </a:lnTo>
                <a:lnTo>
                  <a:pt x="225321" y="47588"/>
                </a:lnTo>
                <a:lnTo>
                  <a:pt x="285141" y="21735"/>
                </a:lnTo>
                <a:lnTo>
                  <a:pt x="349294" y="5580"/>
                </a:lnTo>
                <a:lnTo>
                  <a:pt x="416920" y="0"/>
                </a:lnTo>
                <a:lnTo>
                  <a:pt x="451114" y="1413"/>
                </a:lnTo>
                <a:lnTo>
                  <a:pt x="517111" y="12390"/>
                </a:lnTo>
                <a:lnTo>
                  <a:pt x="579205" y="33504"/>
                </a:lnTo>
                <a:lnTo>
                  <a:pt x="636537" y="63876"/>
                </a:lnTo>
                <a:lnTo>
                  <a:pt x="688248" y="102629"/>
                </a:lnTo>
                <a:lnTo>
                  <a:pt x="733481" y="148885"/>
                </a:lnTo>
                <a:lnTo>
                  <a:pt x="771377" y="201766"/>
                </a:lnTo>
                <a:lnTo>
                  <a:pt x="801078" y="260394"/>
                </a:lnTo>
                <a:lnTo>
                  <a:pt x="821724" y="323892"/>
                </a:lnTo>
                <a:lnTo>
                  <a:pt x="832459" y="391381"/>
                </a:lnTo>
                <a:lnTo>
                  <a:pt x="833841" y="426348"/>
                </a:lnTo>
                <a:lnTo>
                  <a:pt x="832459" y="461316"/>
                </a:lnTo>
                <a:lnTo>
                  <a:pt x="821724" y="528805"/>
                </a:lnTo>
                <a:lnTo>
                  <a:pt x="801078" y="592303"/>
                </a:lnTo>
                <a:lnTo>
                  <a:pt x="771377" y="650931"/>
                </a:lnTo>
                <a:lnTo>
                  <a:pt x="733481" y="703812"/>
                </a:lnTo>
                <a:lnTo>
                  <a:pt x="688248" y="750068"/>
                </a:lnTo>
                <a:lnTo>
                  <a:pt x="636537" y="788820"/>
                </a:lnTo>
                <a:lnTo>
                  <a:pt x="579205" y="819193"/>
                </a:lnTo>
                <a:lnTo>
                  <a:pt x="517111" y="840307"/>
                </a:lnTo>
                <a:lnTo>
                  <a:pt x="451114" y="851284"/>
                </a:lnTo>
                <a:lnTo>
                  <a:pt x="416920" y="852697"/>
                </a:lnTo>
                <a:lnTo>
                  <a:pt x="382726" y="851284"/>
                </a:lnTo>
                <a:lnTo>
                  <a:pt x="316729" y="840307"/>
                </a:lnTo>
                <a:lnTo>
                  <a:pt x="254636" y="819193"/>
                </a:lnTo>
                <a:lnTo>
                  <a:pt x="197304" y="788820"/>
                </a:lnTo>
                <a:lnTo>
                  <a:pt x="145593" y="750068"/>
                </a:lnTo>
                <a:lnTo>
                  <a:pt x="100360" y="703812"/>
                </a:lnTo>
                <a:lnTo>
                  <a:pt x="62464" y="650931"/>
                </a:lnTo>
                <a:lnTo>
                  <a:pt x="32763" y="592303"/>
                </a:lnTo>
                <a:lnTo>
                  <a:pt x="12116" y="528805"/>
                </a:lnTo>
                <a:lnTo>
                  <a:pt x="1382" y="461316"/>
                </a:lnTo>
                <a:lnTo>
                  <a:pt x="0" y="426348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76330" y="1420290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1"/>
                </a:lnTo>
                <a:lnTo>
                  <a:pt x="0" y="1641751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76330" y="1420290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1"/>
                </a:lnTo>
                <a:lnTo>
                  <a:pt x="0" y="164175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46913" y="1974272"/>
            <a:ext cx="361603" cy="369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03632" y="203119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6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03632" y="203119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43498" y="1974272"/>
            <a:ext cx="361603" cy="369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99708" y="203162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7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99708" y="203162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43498" y="1704109"/>
            <a:ext cx="361603" cy="36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99708" y="175937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99708" y="175937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43498" y="2248592"/>
            <a:ext cx="361603" cy="369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99708" y="2304017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7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99708" y="2304017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89513" y="1433945"/>
            <a:ext cx="365759" cy="374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46888" y="149264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29" y="203322"/>
                </a:lnTo>
                <a:lnTo>
                  <a:pt x="116245" y="201646"/>
                </a:lnTo>
                <a:lnTo>
                  <a:pt x="153452" y="185352"/>
                </a:lnTo>
                <a:lnTo>
                  <a:pt x="180917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6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46888" y="149264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89821" y="1408636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0"/>
                </a:lnTo>
                <a:lnTo>
                  <a:pt x="0" y="1641750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89821" y="1408637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1"/>
                </a:lnTo>
                <a:lnTo>
                  <a:pt x="0" y="164175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62255" y="1961803"/>
            <a:ext cx="361603" cy="369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17123" y="201954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29" y="203322"/>
                </a:lnTo>
                <a:lnTo>
                  <a:pt x="116245" y="201646"/>
                </a:lnTo>
                <a:lnTo>
                  <a:pt x="153452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17123" y="201954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54683" y="1961802"/>
            <a:ext cx="365760" cy="374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13199" y="201997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13199" y="201997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54683" y="1691640"/>
            <a:ext cx="365760" cy="3699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13199" y="174771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6" y="201647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13199" y="174771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54683" y="2236123"/>
            <a:ext cx="365760" cy="3699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13199" y="229236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13199" y="229236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62255" y="2236123"/>
            <a:ext cx="361603" cy="3699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17123" y="229236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17123" y="229236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4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81028" y="1414172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1"/>
                </a:lnTo>
                <a:lnTo>
                  <a:pt x="0" y="1641751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81028" y="1414173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1"/>
                </a:lnTo>
                <a:lnTo>
                  <a:pt x="0" y="164175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52658" y="1970115"/>
            <a:ext cx="361603" cy="3699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08332" y="2025077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6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1"/>
                </a:lnTo>
                <a:lnTo>
                  <a:pt x="36138" y="179939"/>
                </a:lnTo>
                <a:lnTo>
                  <a:pt x="72980" y="199327"/>
                </a:lnTo>
                <a:lnTo>
                  <a:pt x="102329" y="203323"/>
                </a:lnTo>
                <a:lnTo>
                  <a:pt x="116245" y="201647"/>
                </a:lnTo>
                <a:lnTo>
                  <a:pt x="153452" y="185353"/>
                </a:lnTo>
                <a:lnTo>
                  <a:pt x="180917" y="154917"/>
                </a:lnTo>
                <a:lnTo>
                  <a:pt x="194866" y="113891"/>
                </a:lnTo>
                <a:lnTo>
                  <a:pt x="195860" y="98475"/>
                </a:lnTo>
                <a:lnTo>
                  <a:pt x="194403" y="83856"/>
                </a:lnTo>
                <a:lnTo>
                  <a:pt x="179013" y="44719"/>
                </a:lnTo>
                <a:lnTo>
                  <a:pt x="149940" y="15783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08331" y="2025077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149244" y="1695795"/>
            <a:ext cx="361603" cy="3699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04406" y="175325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6" y="9965"/>
                </a:lnTo>
                <a:lnTo>
                  <a:pt x="23547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2" y="147910"/>
                </a:lnTo>
                <a:lnTo>
                  <a:pt x="36139" y="179938"/>
                </a:lnTo>
                <a:lnTo>
                  <a:pt x="72981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204406" y="175325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452658" y="2240280"/>
            <a:ext cx="361603" cy="3699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08332" y="229790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2"/>
                </a:lnTo>
                <a:lnTo>
                  <a:pt x="10781" y="147909"/>
                </a:lnTo>
                <a:lnTo>
                  <a:pt x="36137" y="179938"/>
                </a:lnTo>
                <a:lnTo>
                  <a:pt x="72979" y="199326"/>
                </a:lnTo>
                <a:lnTo>
                  <a:pt x="102328" y="203322"/>
                </a:lnTo>
                <a:lnTo>
                  <a:pt x="116244" y="201646"/>
                </a:lnTo>
                <a:lnTo>
                  <a:pt x="153451" y="185352"/>
                </a:lnTo>
                <a:lnTo>
                  <a:pt x="180916" y="154917"/>
                </a:lnTo>
                <a:lnTo>
                  <a:pt x="194866" y="113890"/>
                </a:lnTo>
                <a:lnTo>
                  <a:pt x="195860" y="98475"/>
                </a:lnTo>
                <a:lnTo>
                  <a:pt x="194403" y="83856"/>
                </a:lnTo>
                <a:lnTo>
                  <a:pt x="179013" y="44719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08331" y="229790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84520" y="1687483"/>
            <a:ext cx="365760" cy="3699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41914" y="174259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29" y="203322"/>
                </a:lnTo>
                <a:lnTo>
                  <a:pt x="116245" y="201646"/>
                </a:lnTo>
                <a:lnTo>
                  <a:pt x="153452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41914" y="174259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54683" y="2489661"/>
            <a:ext cx="365760" cy="3699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13199" y="254648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13199" y="254648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72052" y="2252749"/>
            <a:ext cx="361603" cy="3699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28711" y="230904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7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29" y="203322"/>
                </a:lnTo>
                <a:lnTo>
                  <a:pt x="116245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28711" y="230904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84520" y="2506286"/>
            <a:ext cx="365760" cy="3699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41914" y="2563158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6" y="201647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41914" y="2563158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49986" y="1670858"/>
            <a:ext cx="361603" cy="3699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905914" y="1727701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7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2" y="199327"/>
                </a:lnTo>
                <a:lnTo>
                  <a:pt x="102331" y="203323"/>
                </a:lnTo>
                <a:lnTo>
                  <a:pt x="116247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05914" y="1727701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8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149244" y="2493818"/>
            <a:ext cx="361603" cy="3740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204406" y="255201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6" y="9965"/>
                </a:lnTo>
                <a:lnTo>
                  <a:pt x="23547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2" y="147910"/>
                </a:lnTo>
                <a:lnTo>
                  <a:pt x="36139" y="179938"/>
                </a:lnTo>
                <a:lnTo>
                  <a:pt x="72981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204406" y="255201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02041" y="2506286"/>
            <a:ext cx="361603" cy="3699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757010" y="256219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6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1"/>
                </a:lnTo>
                <a:lnTo>
                  <a:pt x="36138" y="179939"/>
                </a:lnTo>
                <a:lnTo>
                  <a:pt x="72980" y="199327"/>
                </a:lnTo>
                <a:lnTo>
                  <a:pt x="102329" y="203323"/>
                </a:lnTo>
                <a:lnTo>
                  <a:pt x="116245" y="201647"/>
                </a:lnTo>
                <a:lnTo>
                  <a:pt x="153452" y="185353"/>
                </a:lnTo>
                <a:lnTo>
                  <a:pt x="180917" y="154917"/>
                </a:lnTo>
                <a:lnTo>
                  <a:pt x="194866" y="113891"/>
                </a:lnTo>
                <a:lnTo>
                  <a:pt x="195860" y="98475"/>
                </a:lnTo>
                <a:lnTo>
                  <a:pt x="194403" y="83856"/>
                </a:lnTo>
                <a:lnTo>
                  <a:pt x="179013" y="44719"/>
                </a:lnTo>
                <a:lnTo>
                  <a:pt x="149940" y="15783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57010" y="256219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67354" y="1974272"/>
            <a:ext cx="361603" cy="3699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24081" y="203162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6" y="201647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24081" y="203162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176330" y="4134867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1"/>
                </a:lnTo>
                <a:lnTo>
                  <a:pt x="0" y="1641751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76330" y="4134867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1"/>
                </a:lnTo>
                <a:lnTo>
                  <a:pt x="0" y="164175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46913" y="4688378"/>
            <a:ext cx="361603" cy="3699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03632" y="474577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03632" y="474577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743498" y="4688378"/>
            <a:ext cx="361603" cy="3699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799708" y="474620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6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7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9"/>
                </a:lnTo>
                <a:lnTo>
                  <a:pt x="149941" y="15783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799708" y="474620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743498" y="4418214"/>
            <a:ext cx="361603" cy="36991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99708" y="4473951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99708" y="4473951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43498" y="4962698"/>
            <a:ext cx="361603" cy="3699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99708" y="5018595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99708" y="5018595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89821" y="4123213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1"/>
                </a:lnTo>
                <a:lnTo>
                  <a:pt x="0" y="1641751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89821" y="4123213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1"/>
                </a:lnTo>
                <a:lnTo>
                  <a:pt x="0" y="164175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62255" y="4675908"/>
            <a:ext cx="361603" cy="3740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17123" y="473411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29" y="203322"/>
                </a:lnTo>
                <a:lnTo>
                  <a:pt x="116245" y="201646"/>
                </a:lnTo>
                <a:lnTo>
                  <a:pt x="153452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17123" y="473411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54683" y="4675908"/>
            <a:ext cx="365760" cy="3740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13199" y="473454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13199" y="473454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954683" y="4405744"/>
            <a:ext cx="365760" cy="36991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13199" y="446229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6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6" y="201647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9"/>
                </a:lnTo>
                <a:lnTo>
                  <a:pt x="149940" y="15783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13199" y="446229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954683" y="4950229"/>
            <a:ext cx="365760" cy="36991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13199" y="500694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013199" y="500694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95505" y="5216235"/>
            <a:ext cx="365760" cy="3699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54134" y="527416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6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6" y="201647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9"/>
                </a:lnTo>
                <a:lnTo>
                  <a:pt x="149940" y="15783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54134" y="527416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954683" y="5203766"/>
            <a:ext cx="365760" cy="36991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13199" y="526106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29" y="203322"/>
                </a:lnTo>
                <a:lnTo>
                  <a:pt x="116245" y="201646"/>
                </a:lnTo>
                <a:lnTo>
                  <a:pt x="153452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13199" y="526106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84520" y="5220392"/>
            <a:ext cx="365760" cy="36991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41914" y="5277735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5"/>
                </a:lnTo>
                <a:lnTo>
                  <a:pt x="10782" y="147912"/>
                </a:lnTo>
                <a:lnTo>
                  <a:pt x="36139" y="179939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6" y="201647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41914" y="5277735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287193" y="4921134"/>
            <a:ext cx="361603" cy="36991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341955" y="497877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6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5"/>
                </a:lnTo>
                <a:lnTo>
                  <a:pt x="10782" y="147912"/>
                </a:lnTo>
                <a:lnTo>
                  <a:pt x="36139" y="179939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6" y="201647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9"/>
                </a:lnTo>
                <a:lnTo>
                  <a:pt x="149940" y="15783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41955" y="497877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528261" y="4384963"/>
            <a:ext cx="361603" cy="36991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584327" y="444001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584327" y="444001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81028" y="4112073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1"/>
                </a:lnTo>
                <a:lnTo>
                  <a:pt x="0" y="1641751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81028" y="4112073"/>
            <a:ext cx="1754505" cy="1642110"/>
          </a:xfrm>
          <a:custGeom>
            <a:avLst/>
            <a:gdLst/>
            <a:ahLst/>
            <a:cxnLst/>
            <a:rect l="l" t="t" r="r" b="b"/>
            <a:pathLst>
              <a:path w="1754504" h="1642110">
                <a:moveTo>
                  <a:pt x="0" y="0"/>
                </a:moveTo>
                <a:lnTo>
                  <a:pt x="1754127" y="0"/>
                </a:lnTo>
                <a:lnTo>
                  <a:pt x="1754127" y="1641751"/>
                </a:lnTo>
                <a:lnTo>
                  <a:pt x="0" y="164175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149244" y="4667595"/>
            <a:ext cx="361603" cy="36991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204406" y="472340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6"/>
                </a:lnTo>
                <a:lnTo>
                  <a:pt x="23547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5"/>
                </a:lnTo>
                <a:lnTo>
                  <a:pt x="10782" y="147912"/>
                </a:lnTo>
                <a:lnTo>
                  <a:pt x="36139" y="179939"/>
                </a:lnTo>
                <a:lnTo>
                  <a:pt x="72982" y="199327"/>
                </a:lnTo>
                <a:lnTo>
                  <a:pt x="102331" y="203323"/>
                </a:lnTo>
                <a:lnTo>
                  <a:pt x="116246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9"/>
                </a:lnTo>
                <a:lnTo>
                  <a:pt x="149941" y="15783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204406" y="472340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149244" y="4937760"/>
            <a:ext cx="361603" cy="36991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04406" y="499580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6"/>
                </a:lnTo>
                <a:lnTo>
                  <a:pt x="23547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2" y="199327"/>
                </a:lnTo>
                <a:lnTo>
                  <a:pt x="102331" y="203323"/>
                </a:lnTo>
                <a:lnTo>
                  <a:pt x="116246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9"/>
                </a:lnTo>
                <a:lnTo>
                  <a:pt x="149941" y="15783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204406" y="499580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874923" y="5207923"/>
            <a:ext cx="365760" cy="3740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33122" y="526659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29" y="203322"/>
                </a:lnTo>
                <a:lnTo>
                  <a:pt x="116245" y="201646"/>
                </a:lnTo>
                <a:lnTo>
                  <a:pt x="153452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933121" y="526659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448502" y="4941915"/>
            <a:ext cx="365759" cy="36991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506294" y="499905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2"/>
                </a:lnTo>
                <a:lnTo>
                  <a:pt x="10781" y="147909"/>
                </a:lnTo>
                <a:lnTo>
                  <a:pt x="36137" y="179938"/>
                </a:lnTo>
                <a:lnTo>
                  <a:pt x="72979" y="199326"/>
                </a:lnTo>
                <a:lnTo>
                  <a:pt x="102328" y="203322"/>
                </a:lnTo>
                <a:lnTo>
                  <a:pt x="116243" y="201646"/>
                </a:lnTo>
                <a:lnTo>
                  <a:pt x="153451" y="185352"/>
                </a:lnTo>
                <a:lnTo>
                  <a:pt x="180916" y="154917"/>
                </a:lnTo>
                <a:lnTo>
                  <a:pt x="194866" y="113891"/>
                </a:lnTo>
                <a:lnTo>
                  <a:pt x="195860" y="98476"/>
                </a:lnTo>
                <a:lnTo>
                  <a:pt x="194404" y="83856"/>
                </a:lnTo>
                <a:lnTo>
                  <a:pt x="179014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506294" y="499905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874923" y="4355869"/>
            <a:ext cx="365760" cy="36991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933122" y="4412225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29" y="203322"/>
                </a:lnTo>
                <a:lnTo>
                  <a:pt x="116245" y="201646"/>
                </a:lnTo>
                <a:lnTo>
                  <a:pt x="153452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933121" y="4412225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895704" y="4056610"/>
            <a:ext cx="365760" cy="36991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953816" y="411252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953816" y="4112529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8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51917" y="1625138"/>
            <a:ext cx="361603" cy="36991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807712" y="168088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6" y="9965"/>
                </a:lnTo>
                <a:lnTo>
                  <a:pt x="23547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2" y="147910"/>
                </a:lnTo>
                <a:lnTo>
                  <a:pt x="36139" y="179938"/>
                </a:lnTo>
                <a:lnTo>
                  <a:pt x="72981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807712" y="168088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136775" y="5482243"/>
            <a:ext cx="365759" cy="3740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195117" y="554037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7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2" y="147911"/>
                </a:lnTo>
                <a:lnTo>
                  <a:pt x="36139" y="179939"/>
                </a:lnTo>
                <a:lnTo>
                  <a:pt x="72981" y="199326"/>
                </a:lnTo>
                <a:lnTo>
                  <a:pt x="102330" y="203322"/>
                </a:lnTo>
                <a:lnTo>
                  <a:pt x="116246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5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195117" y="554037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431876" y="1388225"/>
            <a:ext cx="361603" cy="36991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487899" y="1443078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6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487899" y="1443078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697884" y="4621875"/>
            <a:ext cx="361603" cy="36991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53267" y="467692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6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2" y="147910"/>
                </a:lnTo>
                <a:lnTo>
                  <a:pt x="36139" y="179938"/>
                </a:lnTo>
                <a:lnTo>
                  <a:pt x="72981" y="199326"/>
                </a:lnTo>
                <a:lnTo>
                  <a:pt x="102330" y="203322"/>
                </a:lnTo>
                <a:lnTo>
                  <a:pt x="116246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53267" y="467692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038706" y="4339243"/>
            <a:ext cx="361603" cy="36991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094683" y="4396048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094683" y="4396048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744886" y="1911475"/>
            <a:ext cx="332105" cy="621030"/>
          </a:xfrm>
          <a:custGeom>
            <a:avLst/>
            <a:gdLst/>
            <a:ahLst/>
            <a:cxnLst/>
            <a:rect l="l" t="t" r="r" b="b"/>
            <a:pathLst>
              <a:path w="332105" h="621030">
                <a:moveTo>
                  <a:pt x="0" y="155228"/>
                </a:moveTo>
                <a:lnTo>
                  <a:pt x="165759" y="155228"/>
                </a:lnTo>
                <a:lnTo>
                  <a:pt x="165759" y="0"/>
                </a:lnTo>
                <a:lnTo>
                  <a:pt x="331518" y="310457"/>
                </a:lnTo>
                <a:lnTo>
                  <a:pt x="165759" y="620915"/>
                </a:lnTo>
                <a:lnTo>
                  <a:pt x="165759" y="465687"/>
                </a:lnTo>
                <a:lnTo>
                  <a:pt x="0" y="465687"/>
                </a:lnTo>
                <a:lnTo>
                  <a:pt x="0" y="155228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64932" y="1911475"/>
            <a:ext cx="175895" cy="621030"/>
          </a:xfrm>
          <a:custGeom>
            <a:avLst/>
            <a:gdLst/>
            <a:ahLst/>
            <a:cxnLst/>
            <a:rect l="l" t="t" r="r" b="b"/>
            <a:pathLst>
              <a:path w="175895" h="621030">
                <a:moveTo>
                  <a:pt x="0" y="155228"/>
                </a:moveTo>
                <a:lnTo>
                  <a:pt x="87645" y="155228"/>
                </a:lnTo>
                <a:lnTo>
                  <a:pt x="87645" y="0"/>
                </a:lnTo>
                <a:lnTo>
                  <a:pt x="175290" y="310457"/>
                </a:lnTo>
                <a:lnTo>
                  <a:pt x="87645" y="620915"/>
                </a:lnTo>
                <a:lnTo>
                  <a:pt x="87645" y="465687"/>
                </a:lnTo>
                <a:lnTo>
                  <a:pt x="0" y="465687"/>
                </a:lnTo>
                <a:lnTo>
                  <a:pt x="0" y="155228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256139" y="1900335"/>
            <a:ext cx="175895" cy="621030"/>
          </a:xfrm>
          <a:custGeom>
            <a:avLst/>
            <a:gdLst/>
            <a:ahLst/>
            <a:cxnLst/>
            <a:rect l="l" t="t" r="r" b="b"/>
            <a:pathLst>
              <a:path w="175895" h="621030">
                <a:moveTo>
                  <a:pt x="0" y="155228"/>
                </a:moveTo>
                <a:lnTo>
                  <a:pt x="87645" y="155228"/>
                </a:lnTo>
                <a:lnTo>
                  <a:pt x="87645" y="0"/>
                </a:lnTo>
                <a:lnTo>
                  <a:pt x="175290" y="310457"/>
                </a:lnTo>
                <a:lnTo>
                  <a:pt x="87645" y="620915"/>
                </a:lnTo>
                <a:lnTo>
                  <a:pt x="87645" y="465686"/>
                </a:lnTo>
                <a:lnTo>
                  <a:pt x="0" y="465686"/>
                </a:lnTo>
                <a:lnTo>
                  <a:pt x="0" y="155228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733745" y="4625529"/>
            <a:ext cx="332105" cy="621030"/>
          </a:xfrm>
          <a:custGeom>
            <a:avLst/>
            <a:gdLst/>
            <a:ahLst/>
            <a:cxnLst/>
            <a:rect l="l" t="t" r="r" b="b"/>
            <a:pathLst>
              <a:path w="332105" h="621029">
                <a:moveTo>
                  <a:pt x="0" y="155228"/>
                </a:moveTo>
                <a:lnTo>
                  <a:pt x="165759" y="155228"/>
                </a:lnTo>
                <a:lnTo>
                  <a:pt x="165759" y="0"/>
                </a:lnTo>
                <a:lnTo>
                  <a:pt x="331518" y="310457"/>
                </a:lnTo>
                <a:lnTo>
                  <a:pt x="165759" y="620915"/>
                </a:lnTo>
                <a:lnTo>
                  <a:pt x="165759" y="465686"/>
                </a:lnTo>
                <a:lnTo>
                  <a:pt x="0" y="465686"/>
                </a:lnTo>
                <a:lnTo>
                  <a:pt x="0" y="155228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064932" y="4592109"/>
            <a:ext cx="175895" cy="621030"/>
          </a:xfrm>
          <a:custGeom>
            <a:avLst/>
            <a:gdLst/>
            <a:ahLst/>
            <a:cxnLst/>
            <a:rect l="l" t="t" r="r" b="b"/>
            <a:pathLst>
              <a:path w="175895" h="621029">
                <a:moveTo>
                  <a:pt x="0" y="155228"/>
                </a:moveTo>
                <a:lnTo>
                  <a:pt x="87645" y="155228"/>
                </a:lnTo>
                <a:lnTo>
                  <a:pt x="87645" y="0"/>
                </a:lnTo>
                <a:lnTo>
                  <a:pt x="175290" y="310457"/>
                </a:lnTo>
                <a:lnTo>
                  <a:pt x="87645" y="620915"/>
                </a:lnTo>
                <a:lnTo>
                  <a:pt x="87645" y="465686"/>
                </a:lnTo>
                <a:lnTo>
                  <a:pt x="0" y="465686"/>
                </a:lnTo>
                <a:lnTo>
                  <a:pt x="0" y="155228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256139" y="4592109"/>
            <a:ext cx="175895" cy="621030"/>
          </a:xfrm>
          <a:custGeom>
            <a:avLst/>
            <a:gdLst/>
            <a:ahLst/>
            <a:cxnLst/>
            <a:rect l="l" t="t" r="r" b="b"/>
            <a:pathLst>
              <a:path w="175895" h="621029">
                <a:moveTo>
                  <a:pt x="0" y="155228"/>
                </a:moveTo>
                <a:lnTo>
                  <a:pt x="87645" y="155228"/>
                </a:lnTo>
                <a:lnTo>
                  <a:pt x="87645" y="0"/>
                </a:lnTo>
                <a:lnTo>
                  <a:pt x="175290" y="310457"/>
                </a:lnTo>
                <a:lnTo>
                  <a:pt x="87645" y="620915"/>
                </a:lnTo>
                <a:lnTo>
                  <a:pt x="87645" y="465686"/>
                </a:lnTo>
                <a:lnTo>
                  <a:pt x="0" y="465686"/>
                </a:lnTo>
                <a:lnTo>
                  <a:pt x="0" y="155228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681942" y="4401590"/>
            <a:ext cx="976745" cy="99752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754816" y="4451141"/>
            <a:ext cx="834390" cy="852805"/>
          </a:xfrm>
          <a:custGeom>
            <a:avLst/>
            <a:gdLst/>
            <a:ahLst/>
            <a:cxnLst/>
            <a:rect l="l" t="t" r="r" b="b"/>
            <a:pathLst>
              <a:path w="834390" h="852804">
                <a:moveTo>
                  <a:pt x="416920" y="0"/>
                </a:moveTo>
                <a:lnTo>
                  <a:pt x="349294" y="5580"/>
                </a:lnTo>
                <a:lnTo>
                  <a:pt x="285141" y="21735"/>
                </a:lnTo>
                <a:lnTo>
                  <a:pt x="225321" y="47588"/>
                </a:lnTo>
                <a:lnTo>
                  <a:pt x="170692" y="82260"/>
                </a:lnTo>
                <a:lnTo>
                  <a:pt x="122113" y="124874"/>
                </a:lnTo>
                <a:lnTo>
                  <a:pt x="80441" y="174552"/>
                </a:lnTo>
                <a:lnTo>
                  <a:pt x="46535" y="230416"/>
                </a:lnTo>
                <a:lnTo>
                  <a:pt x="21254" y="291589"/>
                </a:lnTo>
                <a:lnTo>
                  <a:pt x="5456" y="357192"/>
                </a:lnTo>
                <a:lnTo>
                  <a:pt x="0" y="426349"/>
                </a:lnTo>
                <a:lnTo>
                  <a:pt x="1382" y="461316"/>
                </a:lnTo>
                <a:lnTo>
                  <a:pt x="12116" y="528805"/>
                </a:lnTo>
                <a:lnTo>
                  <a:pt x="32763" y="592303"/>
                </a:lnTo>
                <a:lnTo>
                  <a:pt x="62464" y="650931"/>
                </a:lnTo>
                <a:lnTo>
                  <a:pt x="100360" y="703812"/>
                </a:lnTo>
                <a:lnTo>
                  <a:pt x="145593" y="750068"/>
                </a:lnTo>
                <a:lnTo>
                  <a:pt x="197304" y="788821"/>
                </a:lnTo>
                <a:lnTo>
                  <a:pt x="254636" y="819193"/>
                </a:lnTo>
                <a:lnTo>
                  <a:pt x="316730" y="840307"/>
                </a:lnTo>
                <a:lnTo>
                  <a:pt x="382726" y="851284"/>
                </a:lnTo>
                <a:lnTo>
                  <a:pt x="416920" y="852698"/>
                </a:lnTo>
                <a:lnTo>
                  <a:pt x="451114" y="851284"/>
                </a:lnTo>
                <a:lnTo>
                  <a:pt x="517111" y="840307"/>
                </a:lnTo>
                <a:lnTo>
                  <a:pt x="579205" y="819193"/>
                </a:lnTo>
                <a:lnTo>
                  <a:pt x="636537" y="788821"/>
                </a:lnTo>
                <a:lnTo>
                  <a:pt x="688248" y="750068"/>
                </a:lnTo>
                <a:lnTo>
                  <a:pt x="733481" y="703812"/>
                </a:lnTo>
                <a:lnTo>
                  <a:pt x="771377" y="650931"/>
                </a:lnTo>
                <a:lnTo>
                  <a:pt x="801078" y="592303"/>
                </a:lnTo>
                <a:lnTo>
                  <a:pt x="821725" y="528805"/>
                </a:lnTo>
                <a:lnTo>
                  <a:pt x="832459" y="461316"/>
                </a:lnTo>
                <a:lnTo>
                  <a:pt x="833841" y="426349"/>
                </a:lnTo>
                <a:lnTo>
                  <a:pt x="832459" y="391381"/>
                </a:lnTo>
                <a:lnTo>
                  <a:pt x="821725" y="323892"/>
                </a:lnTo>
                <a:lnTo>
                  <a:pt x="801078" y="260394"/>
                </a:lnTo>
                <a:lnTo>
                  <a:pt x="771377" y="201766"/>
                </a:lnTo>
                <a:lnTo>
                  <a:pt x="733481" y="148885"/>
                </a:lnTo>
                <a:lnTo>
                  <a:pt x="688248" y="102629"/>
                </a:lnTo>
                <a:lnTo>
                  <a:pt x="636537" y="63876"/>
                </a:lnTo>
                <a:lnTo>
                  <a:pt x="579205" y="33504"/>
                </a:lnTo>
                <a:lnTo>
                  <a:pt x="517111" y="12390"/>
                </a:lnTo>
                <a:lnTo>
                  <a:pt x="451114" y="1413"/>
                </a:lnTo>
                <a:lnTo>
                  <a:pt x="416920" y="0"/>
                </a:lnTo>
                <a:close/>
              </a:path>
            </a:pathLst>
          </a:custGeom>
          <a:solidFill>
            <a:srgbClr val="E5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994739" y="4707457"/>
            <a:ext cx="353695" cy="86995"/>
          </a:xfrm>
          <a:custGeom>
            <a:avLst/>
            <a:gdLst/>
            <a:ahLst/>
            <a:cxnLst/>
            <a:rect l="l" t="t" r="r" b="b"/>
            <a:pathLst>
              <a:path w="353694" h="86995">
                <a:moveTo>
                  <a:pt x="30862" y="0"/>
                </a:moveTo>
                <a:lnTo>
                  <a:pt x="18506" y="6148"/>
                </a:lnTo>
                <a:lnTo>
                  <a:pt x="8734" y="15805"/>
                </a:lnTo>
                <a:lnTo>
                  <a:pt x="2311" y="28191"/>
                </a:lnTo>
                <a:lnTo>
                  <a:pt x="0" y="42523"/>
                </a:lnTo>
                <a:lnTo>
                  <a:pt x="138" y="46092"/>
                </a:lnTo>
                <a:lnTo>
                  <a:pt x="20286" y="79038"/>
                </a:lnTo>
                <a:lnTo>
                  <a:pt x="49472" y="86501"/>
                </a:lnTo>
                <a:lnTo>
                  <a:pt x="61454" y="82756"/>
                </a:lnTo>
                <a:lnTo>
                  <a:pt x="71673" y="75356"/>
                </a:lnTo>
                <a:lnTo>
                  <a:pt x="79547" y="64528"/>
                </a:lnTo>
                <a:lnTo>
                  <a:pt x="84494" y="50502"/>
                </a:lnTo>
                <a:lnTo>
                  <a:pt x="85936" y="33505"/>
                </a:lnTo>
                <a:lnTo>
                  <a:pt x="81643" y="22115"/>
                </a:lnTo>
                <a:lnTo>
                  <a:pt x="73914" y="12520"/>
                </a:lnTo>
                <a:lnTo>
                  <a:pt x="62824" y="5270"/>
                </a:lnTo>
                <a:lnTo>
                  <a:pt x="48449" y="914"/>
                </a:lnTo>
                <a:lnTo>
                  <a:pt x="30862" y="0"/>
                </a:lnTo>
                <a:close/>
              </a:path>
              <a:path w="353694" h="86995">
                <a:moveTo>
                  <a:pt x="298000" y="0"/>
                </a:moveTo>
                <a:lnTo>
                  <a:pt x="285644" y="6148"/>
                </a:lnTo>
                <a:lnTo>
                  <a:pt x="275872" y="15806"/>
                </a:lnTo>
                <a:lnTo>
                  <a:pt x="269448" y="28191"/>
                </a:lnTo>
                <a:lnTo>
                  <a:pt x="267137" y="42523"/>
                </a:lnTo>
                <a:lnTo>
                  <a:pt x="267276" y="46092"/>
                </a:lnTo>
                <a:lnTo>
                  <a:pt x="287424" y="79038"/>
                </a:lnTo>
                <a:lnTo>
                  <a:pt x="316610" y="86501"/>
                </a:lnTo>
                <a:lnTo>
                  <a:pt x="328592" y="82756"/>
                </a:lnTo>
                <a:lnTo>
                  <a:pt x="338811" y="75356"/>
                </a:lnTo>
                <a:lnTo>
                  <a:pt x="346684" y="64528"/>
                </a:lnTo>
                <a:lnTo>
                  <a:pt x="351632" y="50502"/>
                </a:lnTo>
                <a:lnTo>
                  <a:pt x="353074" y="33505"/>
                </a:lnTo>
                <a:lnTo>
                  <a:pt x="348780" y="22115"/>
                </a:lnTo>
                <a:lnTo>
                  <a:pt x="341052" y="12520"/>
                </a:lnTo>
                <a:lnTo>
                  <a:pt x="329962" y="5270"/>
                </a:lnTo>
                <a:lnTo>
                  <a:pt x="315587" y="914"/>
                </a:lnTo>
                <a:lnTo>
                  <a:pt x="298000" y="0"/>
                </a:lnTo>
                <a:close/>
              </a:path>
            </a:pathLst>
          </a:custGeom>
          <a:solidFill>
            <a:srgbClr val="C0A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994738" y="4707456"/>
            <a:ext cx="86360" cy="86995"/>
          </a:xfrm>
          <a:custGeom>
            <a:avLst/>
            <a:gdLst/>
            <a:ahLst/>
            <a:cxnLst/>
            <a:rect l="l" t="t" r="r" b="b"/>
            <a:pathLst>
              <a:path w="86359" h="86995">
                <a:moveTo>
                  <a:pt x="0" y="42523"/>
                </a:moveTo>
                <a:lnTo>
                  <a:pt x="2311" y="28191"/>
                </a:lnTo>
                <a:lnTo>
                  <a:pt x="8734" y="15806"/>
                </a:lnTo>
                <a:lnTo>
                  <a:pt x="18506" y="6148"/>
                </a:lnTo>
                <a:lnTo>
                  <a:pt x="30862" y="0"/>
                </a:lnTo>
                <a:lnTo>
                  <a:pt x="48449" y="914"/>
                </a:lnTo>
                <a:lnTo>
                  <a:pt x="62824" y="5270"/>
                </a:lnTo>
                <a:lnTo>
                  <a:pt x="73914" y="12520"/>
                </a:lnTo>
                <a:lnTo>
                  <a:pt x="81642" y="22115"/>
                </a:lnTo>
                <a:lnTo>
                  <a:pt x="85936" y="33505"/>
                </a:lnTo>
                <a:lnTo>
                  <a:pt x="84494" y="50502"/>
                </a:lnTo>
                <a:lnTo>
                  <a:pt x="79547" y="64528"/>
                </a:lnTo>
                <a:lnTo>
                  <a:pt x="71673" y="75356"/>
                </a:lnTo>
                <a:lnTo>
                  <a:pt x="61455" y="82757"/>
                </a:lnTo>
                <a:lnTo>
                  <a:pt x="49472" y="86502"/>
                </a:lnTo>
                <a:lnTo>
                  <a:pt x="33548" y="84651"/>
                </a:lnTo>
                <a:lnTo>
                  <a:pt x="3216" y="59112"/>
                </a:lnTo>
                <a:lnTo>
                  <a:pt x="0" y="42523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261876" y="4707456"/>
            <a:ext cx="86360" cy="86995"/>
          </a:xfrm>
          <a:custGeom>
            <a:avLst/>
            <a:gdLst/>
            <a:ahLst/>
            <a:cxnLst/>
            <a:rect l="l" t="t" r="r" b="b"/>
            <a:pathLst>
              <a:path w="86359" h="86995">
                <a:moveTo>
                  <a:pt x="0" y="42523"/>
                </a:moveTo>
                <a:lnTo>
                  <a:pt x="2311" y="28191"/>
                </a:lnTo>
                <a:lnTo>
                  <a:pt x="8734" y="15806"/>
                </a:lnTo>
                <a:lnTo>
                  <a:pt x="18506" y="6148"/>
                </a:lnTo>
                <a:lnTo>
                  <a:pt x="30862" y="0"/>
                </a:lnTo>
                <a:lnTo>
                  <a:pt x="48449" y="914"/>
                </a:lnTo>
                <a:lnTo>
                  <a:pt x="62824" y="5270"/>
                </a:lnTo>
                <a:lnTo>
                  <a:pt x="73913" y="12520"/>
                </a:lnTo>
                <a:lnTo>
                  <a:pt x="81642" y="22115"/>
                </a:lnTo>
                <a:lnTo>
                  <a:pt x="85936" y="33505"/>
                </a:lnTo>
                <a:lnTo>
                  <a:pt x="84494" y="50502"/>
                </a:lnTo>
                <a:lnTo>
                  <a:pt x="79547" y="64529"/>
                </a:lnTo>
                <a:lnTo>
                  <a:pt x="71673" y="75356"/>
                </a:lnTo>
                <a:lnTo>
                  <a:pt x="61455" y="82757"/>
                </a:lnTo>
                <a:lnTo>
                  <a:pt x="49472" y="86502"/>
                </a:lnTo>
                <a:lnTo>
                  <a:pt x="33548" y="84651"/>
                </a:lnTo>
                <a:lnTo>
                  <a:pt x="3216" y="59112"/>
                </a:lnTo>
                <a:lnTo>
                  <a:pt x="0" y="42523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945763" y="5063424"/>
            <a:ext cx="451484" cy="79375"/>
          </a:xfrm>
          <a:custGeom>
            <a:avLst/>
            <a:gdLst/>
            <a:ahLst/>
            <a:cxnLst/>
            <a:rect l="l" t="t" r="r" b="b"/>
            <a:pathLst>
              <a:path w="451484" h="79375">
                <a:moveTo>
                  <a:pt x="0" y="0"/>
                </a:moveTo>
                <a:lnTo>
                  <a:pt x="45189" y="28566"/>
                </a:lnTo>
                <a:lnTo>
                  <a:pt x="90368" y="50785"/>
                </a:lnTo>
                <a:lnTo>
                  <a:pt x="135536" y="66655"/>
                </a:lnTo>
                <a:lnTo>
                  <a:pt x="180694" y="76177"/>
                </a:lnTo>
                <a:lnTo>
                  <a:pt x="225841" y="79352"/>
                </a:lnTo>
                <a:lnTo>
                  <a:pt x="248411" y="78558"/>
                </a:lnTo>
                <a:lnTo>
                  <a:pt x="293542" y="72210"/>
                </a:lnTo>
                <a:lnTo>
                  <a:pt x="338663" y="59514"/>
                </a:lnTo>
                <a:lnTo>
                  <a:pt x="383773" y="40469"/>
                </a:lnTo>
                <a:lnTo>
                  <a:pt x="428873" y="15076"/>
                </a:lnTo>
                <a:lnTo>
                  <a:pt x="451418" y="0"/>
                </a:lnTo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754816" y="4451141"/>
            <a:ext cx="834390" cy="852805"/>
          </a:xfrm>
          <a:custGeom>
            <a:avLst/>
            <a:gdLst/>
            <a:ahLst/>
            <a:cxnLst/>
            <a:rect l="l" t="t" r="r" b="b"/>
            <a:pathLst>
              <a:path w="834390" h="852804">
                <a:moveTo>
                  <a:pt x="0" y="426348"/>
                </a:moveTo>
                <a:lnTo>
                  <a:pt x="5456" y="357192"/>
                </a:lnTo>
                <a:lnTo>
                  <a:pt x="21254" y="291589"/>
                </a:lnTo>
                <a:lnTo>
                  <a:pt x="46535" y="230417"/>
                </a:lnTo>
                <a:lnTo>
                  <a:pt x="80441" y="174552"/>
                </a:lnTo>
                <a:lnTo>
                  <a:pt x="122113" y="124874"/>
                </a:lnTo>
                <a:lnTo>
                  <a:pt x="170692" y="82260"/>
                </a:lnTo>
                <a:lnTo>
                  <a:pt x="225321" y="47588"/>
                </a:lnTo>
                <a:lnTo>
                  <a:pt x="285141" y="21735"/>
                </a:lnTo>
                <a:lnTo>
                  <a:pt x="349294" y="5580"/>
                </a:lnTo>
                <a:lnTo>
                  <a:pt x="416920" y="0"/>
                </a:lnTo>
                <a:lnTo>
                  <a:pt x="451114" y="1413"/>
                </a:lnTo>
                <a:lnTo>
                  <a:pt x="517111" y="12390"/>
                </a:lnTo>
                <a:lnTo>
                  <a:pt x="579205" y="33504"/>
                </a:lnTo>
                <a:lnTo>
                  <a:pt x="636537" y="63876"/>
                </a:lnTo>
                <a:lnTo>
                  <a:pt x="688248" y="102629"/>
                </a:lnTo>
                <a:lnTo>
                  <a:pt x="733481" y="148885"/>
                </a:lnTo>
                <a:lnTo>
                  <a:pt x="771377" y="201766"/>
                </a:lnTo>
                <a:lnTo>
                  <a:pt x="801078" y="260394"/>
                </a:lnTo>
                <a:lnTo>
                  <a:pt x="821724" y="323892"/>
                </a:lnTo>
                <a:lnTo>
                  <a:pt x="832459" y="391381"/>
                </a:lnTo>
                <a:lnTo>
                  <a:pt x="833841" y="426348"/>
                </a:lnTo>
                <a:lnTo>
                  <a:pt x="832459" y="461316"/>
                </a:lnTo>
                <a:lnTo>
                  <a:pt x="821724" y="528805"/>
                </a:lnTo>
                <a:lnTo>
                  <a:pt x="801078" y="592303"/>
                </a:lnTo>
                <a:lnTo>
                  <a:pt x="771377" y="650931"/>
                </a:lnTo>
                <a:lnTo>
                  <a:pt x="733481" y="703812"/>
                </a:lnTo>
                <a:lnTo>
                  <a:pt x="688248" y="750067"/>
                </a:lnTo>
                <a:lnTo>
                  <a:pt x="636537" y="788820"/>
                </a:lnTo>
                <a:lnTo>
                  <a:pt x="579205" y="819193"/>
                </a:lnTo>
                <a:lnTo>
                  <a:pt x="517111" y="840306"/>
                </a:lnTo>
                <a:lnTo>
                  <a:pt x="451114" y="851284"/>
                </a:lnTo>
                <a:lnTo>
                  <a:pt x="416920" y="852697"/>
                </a:lnTo>
                <a:lnTo>
                  <a:pt x="382726" y="851284"/>
                </a:lnTo>
                <a:lnTo>
                  <a:pt x="316729" y="840306"/>
                </a:lnTo>
                <a:lnTo>
                  <a:pt x="254636" y="819193"/>
                </a:lnTo>
                <a:lnTo>
                  <a:pt x="197304" y="788820"/>
                </a:lnTo>
                <a:lnTo>
                  <a:pt x="145593" y="750067"/>
                </a:lnTo>
                <a:lnTo>
                  <a:pt x="100360" y="703812"/>
                </a:lnTo>
                <a:lnTo>
                  <a:pt x="62464" y="650931"/>
                </a:lnTo>
                <a:lnTo>
                  <a:pt x="32763" y="592303"/>
                </a:lnTo>
                <a:lnTo>
                  <a:pt x="12116" y="528805"/>
                </a:lnTo>
                <a:lnTo>
                  <a:pt x="1382" y="461316"/>
                </a:lnTo>
                <a:lnTo>
                  <a:pt x="0" y="426348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89513" y="4098174"/>
            <a:ext cx="365759" cy="36991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046888" y="4155361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29" y="203322"/>
                </a:lnTo>
                <a:lnTo>
                  <a:pt x="116245" y="201646"/>
                </a:lnTo>
                <a:lnTo>
                  <a:pt x="153452" y="185352"/>
                </a:lnTo>
                <a:lnTo>
                  <a:pt x="180917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6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046888" y="4155361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171738" y="2235049"/>
            <a:ext cx="7392034" cy="1172210"/>
          </a:xfrm>
          <a:custGeom>
            <a:avLst/>
            <a:gdLst/>
            <a:ahLst/>
            <a:cxnLst/>
            <a:rect l="l" t="t" r="r" b="b"/>
            <a:pathLst>
              <a:path w="7392034" h="1172210">
                <a:moveTo>
                  <a:pt x="7163417" y="0"/>
                </a:moveTo>
                <a:lnTo>
                  <a:pt x="7392002" y="0"/>
                </a:lnTo>
                <a:lnTo>
                  <a:pt x="7392002" y="1172013"/>
                </a:lnTo>
                <a:lnTo>
                  <a:pt x="0" y="1172013"/>
                </a:lnTo>
                <a:lnTo>
                  <a:pt x="0" y="443882"/>
                </a:lnTo>
              </a:path>
            </a:pathLst>
          </a:custGeom>
          <a:ln w="380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086129" y="264112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608" y="0"/>
                </a:moveTo>
                <a:lnTo>
                  <a:pt x="2478" y="142507"/>
                </a:lnTo>
                <a:lnTo>
                  <a:pt x="0" y="154222"/>
                </a:lnTo>
                <a:lnTo>
                  <a:pt x="4820" y="164909"/>
                </a:lnTo>
                <a:lnTo>
                  <a:pt x="9334" y="168562"/>
                </a:lnTo>
                <a:lnTo>
                  <a:pt x="21048" y="171040"/>
                </a:lnTo>
                <a:lnTo>
                  <a:pt x="31736" y="166219"/>
                </a:lnTo>
                <a:lnTo>
                  <a:pt x="35388" y="161705"/>
                </a:lnTo>
                <a:lnTo>
                  <a:pt x="85608" y="75614"/>
                </a:lnTo>
                <a:lnTo>
                  <a:pt x="129717" y="75614"/>
                </a:lnTo>
                <a:lnTo>
                  <a:pt x="85608" y="0"/>
                </a:lnTo>
                <a:close/>
              </a:path>
              <a:path w="171450" h="171450">
                <a:moveTo>
                  <a:pt x="129717" y="75614"/>
                </a:moveTo>
                <a:lnTo>
                  <a:pt x="85608" y="75614"/>
                </a:lnTo>
                <a:lnTo>
                  <a:pt x="135828" y="161705"/>
                </a:lnTo>
                <a:lnTo>
                  <a:pt x="144805" y="169628"/>
                </a:lnTo>
                <a:lnTo>
                  <a:pt x="156480" y="170693"/>
                </a:lnTo>
                <a:lnTo>
                  <a:pt x="161882" y="168562"/>
                </a:lnTo>
                <a:lnTo>
                  <a:pt x="169805" y="159585"/>
                </a:lnTo>
                <a:lnTo>
                  <a:pt x="170870" y="147909"/>
                </a:lnTo>
                <a:lnTo>
                  <a:pt x="168738" y="142507"/>
                </a:lnTo>
                <a:lnTo>
                  <a:pt x="129717" y="75614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171738" y="4932949"/>
            <a:ext cx="7392034" cy="1083310"/>
          </a:xfrm>
          <a:custGeom>
            <a:avLst/>
            <a:gdLst/>
            <a:ahLst/>
            <a:cxnLst/>
            <a:rect l="l" t="t" r="r" b="b"/>
            <a:pathLst>
              <a:path w="7392034" h="1083310">
                <a:moveTo>
                  <a:pt x="7163417" y="0"/>
                </a:moveTo>
                <a:lnTo>
                  <a:pt x="7392002" y="0"/>
                </a:lnTo>
                <a:lnTo>
                  <a:pt x="7392002" y="1082895"/>
                </a:lnTo>
                <a:lnTo>
                  <a:pt x="0" y="1082895"/>
                </a:lnTo>
                <a:lnTo>
                  <a:pt x="0" y="408696"/>
                </a:lnTo>
              </a:path>
            </a:pathLst>
          </a:custGeom>
          <a:ln w="380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086129" y="5303838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608" y="0"/>
                </a:moveTo>
                <a:lnTo>
                  <a:pt x="2478" y="142507"/>
                </a:lnTo>
                <a:lnTo>
                  <a:pt x="0" y="154221"/>
                </a:lnTo>
                <a:lnTo>
                  <a:pt x="4820" y="164909"/>
                </a:lnTo>
                <a:lnTo>
                  <a:pt x="9334" y="168562"/>
                </a:lnTo>
                <a:lnTo>
                  <a:pt x="21048" y="171040"/>
                </a:lnTo>
                <a:lnTo>
                  <a:pt x="31736" y="166219"/>
                </a:lnTo>
                <a:lnTo>
                  <a:pt x="35388" y="161705"/>
                </a:lnTo>
                <a:lnTo>
                  <a:pt x="85608" y="75614"/>
                </a:lnTo>
                <a:lnTo>
                  <a:pt x="129717" y="75614"/>
                </a:lnTo>
                <a:lnTo>
                  <a:pt x="85608" y="0"/>
                </a:lnTo>
                <a:close/>
              </a:path>
              <a:path w="171450" h="171450">
                <a:moveTo>
                  <a:pt x="129717" y="75614"/>
                </a:moveTo>
                <a:lnTo>
                  <a:pt x="85608" y="75614"/>
                </a:lnTo>
                <a:lnTo>
                  <a:pt x="135828" y="161705"/>
                </a:lnTo>
                <a:lnTo>
                  <a:pt x="144805" y="169628"/>
                </a:lnTo>
                <a:lnTo>
                  <a:pt x="156480" y="170693"/>
                </a:lnTo>
                <a:lnTo>
                  <a:pt x="161882" y="168562"/>
                </a:lnTo>
                <a:lnTo>
                  <a:pt x="169805" y="159584"/>
                </a:lnTo>
                <a:lnTo>
                  <a:pt x="170870" y="147909"/>
                </a:lnTo>
                <a:lnTo>
                  <a:pt x="168738" y="142507"/>
                </a:lnTo>
                <a:lnTo>
                  <a:pt x="129717" y="75614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/>
          <p:nvPr/>
        </p:nvSpPr>
        <p:spPr>
          <a:xfrm>
            <a:off x="4748772" y="3503096"/>
            <a:ext cx="5586730" cy="1495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Re</a:t>
            </a:r>
            <a:r>
              <a:rPr sz="2800" spc="-25" dirty="0">
                <a:solidFill>
                  <a:srgbClr val="534239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ar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d (F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ee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db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ack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4907280" marR="5080" indent="-152400">
              <a:lnSpc>
                <a:spcPts val="3300"/>
              </a:lnSpc>
              <a:spcBef>
                <a:spcPts val="1705"/>
              </a:spcBef>
            </a:pPr>
            <a:r>
              <a:rPr sz="2800" spc="-25" dirty="0">
                <a:solidFill>
                  <a:srgbClr val="534239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hi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te</a:t>
            </a:r>
            <a:r>
              <a:rPr sz="2800" spc="-10" dirty="0">
                <a:solidFill>
                  <a:srgbClr val="534239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34239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886197" y="6080436"/>
            <a:ext cx="28003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Re</a:t>
            </a:r>
            <a:r>
              <a:rPr sz="2800" spc="-25" dirty="0">
                <a:solidFill>
                  <a:srgbClr val="534239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ar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d (F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ee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db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ack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9525307" y="1461146"/>
            <a:ext cx="77660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080" indent="-114300">
              <a:lnSpc>
                <a:spcPts val="3300"/>
              </a:lnSpc>
            </a:pP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bl</a:t>
            </a:r>
            <a:r>
              <a:rPr sz="2800" spc="-15" dirty="0">
                <a:solidFill>
                  <a:srgbClr val="534239"/>
                </a:solidFill>
                <a:latin typeface="Calibri"/>
                <a:cs typeface="Calibri"/>
              </a:rPr>
              <a:t>ack</a:t>
            </a:r>
            <a:r>
              <a:rPr sz="2800" spc="-10" dirty="0">
                <a:solidFill>
                  <a:srgbClr val="534239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34239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8149244" y="2801389"/>
            <a:ext cx="361603" cy="36991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204406" y="2858621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6" y="9965"/>
                </a:lnTo>
                <a:lnTo>
                  <a:pt x="23547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2" y="147910"/>
                </a:lnTo>
                <a:lnTo>
                  <a:pt x="36139" y="179938"/>
                </a:lnTo>
                <a:lnTo>
                  <a:pt x="72981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204406" y="2858621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017924" y="4617719"/>
            <a:ext cx="365759" cy="3740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075720" y="4675767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6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7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9"/>
                </a:lnTo>
                <a:lnTo>
                  <a:pt x="149941" y="15783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075720" y="4675767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874923" y="1949334"/>
            <a:ext cx="365760" cy="36991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933122" y="200731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6" y="201647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4" y="83855"/>
                </a:lnTo>
                <a:lnTo>
                  <a:pt x="179014" y="44718"/>
                </a:lnTo>
                <a:lnTo>
                  <a:pt x="149940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933121" y="200731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72698" y="5191298"/>
            <a:ext cx="365759" cy="36991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829994" y="5246897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2"/>
                </a:lnTo>
                <a:lnTo>
                  <a:pt x="10781" y="147909"/>
                </a:lnTo>
                <a:lnTo>
                  <a:pt x="36137" y="179938"/>
                </a:lnTo>
                <a:lnTo>
                  <a:pt x="72979" y="199326"/>
                </a:lnTo>
                <a:lnTo>
                  <a:pt x="102328" y="203322"/>
                </a:lnTo>
                <a:lnTo>
                  <a:pt x="116244" y="201646"/>
                </a:lnTo>
                <a:lnTo>
                  <a:pt x="153452" y="185352"/>
                </a:lnTo>
                <a:lnTo>
                  <a:pt x="180917" y="154917"/>
                </a:lnTo>
                <a:lnTo>
                  <a:pt x="194866" y="113891"/>
                </a:lnTo>
                <a:lnTo>
                  <a:pt x="195860" y="98476"/>
                </a:lnTo>
                <a:lnTo>
                  <a:pt x="194404" y="83856"/>
                </a:lnTo>
                <a:lnTo>
                  <a:pt x="179014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829994" y="5246897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72698" y="5473930"/>
            <a:ext cx="361603" cy="36991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828940" y="552923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6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2" y="147911"/>
                </a:lnTo>
                <a:lnTo>
                  <a:pt x="36139" y="179939"/>
                </a:lnTo>
                <a:lnTo>
                  <a:pt x="72981" y="199326"/>
                </a:lnTo>
                <a:lnTo>
                  <a:pt x="102331" y="203322"/>
                </a:lnTo>
                <a:lnTo>
                  <a:pt x="116246" y="201647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5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828940" y="552923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136775" y="1961802"/>
            <a:ext cx="365759" cy="37407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195117" y="201997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7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2" y="147910"/>
                </a:lnTo>
                <a:lnTo>
                  <a:pt x="36139" y="179938"/>
                </a:lnTo>
                <a:lnTo>
                  <a:pt x="72981" y="199326"/>
                </a:lnTo>
                <a:lnTo>
                  <a:pt x="102330" y="203322"/>
                </a:lnTo>
                <a:lnTo>
                  <a:pt x="116246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195117" y="201997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136775" y="2236123"/>
            <a:ext cx="365759" cy="36991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195117" y="229236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7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2" y="147910"/>
                </a:lnTo>
                <a:lnTo>
                  <a:pt x="36139" y="179938"/>
                </a:lnTo>
                <a:lnTo>
                  <a:pt x="72981" y="199326"/>
                </a:lnTo>
                <a:lnTo>
                  <a:pt x="102330" y="203322"/>
                </a:lnTo>
                <a:lnTo>
                  <a:pt x="116246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195117" y="229236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854142" y="2252749"/>
            <a:ext cx="361603" cy="36991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910628" y="230904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7" y="0"/>
                </a:moveTo>
                <a:lnTo>
                  <a:pt x="55585" y="9965"/>
                </a:lnTo>
                <a:lnTo>
                  <a:pt x="23546" y="35544"/>
                </a:lnTo>
                <a:lnTo>
                  <a:pt x="4060" y="72624"/>
                </a:lnTo>
                <a:lnTo>
                  <a:pt x="0" y="101702"/>
                </a:lnTo>
                <a:lnTo>
                  <a:pt x="135" y="107103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5" y="201646"/>
                </a:lnTo>
                <a:lnTo>
                  <a:pt x="153453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5"/>
                </a:lnTo>
                <a:lnTo>
                  <a:pt x="194405" y="83855"/>
                </a:lnTo>
                <a:lnTo>
                  <a:pt x="179015" y="44719"/>
                </a:lnTo>
                <a:lnTo>
                  <a:pt x="149941" y="15783"/>
                </a:lnTo>
                <a:lnTo>
                  <a:pt x="110844" y="1057"/>
                </a:lnTo>
                <a:lnTo>
                  <a:pt x="9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910628" y="230904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866612" y="2506286"/>
            <a:ext cx="361603" cy="36991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923832" y="2563158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7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923832" y="2563158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8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525789" y="2240280"/>
            <a:ext cx="361603" cy="36991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581028" y="229790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96216" y="0"/>
                </a:moveTo>
                <a:lnTo>
                  <a:pt x="55585" y="9965"/>
                </a:lnTo>
                <a:lnTo>
                  <a:pt x="23547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2" y="147910"/>
                </a:lnTo>
                <a:lnTo>
                  <a:pt x="36139" y="179938"/>
                </a:lnTo>
                <a:lnTo>
                  <a:pt x="72981" y="199326"/>
                </a:lnTo>
                <a:lnTo>
                  <a:pt x="102330" y="203322"/>
                </a:lnTo>
                <a:lnTo>
                  <a:pt x="116246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581028" y="2297900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4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0" y="15782"/>
                </a:lnTo>
                <a:lnTo>
                  <a:pt x="179014" y="44718"/>
                </a:lnTo>
                <a:lnTo>
                  <a:pt x="194405" y="83855"/>
                </a:lnTo>
                <a:lnTo>
                  <a:pt x="195861" y="98474"/>
                </a:lnTo>
                <a:lnTo>
                  <a:pt x="194867" y="113890"/>
                </a:lnTo>
                <a:lnTo>
                  <a:pt x="180918" y="154916"/>
                </a:lnTo>
                <a:lnTo>
                  <a:pt x="153453" y="185352"/>
                </a:lnTo>
                <a:lnTo>
                  <a:pt x="116246" y="201646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1" y="121444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854142" y="2759825"/>
            <a:ext cx="361603" cy="36991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911132" y="2817158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40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7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90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911132" y="2817158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5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8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726978" y="2747355"/>
            <a:ext cx="361603" cy="36991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782410" y="280349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6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1"/>
                </a:lnTo>
                <a:lnTo>
                  <a:pt x="36138" y="179939"/>
                </a:lnTo>
                <a:lnTo>
                  <a:pt x="72980" y="199327"/>
                </a:lnTo>
                <a:lnTo>
                  <a:pt x="102329" y="203323"/>
                </a:lnTo>
                <a:lnTo>
                  <a:pt x="116245" y="201647"/>
                </a:lnTo>
                <a:lnTo>
                  <a:pt x="153452" y="185353"/>
                </a:lnTo>
                <a:lnTo>
                  <a:pt x="180917" y="154917"/>
                </a:lnTo>
                <a:lnTo>
                  <a:pt x="194866" y="113891"/>
                </a:lnTo>
                <a:lnTo>
                  <a:pt x="195860" y="98475"/>
                </a:lnTo>
                <a:lnTo>
                  <a:pt x="194403" y="83856"/>
                </a:lnTo>
                <a:lnTo>
                  <a:pt x="179013" y="44719"/>
                </a:lnTo>
                <a:lnTo>
                  <a:pt x="149940" y="15783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782410" y="280349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2"/>
                </a:lnTo>
                <a:lnTo>
                  <a:pt x="179014" y="44718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69284" y="4638501"/>
            <a:ext cx="361603" cy="36991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524652" y="469570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7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2" y="147910"/>
                </a:lnTo>
                <a:lnTo>
                  <a:pt x="36139" y="179938"/>
                </a:lnTo>
                <a:lnTo>
                  <a:pt x="72981" y="199326"/>
                </a:lnTo>
                <a:lnTo>
                  <a:pt x="102330" y="203322"/>
                </a:lnTo>
                <a:lnTo>
                  <a:pt x="116246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524651" y="4695704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165870" y="4368338"/>
            <a:ext cx="361603" cy="36991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220728" y="442388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39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7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220728" y="442388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735291" y="4343399"/>
            <a:ext cx="361603" cy="37407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791856" y="440160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1" y="147910"/>
                </a:lnTo>
                <a:lnTo>
                  <a:pt x="36138" y="179938"/>
                </a:lnTo>
                <a:lnTo>
                  <a:pt x="72980" y="199326"/>
                </a:lnTo>
                <a:lnTo>
                  <a:pt x="102330" y="203322"/>
                </a:lnTo>
                <a:lnTo>
                  <a:pt x="116246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791856" y="4401603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69284" y="4372494"/>
            <a:ext cx="361603" cy="36991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524652" y="442731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7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4"/>
                </a:lnTo>
                <a:lnTo>
                  <a:pt x="10782" y="147910"/>
                </a:lnTo>
                <a:lnTo>
                  <a:pt x="36139" y="179938"/>
                </a:lnTo>
                <a:lnTo>
                  <a:pt x="72981" y="199326"/>
                </a:lnTo>
                <a:lnTo>
                  <a:pt x="102330" y="203322"/>
                </a:lnTo>
                <a:lnTo>
                  <a:pt x="116246" y="201646"/>
                </a:lnTo>
                <a:lnTo>
                  <a:pt x="153453" y="185351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524651" y="4427316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165870" y="4102330"/>
            <a:ext cx="361603" cy="36991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220728" y="415718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39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7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220728" y="415718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735291" y="4073236"/>
            <a:ext cx="361603" cy="37407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792228" y="413178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96216" y="0"/>
                </a:moveTo>
                <a:lnTo>
                  <a:pt x="55585" y="9965"/>
                </a:lnTo>
                <a:lnTo>
                  <a:pt x="23546" y="35545"/>
                </a:lnTo>
                <a:lnTo>
                  <a:pt x="4060" y="72625"/>
                </a:lnTo>
                <a:lnTo>
                  <a:pt x="0" y="101703"/>
                </a:lnTo>
                <a:lnTo>
                  <a:pt x="135" y="107106"/>
                </a:lnTo>
                <a:lnTo>
                  <a:pt x="10782" y="147912"/>
                </a:lnTo>
                <a:lnTo>
                  <a:pt x="36139" y="179939"/>
                </a:lnTo>
                <a:lnTo>
                  <a:pt x="72981" y="199327"/>
                </a:lnTo>
                <a:lnTo>
                  <a:pt x="102331" y="203323"/>
                </a:lnTo>
                <a:lnTo>
                  <a:pt x="116247" y="201647"/>
                </a:lnTo>
                <a:lnTo>
                  <a:pt x="153454" y="185352"/>
                </a:lnTo>
                <a:lnTo>
                  <a:pt x="180918" y="154916"/>
                </a:lnTo>
                <a:lnTo>
                  <a:pt x="194867" y="113889"/>
                </a:lnTo>
                <a:lnTo>
                  <a:pt x="195861" y="98474"/>
                </a:lnTo>
                <a:lnTo>
                  <a:pt x="194405" y="83855"/>
                </a:lnTo>
                <a:lnTo>
                  <a:pt x="179014" y="44718"/>
                </a:lnTo>
                <a:lnTo>
                  <a:pt x="149941" y="15782"/>
                </a:lnTo>
                <a:lnTo>
                  <a:pt x="110843" y="1057"/>
                </a:lnTo>
                <a:lnTo>
                  <a:pt x="96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792228" y="4131782"/>
            <a:ext cx="196215" cy="203835"/>
          </a:xfrm>
          <a:custGeom>
            <a:avLst/>
            <a:gdLst/>
            <a:ahLst/>
            <a:cxnLst/>
            <a:rect l="l" t="t" r="r" b="b"/>
            <a:pathLst>
              <a:path w="196215" h="203835">
                <a:moveTo>
                  <a:pt x="0" y="101703"/>
                </a:moveTo>
                <a:lnTo>
                  <a:pt x="8916" y="59241"/>
                </a:lnTo>
                <a:lnTo>
                  <a:pt x="33027" y="25537"/>
                </a:lnTo>
                <a:lnTo>
                  <a:pt x="68370" y="4706"/>
                </a:lnTo>
                <a:lnTo>
                  <a:pt x="96216" y="0"/>
                </a:lnTo>
                <a:lnTo>
                  <a:pt x="110843" y="1057"/>
                </a:lnTo>
                <a:lnTo>
                  <a:pt x="149941" y="15783"/>
                </a:lnTo>
                <a:lnTo>
                  <a:pt x="179014" y="44719"/>
                </a:lnTo>
                <a:lnTo>
                  <a:pt x="194404" y="83855"/>
                </a:lnTo>
                <a:lnTo>
                  <a:pt x="195861" y="98475"/>
                </a:lnTo>
                <a:lnTo>
                  <a:pt x="194867" y="113890"/>
                </a:lnTo>
                <a:lnTo>
                  <a:pt x="180917" y="154916"/>
                </a:lnTo>
                <a:lnTo>
                  <a:pt x="153453" y="185352"/>
                </a:lnTo>
                <a:lnTo>
                  <a:pt x="116245" y="201647"/>
                </a:lnTo>
                <a:lnTo>
                  <a:pt x="102330" y="203322"/>
                </a:lnTo>
                <a:lnTo>
                  <a:pt x="87256" y="202312"/>
                </a:lnTo>
                <a:lnTo>
                  <a:pt x="47302" y="187996"/>
                </a:lnTo>
                <a:lnTo>
                  <a:pt x="17759" y="159753"/>
                </a:lnTo>
                <a:lnTo>
                  <a:pt x="1850" y="121443"/>
                </a:lnTo>
                <a:lnTo>
                  <a:pt x="0" y="101703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1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141"/>
          <p:cNvSpPr txBox="1"/>
          <p:nvPr/>
        </p:nvSpPr>
        <p:spPr>
          <a:xfrm>
            <a:off x="1294803" y="1534993"/>
            <a:ext cx="952034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CA" sz="2800" dirty="0">
                <a:latin typeface="Calibri"/>
                <a:cs typeface="Calibri"/>
              </a:rPr>
              <a:t>Établit le comportement </a:t>
            </a:r>
            <a:r>
              <a:rPr lang="fr-CA" sz="2800" i="1" dirty="0">
                <a:latin typeface="Calibri"/>
                <a:cs typeface="Calibri"/>
              </a:rPr>
              <a:t>a</a:t>
            </a:r>
            <a:r>
              <a:rPr lang="fr-CA" sz="2800" dirty="0">
                <a:latin typeface="Calibri"/>
                <a:cs typeface="Calibri"/>
              </a:rPr>
              <a:t> de l’agent à chaque état </a:t>
            </a:r>
            <a:r>
              <a:rPr lang="fr-CA" sz="2800" i="1" dirty="0">
                <a:latin typeface="Calibri"/>
                <a:cs typeface="Calibri"/>
              </a:rPr>
              <a:t>s</a:t>
            </a:r>
          </a:p>
          <a:p>
            <a:pPr marL="12700">
              <a:buClr>
                <a:srgbClr val="534239"/>
              </a:buClr>
              <a:tabLst>
                <a:tab pos="355600" algn="l"/>
              </a:tabLst>
            </a:pPr>
            <a:r>
              <a:rPr lang="fr-CA" sz="2800" dirty="0">
                <a:solidFill>
                  <a:srgbClr val="534239"/>
                </a:solidFill>
                <a:latin typeface="Calibri"/>
                <a:cs typeface="Calibri"/>
              </a:rPr>
              <a:t>		</a:t>
            </a:r>
            <a:endParaRPr sz="2800" i="1" dirty="0">
              <a:latin typeface="Calibri"/>
              <a:cs typeface="Calibri"/>
            </a:endParaRPr>
          </a:p>
        </p:txBody>
      </p:sp>
      <p:sp>
        <p:nvSpPr>
          <p:cNvPr id="142" name="object 142"/>
          <p:cNvSpPr txBox="1">
            <a:spLocks noGrp="1"/>
          </p:cNvSpPr>
          <p:nvPr>
            <p:ph type="title"/>
          </p:nvPr>
        </p:nvSpPr>
        <p:spPr>
          <a:xfrm>
            <a:off x="316156" y="729578"/>
            <a:ext cx="9848207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46088">
              <a:lnSpc>
                <a:spcPct val="100000"/>
              </a:lnSpc>
            </a:pPr>
            <a:r>
              <a:rPr lang="fr-CA" spc="-25" dirty="0">
                <a:solidFill>
                  <a:srgbClr val="0070C0"/>
                </a:solidFill>
              </a:rPr>
              <a:t>Politique</a:t>
            </a:r>
            <a:r>
              <a:rPr lang="fr-CA" dirty="0">
                <a:solidFill>
                  <a:srgbClr val="0070C0"/>
                </a:solidFill>
              </a:rPr>
              <a:t> de jeu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2390881" y="2176292"/>
            <a:ext cx="6151139" cy="3380560"/>
            <a:chOff x="2390881" y="2176291"/>
            <a:chExt cx="8121490" cy="4463431"/>
          </a:xfrm>
        </p:grpSpPr>
        <p:sp>
          <p:nvSpPr>
            <p:cNvPr id="17" name="object 17"/>
            <p:cNvSpPr/>
            <p:nvPr/>
          </p:nvSpPr>
          <p:spPr>
            <a:xfrm>
              <a:off x="9848768" y="5123086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148489" y="0"/>
                  </a:moveTo>
                  <a:lnTo>
                    <a:pt x="108708" y="8086"/>
                  </a:lnTo>
                  <a:lnTo>
                    <a:pt x="73136" y="26411"/>
                  </a:lnTo>
                  <a:lnTo>
                    <a:pt x="43124" y="53690"/>
                  </a:lnTo>
                  <a:lnTo>
                    <a:pt x="20029" y="88636"/>
                  </a:lnTo>
                  <a:lnTo>
                    <a:pt x="5203" y="129964"/>
                  </a:lnTo>
                  <a:lnTo>
                    <a:pt x="0" y="176388"/>
                  </a:lnTo>
                  <a:lnTo>
                    <a:pt x="1155" y="191322"/>
                  </a:lnTo>
                  <a:lnTo>
                    <a:pt x="11477" y="233539"/>
                  </a:lnTo>
                  <a:lnTo>
                    <a:pt x="31070" y="270705"/>
                  </a:lnTo>
                  <a:lnTo>
                    <a:pt x="58629" y="301314"/>
                  </a:lnTo>
                  <a:lnTo>
                    <a:pt x="92852" y="323862"/>
                  </a:lnTo>
                  <a:lnTo>
                    <a:pt x="132434" y="336843"/>
                  </a:lnTo>
                  <a:lnTo>
                    <a:pt x="161156" y="339438"/>
                  </a:lnTo>
                  <a:lnTo>
                    <a:pt x="175231" y="338428"/>
                  </a:lnTo>
                  <a:lnTo>
                    <a:pt x="215059" y="327839"/>
                  </a:lnTo>
                  <a:lnTo>
                    <a:pt x="250171" y="307121"/>
                  </a:lnTo>
                  <a:lnTo>
                    <a:pt x="279125" y="277828"/>
                  </a:lnTo>
                  <a:lnTo>
                    <a:pt x="300479" y="241513"/>
                  </a:lnTo>
                  <a:lnTo>
                    <a:pt x="312790" y="199728"/>
                  </a:lnTo>
                  <a:lnTo>
                    <a:pt x="315263" y="169601"/>
                  </a:lnTo>
                  <a:lnTo>
                    <a:pt x="314918" y="158284"/>
                  </a:lnTo>
                  <a:lnTo>
                    <a:pt x="307115" y="115796"/>
                  </a:lnTo>
                  <a:lnTo>
                    <a:pt x="289866" y="77835"/>
                  </a:lnTo>
                  <a:lnTo>
                    <a:pt x="264273" y="45838"/>
                  </a:lnTo>
                  <a:lnTo>
                    <a:pt x="231443" y="21241"/>
                  </a:lnTo>
                  <a:lnTo>
                    <a:pt x="192480" y="5483"/>
                  </a:lnTo>
                  <a:lnTo>
                    <a:pt x="148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848768" y="5123085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315262" y="169602"/>
                  </a:moveTo>
                  <a:lnTo>
                    <a:pt x="309780" y="214169"/>
                  </a:lnTo>
                  <a:lnTo>
                    <a:pt x="294294" y="254303"/>
                  </a:lnTo>
                  <a:lnTo>
                    <a:pt x="270246" y="288450"/>
                  </a:lnTo>
                  <a:lnTo>
                    <a:pt x="239080" y="315057"/>
                  </a:lnTo>
                  <a:lnTo>
                    <a:pt x="202235" y="332571"/>
                  </a:lnTo>
                  <a:lnTo>
                    <a:pt x="161155" y="339439"/>
                  </a:lnTo>
                  <a:lnTo>
                    <a:pt x="146593" y="338784"/>
                  </a:lnTo>
                  <a:lnTo>
                    <a:pt x="105515" y="329327"/>
                  </a:lnTo>
                  <a:lnTo>
                    <a:pt x="69361" y="309801"/>
                  </a:lnTo>
                  <a:lnTo>
                    <a:pt x="39435" y="281711"/>
                  </a:lnTo>
                  <a:lnTo>
                    <a:pt x="17042" y="246563"/>
                  </a:lnTo>
                  <a:lnTo>
                    <a:pt x="3485" y="205863"/>
                  </a:lnTo>
                  <a:lnTo>
                    <a:pt x="0" y="176388"/>
                  </a:lnTo>
                  <a:lnTo>
                    <a:pt x="581" y="160426"/>
                  </a:lnTo>
                  <a:lnTo>
                    <a:pt x="9142" y="115558"/>
                  </a:lnTo>
                  <a:lnTo>
                    <a:pt x="26876" y="76214"/>
                  </a:lnTo>
                  <a:lnTo>
                    <a:pt x="52427" y="43681"/>
                  </a:lnTo>
                  <a:lnTo>
                    <a:pt x="84442" y="19244"/>
                  </a:lnTo>
                  <a:lnTo>
                    <a:pt x="121568" y="4189"/>
                  </a:lnTo>
                  <a:lnTo>
                    <a:pt x="148489" y="0"/>
                  </a:lnTo>
                  <a:lnTo>
                    <a:pt x="163643" y="597"/>
                  </a:lnTo>
                  <a:lnTo>
                    <a:pt x="206081" y="9665"/>
                  </a:lnTo>
                  <a:lnTo>
                    <a:pt x="243122" y="28529"/>
                  </a:lnTo>
                  <a:lnTo>
                    <a:pt x="273662" y="55752"/>
                  </a:lnTo>
                  <a:lnTo>
                    <a:pt x="296596" y="89897"/>
                  </a:lnTo>
                  <a:lnTo>
                    <a:pt x="310820" y="129527"/>
                  </a:lnTo>
                  <a:lnTo>
                    <a:pt x="315262" y="169602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9389118" y="5060610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148489" y="0"/>
                  </a:moveTo>
                  <a:lnTo>
                    <a:pt x="108709" y="8086"/>
                  </a:lnTo>
                  <a:lnTo>
                    <a:pt x="73136" y="26411"/>
                  </a:lnTo>
                  <a:lnTo>
                    <a:pt x="43125" y="53689"/>
                  </a:lnTo>
                  <a:lnTo>
                    <a:pt x="20029" y="88635"/>
                  </a:lnTo>
                  <a:lnTo>
                    <a:pt x="5203" y="129963"/>
                  </a:lnTo>
                  <a:lnTo>
                    <a:pt x="0" y="176387"/>
                  </a:lnTo>
                  <a:lnTo>
                    <a:pt x="1155" y="191322"/>
                  </a:lnTo>
                  <a:lnTo>
                    <a:pt x="11476" y="233538"/>
                  </a:lnTo>
                  <a:lnTo>
                    <a:pt x="31069" y="270704"/>
                  </a:lnTo>
                  <a:lnTo>
                    <a:pt x="58629" y="301314"/>
                  </a:lnTo>
                  <a:lnTo>
                    <a:pt x="92852" y="323862"/>
                  </a:lnTo>
                  <a:lnTo>
                    <a:pt x="132433" y="336843"/>
                  </a:lnTo>
                  <a:lnTo>
                    <a:pt x="161154" y="339439"/>
                  </a:lnTo>
                  <a:lnTo>
                    <a:pt x="175229" y="338428"/>
                  </a:lnTo>
                  <a:lnTo>
                    <a:pt x="215058" y="327839"/>
                  </a:lnTo>
                  <a:lnTo>
                    <a:pt x="250170" y="307121"/>
                  </a:lnTo>
                  <a:lnTo>
                    <a:pt x="279124" y="277828"/>
                  </a:lnTo>
                  <a:lnTo>
                    <a:pt x="300478" y="241513"/>
                  </a:lnTo>
                  <a:lnTo>
                    <a:pt x="312789" y="199729"/>
                  </a:lnTo>
                  <a:lnTo>
                    <a:pt x="315261" y="169601"/>
                  </a:lnTo>
                  <a:lnTo>
                    <a:pt x="314916" y="158285"/>
                  </a:lnTo>
                  <a:lnTo>
                    <a:pt x="307114" y="115797"/>
                  </a:lnTo>
                  <a:lnTo>
                    <a:pt x="289865" y="77836"/>
                  </a:lnTo>
                  <a:lnTo>
                    <a:pt x="264273" y="45838"/>
                  </a:lnTo>
                  <a:lnTo>
                    <a:pt x="231443" y="21242"/>
                  </a:lnTo>
                  <a:lnTo>
                    <a:pt x="192480" y="5483"/>
                  </a:lnTo>
                  <a:lnTo>
                    <a:pt x="148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389117" y="5060610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315262" y="169602"/>
                  </a:moveTo>
                  <a:lnTo>
                    <a:pt x="309780" y="214169"/>
                  </a:lnTo>
                  <a:lnTo>
                    <a:pt x="294294" y="254303"/>
                  </a:lnTo>
                  <a:lnTo>
                    <a:pt x="270247" y="288450"/>
                  </a:lnTo>
                  <a:lnTo>
                    <a:pt x="239080" y="315057"/>
                  </a:lnTo>
                  <a:lnTo>
                    <a:pt x="202235" y="332571"/>
                  </a:lnTo>
                  <a:lnTo>
                    <a:pt x="161155" y="339439"/>
                  </a:lnTo>
                  <a:lnTo>
                    <a:pt x="146593" y="338784"/>
                  </a:lnTo>
                  <a:lnTo>
                    <a:pt x="105515" y="329327"/>
                  </a:lnTo>
                  <a:lnTo>
                    <a:pt x="69361" y="309801"/>
                  </a:lnTo>
                  <a:lnTo>
                    <a:pt x="39435" y="281711"/>
                  </a:lnTo>
                  <a:lnTo>
                    <a:pt x="17042" y="246563"/>
                  </a:lnTo>
                  <a:lnTo>
                    <a:pt x="3485" y="205863"/>
                  </a:lnTo>
                  <a:lnTo>
                    <a:pt x="0" y="176388"/>
                  </a:lnTo>
                  <a:lnTo>
                    <a:pt x="581" y="160426"/>
                  </a:lnTo>
                  <a:lnTo>
                    <a:pt x="9142" y="115558"/>
                  </a:lnTo>
                  <a:lnTo>
                    <a:pt x="26876" y="76214"/>
                  </a:lnTo>
                  <a:lnTo>
                    <a:pt x="52427" y="43681"/>
                  </a:lnTo>
                  <a:lnTo>
                    <a:pt x="84442" y="19244"/>
                  </a:lnTo>
                  <a:lnTo>
                    <a:pt x="121568" y="4189"/>
                  </a:lnTo>
                  <a:lnTo>
                    <a:pt x="148489" y="0"/>
                  </a:lnTo>
                  <a:lnTo>
                    <a:pt x="163643" y="597"/>
                  </a:lnTo>
                  <a:lnTo>
                    <a:pt x="206081" y="9665"/>
                  </a:lnTo>
                  <a:lnTo>
                    <a:pt x="243122" y="28529"/>
                  </a:lnTo>
                  <a:lnTo>
                    <a:pt x="273662" y="55752"/>
                  </a:lnTo>
                  <a:lnTo>
                    <a:pt x="296596" y="89897"/>
                  </a:lnTo>
                  <a:lnTo>
                    <a:pt x="310820" y="129527"/>
                  </a:lnTo>
                  <a:lnTo>
                    <a:pt x="315262" y="169602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062718" y="4321015"/>
              <a:ext cx="800851" cy="1305615"/>
            </a:xfrm>
            <a:custGeom>
              <a:avLst/>
              <a:gdLst/>
              <a:ahLst/>
              <a:cxnLst/>
              <a:rect l="l" t="t" r="r" b="b"/>
              <a:pathLst>
                <a:path w="726440" h="1309370">
                  <a:moveTo>
                    <a:pt x="0" y="0"/>
                  </a:moveTo>
                  <a:lnTo>
                    <a:pt x="725868" y="1308905"/>
                  </a:lnTo>
                </a:path>
              </a:pathLst>
            </a:custGeom>
            <a:ln w="25399">
              <a:solidFill>
                <a:srgbClr val="6D5F58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201538" y="4312775"/>
              <a:ext cx="879329" cy="1317609"/>
            </a:xfrm>
            <a:custGeom>
              <a:avLst/>
              <a:gdLst/>
              <a:ahLst/>
              <a:cxnLst/>
              <a:rect l="l" t="t" r="r" b="b"/>
              <a:pathLst>
                <a:path w="799465" h="1306829">
                  <a:moveTo>
                    <a:pt x="799120" y="0"/>
                  </a:moveTo>
                  <a:lnTo>
                    <a:pt x="0" y="1306526"/>
                  </a:lnTo>
                </a:path>
              </a:pathLst>
            </a:custGeom>
            <a:ln w="25399">
              <a:solidFill>
                <a:srgbClr val="6D5F58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395180" y="3071463"/>
              <a:ext cx="1335405" cy="1249680"/>
            </a:xfrm>
            <a:custGeom>
              <a:avLst/>
              <a:gdLst/>
              <a:ahLst/>
              <a:cxnLst/>
              <a:rect l="l" t="t" r="r" b="b"/>
              <a:pathLst>
                <a:path w="1335404" h="1249679">
                  <a:moveTo>
                    <a:pt x="0" y="0"/>
                  </a:moveTo>
                  <a:lnTo>
                    <a:pt x="1335081" y="0"/>
                  </a:lnTo>
                  <a:lnTo>
                    <a:pt x="1335081" y="1249551"/>
                  </a:lnTo>
                  <a:lnTo>
                    <a:pt x="0" y="1249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7395180" y="3071463"/>
              <a:ext cx="1335405" cy="1249680"/>
            </a:xfrm>
            <a:custGeom>
              <a:avLst/>
              <a:gdLst/>
              <a:ahLst/>
              <a:cxnLst/>
              <a:rect l="l" t="t" r="r" b="b"/>
              <a:pathLst>
                <a:path w="1335404" h="1249679">
                  <a:moveTo>
                    <a:pt x="0" y="0"/>
                  </a:moveTo>
                  <a:lnTo>
                    <a:pt x="1335081" y="0"/>
                  </a:lnTo>
                  <a:lnTo>
                    <a:pt x="1335081" y="1249551"/>
                  </a:lnTo>
                  <a:lnTo>
                    <a:pt x="0" y="124955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047693" y="3456968"/>
              <a:ext cx="315883" cy="324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104573" y="3515558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90" h="154939">
                  <a:moveTo>
                    <a:pt x="67871" y="0"/>
                  </a:moveTo>
                  <a:lnTo>
                    <a:pt x="29677" y="15283"/>
                  </a:lnTo>
                  <a:lnTo>
                    <a:pt x="5254" y="48504"/>
                  </a:lnTo>
                  <a:lnTo>
                    <a:pt x="0" y="77111"/>
                  </a:lnTo>
                  <a:lnTo>
                    <a:pt x="522" y="86310"/>
                  </a:lnTo>
                  <a:lnTo>
                    <a:pt x="16022" y="124775"/>
                  </a:lnTo>
                  <a:lnTo>
                    <a:pt x="48826" y="149247"/>
                  </a:lnTo>
                  <a:lnTo>
                    <a:pt x="77487" y="154471"/>
                  </a:lnTo>
                  <a:lnTo>
                    <a:pt x="90428" y="152743"/>
                  </a:lnTo>
                  <a:lnTo>
                    <a:pt x="132186" y="123823"/>
                  </a:lnTo>
                  <a:lnTo>
                    <a:pt x="147318" y="82123"/>
                  </a:lnTo>
                  <a:lnTo>
                    <a:pt x="148198" y="65002"/>
                  </a:lnTo>
                  <a:lnTo>
                    <a:pt x="144897" y="51574"/>
                  </a:lnTo>
                  <a:lnTo>
                    <a:pt x="122132" y="18521"/>
                  </a:lnTo>
                  <a:lnTo>
                    <a:pt x="83508" y="1195"/>
                  </a:lnTo>
                  <a:lnTo>
                    <a:pt x="67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104573" y="3515559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90" h="154939">
                  <a:moveTo>
                    <a:pt x="0" y="77111"/>
                  </a:moveTo>
                  <a:lnTo>
                    <a:pt x="11443" y="35877"/>
                  </a:lnTo>
                  <a:lnTo>
                    <a:pt x="41215" y="7845"/>
                  </a:lnTo>
                  <a:lnTo>
                    <a:pt x="67870" y="0"/>
                  </a:lnTo>
                  <a:lnTo>
                    <a:pt x="83507" y="1195"/>
                  </a:lnTo>
                  <a:lnTo>
                    <a:pt x="122132" y="18521"/>
                  </a:lnTo>
                  <a:lnTo>
                    <a:pt x="144896" y="51574"/>
                  </a:lnTo>
                  <a:lnTo>
                    <a:pt x="148197" y="65002"/>
                  </a:lnTo>
                  <a:lnTo>
                    <a:pt x="147318" y="82123"/>
                  </a:lnTo>
                  <a:lnTo>
                    <a:pt x="132185" y="123823"/>
                  </a:lnTo>
                  <a:lnTo>
                    <a:pt x="102571" y="148704"/>
                  </a:lnTo>
                  <a:lnTo>
                    <a:pt x="77487" y="154471"/>
                  </a:lnTo>
                  <a:lnTo>
                    <a:pt x="62619" y="153134"/>
                  </a:lnTo>
                  <a:lnTo>
                    <a:pt x="25316" y="134819"/>
                  </a:lnTo>
                  <a:lnTo>
                    <a:pt x="3413" y="100273"/>
                  </a:lnTo>
                  <a:lnTo>
                    <a:pt x="0" y="7711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7789998" y="3469438"/>
              <a:ext cx="315883" cy="3241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7845373" y="3528251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67870" y="0"/>
                  </a:moveTo>
                  <a:lnTo>
                    <a:pt x="29677" y="15284"/>
                  </a:lnTo>
                  <a:lnTo>
                    <a:pt x="5254" y="48505"/>
                  </a:lnTo>
                  <a:lnTo>
                    <a:pt x="0" y="77112"/>
                  </a:lnTo>
                  <a:lnTo>
                    <a:pt x="521" y="86309"/>
                  </a:lnTo>
                  <a:lnTo>
                    <a:pt x="16021" y="124775"/>
                  </a:lnTo>
                  <a:lnTo>
                    <a:pt x="48825" y="149247"/>
                  </a:lnTo>
                  <a:lnTo>
                    <a:pt x="77486" y="154471"/>
                  </a:lnTo>
                  <a:lnTo>
                    <a:pt x="90427" y="152743"/>
                  </a:lnTo>
                  <a:lnTo>
                    <a:pt x="132184" y="123823"/>
                  </a:lnTo>
                  <a:lnTo>
                    <a:pt x="147317" y="82123"/>
                  </a:lnTo>
                  <a:lnTo>
                    <a:pt x="148196" y="65002"/>
                  </a:lnTo>
                  <a:lnTo>
                    <a:pt x="144895" y="51574"/>
                  </a:lnTo>
                  <a:lnTo>
                    <a:pt x="122131" y="18521"/>
                  </a:lnTo>
                  <a:lnTo>
                    <a:pt x="83506" y="1195"/>
                  </a:lnTo>
                  <a:lnTo>
                    <a:pt x="67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845373" y="3528251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0" y="77111"/>
                  </a:moveTo>
                  <a:lnTo>
                    <a:pt x="11443" y="35877"/>
                  </a:lnTo>
                  <a:lnTo>
                    <a:pt x="41215" y="7845"/>
                  </a:lnTo>
                  <a:lnTo>
                    <a:pt x="67870" y="0"/>
                  </a:lnTo>
                  <a:lnTo>
                    <a:pt x="83507" y="1195"/>
                  </a:lnTo>
                  <a:lnTo>
                    <a:pt x="122131" y="18521"/>
                  </a:lnTo>
                  <a:lnTo>
                    <a:pt x="144896" y="51574"/>
                  </a:lnTo>
                  <a:lnTo>
                    <a:pt x="148197" y="65002"/>
                  </a:lnTo>
                  <a:lnTo>
                    <a:pt x="147317" y="82123"/>
                  </a:lnTo>
                  <a:lnTo>
                    <a:pt x="132185" y="123823"/>
                  </a:lnTo>
                  <a:lnTo>
                    <a:pt x="102571" y="148704"/>
                  </a:lnTo>
                  <a:lnTo>
                    <a:pt x="77487" y="154471"/>
                  </a:lnTo>
                  <a:lnTo>
                    <a:pt x="62618" y="153134"/>
                  </a:lnTo>
                  <a:lnTo>
                    <a:pt x="25316" y="134819"/>
                  </a:lnTo>
                  <a:lnTo>
                    <a:pt x="3413" y="100273"/>
                  </a:lnTo>
                  <a:lnTo>
                    <a:pt x="0" y="7711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781686" y="3244995"/>
              <a:ext cx="315883" cy="3200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7837504" y="3299996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67870" y="0"/>
                  </a:moveTo>
                  <a:lnTo>
                    <a:pt x="29677" y="15284"/>
                  </a:lnTo>
                  <a:lnTo>
                    <a:pt x="5254" y="48505"/>
                  </a:lnTo>
                  <a:lnTo>
                    <a:pt x="0" y="77112"/>
                  </a:lnTo>
                  <a:lnTo>
                    <a:pt x="521" y="86311"/>
                  </a:lnTo>
                  <a:lnTo>
                    <a:pt x="16022" y="124776"/>
                  </a:lnTo>
                  <a:lnTo>
                    <a:pt x="48826" y="149248"/>
                  </a:lnTo>
                  <a:lnTo>
                    <a:pt x="77487" y="154472"/>
                  </a:lnTo>
                  <a:lnTo>
                    <a:pt x="90427" y="152744"/>
                  </a:lnTo>
                  <a:lnTo>
                    <a:pt x="132184" y="123823"/>
                  </a:lnTo>
                  <a:lnTo>
                    <a:pt x="147317" y="82123"/>
                  </a:lnTo>
                  <a:lnTo>
                    <a:pt x="148196" y="65002"/>
                  </a:lnTo>
                  <a:lnTo>
                    <a:pt x="144895" y="51574"/>
                  </a:lnTo>
                  <a:lnTo>
                    <a:pt x="122131" y="18521"/>
                  </a:lnTo>
                  <a:lnTo>
                    <a:pt x="83506" y="1195"/>
                  </a:lnTo>
                  <a:lnTo>
                    <a:pt x="678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837504" y="3299996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0" y="77111"/>
                  </a:moveTo>
                  <a:lnTo>
                    <a:pt x="11443" y="35877"/>
                  </a:lnTo>
                  <a:lnTo>
                    <a:pt x="41215" y="7845"/>
                  </a:lnTo>
                  <a:lnTo>
                    <a:pt x="67870" y="0"/>
                  </a:lnTo>
                  <a:lnTo>
                    <a:pt x="83507" y="1195"/>
                  </a:lnTo>
                  <a:lnTo>
                    <a:pt x="122131" y="18521"/>
                  </a:lnTo>
                  <a:lnTo>
                    <a:pt x="144896" y="51574"/>
                  </a:lnTo>
                  <a:lnTo>
                    <a:pt x="148197" y="65002"/>
                  </a:lnTo>
                  <a:lnTo>
                    <a:pt x="147317" y="82123"/>
                  </a:lnTo>
                  <a:lnTo>
                    <a:pt x="132185" y="123823"/>
                  </a:lnTo>
                  <a:lnTo>
                    <a:pt x="102571" y="148704"/>
                  </a:lnTo>
                  <a:lnTo>
                    <a:pt x="77487" y="154471"/>
                  </a:lnTo>
                  <a:lnTo>
                    <a:pt x="62618" y="153134"/>
                  </a:lnTo>
                  <a:lnTo>
                    <a:pt x="25316" y="134819"/>
                  </a:lnTo>
                  <a:lnTo>
                    <a:pt x="3413" y="100273"/>
                  </a:lnTo>
                  <a:lnTo>
                    <a:pt x="0" y="7711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7798312" y="3681413"/>
              <a:ext cx="315883" cy="3200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852940" y="3736351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67870" y="0"/>
                  </a:moveTo>
                  <a:lnTo>
                    <a:pt x="29677" y="15284"/>
                  </a:lnTo>
                  <a:lnTo>
                    <a:pt x="5254" y="48505"/>
                  </a:lnTo>
                  <a:lnTo>
                    <a:pt x="0" y="77112"/>
                  </a:lnTo>
                  <a:lnTo>
                    <a:pt x="521" y="86311"/>
                  </a:lnTo>
                  <a:lnTo>
                    <a:pt x="16022" y="124776"/>
                  </a:lnTo>
                  <a:lnTo>
                    <a:pt x="48826" y="149248"/>
                  </a:lnTo>
                  <a:lnTo>
                    <a:pt x="77487" y="154472"/>
                  </a:lnTo>
                  <a:lnTo>
                    <a:pt x="90427" y="152744"/>
                  </a:lnTo>
                  <a:lnTo>
                    <a:pt x="132184" y="123824"/>
                  </a:lnTo>
                  <a:lnTo>
                    <a:pt x="147317" y="82123"/>
                  </a:lnTo>
                  <a:lnTo>
                    <a:pt x="148196" y="65002"/>
                  </a:lnTo>
                  <a:lnTo>
                    <a:pt x="144895" y="51574"/>
                  </a:lnTo>
                  <a:lnTo>
                    <a:pt x="122131" y="18521"/>
                  </a:lnTo>
                  <a:lnTo>
                    <a:pt x="83506" y="1195"/>
                  </a:lnTo>
                  <a:lnTo>
                    <a:pt x="67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7852939" y="3736350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0" y="77111"/>
                  </a:moveTo>
                  <a:lnTo>
                    <a:pt x="11443" y="35877"/>
                  </a:lnTo>
                  <a:lnTo>
                    <a:pt x="41215" y="7845"/>
                  </a:lnTo>
                  <a:lnTo>
                    <a:pt x="67870" y="0"/>
                  </a:lnTo>
                  <a:lnTo>
                    <a:pt x="83507" y="1195"/>
                  </a:lnTo>
                  <a:lnTo>
                    <a:pt x="122131" y="18521"/>
                  </a:lnTo>
                  <a:lnTo>
                    <a:pt x="144896" y="51574"/>
                  </a:lnTo>
                  <a:lnTo>
                    <a:pt x="148197" y="65002"/>
                  </a:lnTo>
                  <a:lnTo>
                    <a:pt x="147317" y="82123"/>
                  </a:lnTo>
                  <a:lnTo>
                    <a:pt x="132185" y="123823"/>
                  </a:lnTo>
                  <a:lnTo>
                    <a:pt x="102571" y="148704"/>
                  </a:lnTo>
                  <a:lnTo>
                    <a:pt x="77487" y="154472"/>
                  </a:lnTo>
                  <a:lnTo>
                    <a:pt x="62618" y="153134"/>
                  </a:lnTo>
                  <a:lnTo>
                    <a:pt x="25316" y="134820"/>
                  </a:lnTo>
                  <a:lnTo>
                    <a:pt x="3413" y="100273"/>
                  </a:lnTo>
                  <a:lnTo>
                    <a:pt x="0" y="7711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6468274" y="3299026"/>
              <a:ext cx="872836" cy="8478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6539309" y="3348963"/>
              <a:ext cx="729615" cy="702310"/>
            </a:xfrm>
            <a:custGeom>
              <a:avLst/>
              <a:gdLst/>
              <a:ahLst/>
              <a:cxnLst/>
              <a:rect l="l" t="t" r="r" b="b"/>
              <a:pathLst>
                <a:path w="729614" h="702310">
                  <a:moveTo>
                    <a:pt x="364510" y="0"/>
                  </a:moveTo>
                  <a:lnTo>
                    <a:pt x="305385" y="4595"/>
                  </a:lnTo>
                  <a:lnTo>
                    <a:pt x="249297" y="17901"/>
                  </a:lnTo>
                  <a:lnTo>
                    <a:pt x="196997" y="39193"/>
                  </a:lnTo>
                  <a:lnTo>
                    <a:pt x="149235" y="67749"/>
                  </a:lnTo>
                  <a:lnTo>
                    <a:pt x="106762" y="102846"/>
                  </a:lnTo>
                  <a:lnTo>
                    <a:pt x="70329" y="143761"/>
                  </a:lnTo>
                  <a:lnTo>
                    <a:pt x="40686" y="189770"/>
                  </a:lnTo>
                  <a:lnTo>
                    <a:pt x="18583" y="240152"/>
                  </a:lnTo>
                  <a:lnTo>
                    <a:pt x="4770" y="294183"/>
                  </a:lnTo>
                  <a:lnTo>
                    <a:pt x="0" y="351139"/>
                  </a:lnTo>
                  <a:lnTo>
                    <a:pt x="1208" y="379938"/>
                  </a:lnTo>
                  <a:lnTo>
                    <a:pt x="10593" y="435522"/>
                  </a:lnTo>
                  <a:lnTo>
                    <a:pt x="28645" y="487818"/>
                  </a:lnTo>
                  <a:lnTo>
                    <a:pt x="54612" y="536104"/>
                  </a:lnTo>
                  <a:lnTo>
                    <a:pt x="87744" y="579656"/>
                  </a:lnTo>
                  <a:lnTo>
                    <a:pt x="127291" y="617752"/>
                  </a:lnTo>
                  <a:lnTo>
                    <a:pt x="172502" y="649669"/>
                  </a:lnTo>
                  <a:lnTo>
                    <a:pt x="222626" y="674683"/>
                  </a:lnTo>
                  <a:lnTo>
                    <a:pt x="276914" y="692073"/>
                  </a:lnTo>
                  <a:lnTo>
                    <a:pt x="334614" y="701114"/>
                  </a:lnTo>
                  <a:lnTo>
                    <a:pt x="364510" y="702278"/>
                  </a:lnTo>
                  <a:lnTo>
                    <a:pt x="394405" y="701114"/>
                  </a:lnTo>
                  <a:lnTo>
                    <a:pt x="452106" y="692073"/>
                  </a:lnTo>
                  <a:lnTo>
                    <a:pt x="506393" y="674683"/>
                  </a:lnTo>
                  <a:lnTo>
                    <a:pt x="556518" y="649669"/>
                  </a:lnTo>
                  <a:lnTo>
                    <a:pt x="601729" y="617752"/>
                  </a:lnTo>
                  <a:lnTo>
                    <a:pt x="641276" y="579656"/>
                  </a:lnTo>
                  <a:lnTo>
                    <a:pt x="674408" y="536104"/>
                  </a:lnTo>
                  <a:lnTo>
                    <a:pt x="700375" y="487818"/>
                  </a:lnTo>
                  <a:lnTo>
                    <a:pt x="718426" y="435522"/>
                  </a:lnTo>
                  <a:lnTo>
                    <a:pt x="727812" y="379938"/>
                  </a:lnTo>
                  <a:lnTo>
                    <a:pt x="729020" y="351139"/>
                  </a:lnTo>
                  <a:lnTo>
                    <a:pt x="727812" y="322340"/>
                  </a:lnTo>
                  <a:lnTo>
                    <a:pt x="718426" y="266756"/>
                  </a:lnTo>
                  <a:lnTo>
                    <a:pt x="700375" y="214460"/>
                  </a:lnTo>
                  <a:lnTo>
                    <a:pt x="674408" y="166174"/>
                  </a:lnTo>
                  <a:lnTo>
                    <a:pt x="641276" y="122621"/>
                  </a:lnTo>
                  <a:lnTo>
                    <a:pt x="601729" y="84525"/>
                  </a:lnTo>
                  <a:lnTo>
                    <a:pt x="556518" y="52608"/>
                  </a:lnTo>
                  <a:lnTo>
                    <a:pt x="506393" y="27594"/>
                  </a:lnTo>
                  <a:lnTo>
                    <a:pt x="452106" y="10205"/>
                  </a:lnTo>
                  <a:lnTo>
                    <a:pt x="394405" y="1164"/>
                  </a:lnTo>
                  <a:lnTo>
                    <a:pt x="364510" y="0"/>
                  </a:lnTo>
                  <a:close/>
                </a:path>
              </a:pathLst>
            </a:custGeom>
            <a:solidFill>
              <a:srgbClr val="E5CCBE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749070" y="3558573"/>
              <a:ext cx="309880" cy="73025"/>
            </a:xfrm>
            <a:custGeom>
              <a:avLst/>
              <a:gdLst/>
              <a:ahLst/>
              <a:cxnLst/>
              <a:rect l="l" t="t" r="r" b="b"/>
              <a:pathLst>
                <a:path w="309879" h="73025">
                  <a:moveTo>
                    <a:pt x="35693" y="0"/>
                  </a:moveTo>
                  <a:lnTo>
                    <a:pt x="21716" y="3446"/>
                  </a:lnTo>
                  <a:lnTo>
                    <a:pt x="10380" y="11382"/>
                  </a:lnTo>
                  <a:lnTo>
                    <a:pt x="2777" y="22755"/>
                  </a:lnTo>
                  <a:lnTo>
                    <a:pt x="0" y="36512"/>
                  </a:lnTo>
                  <a:lnTo>
                    <a:pt x="596" y="42965"/>
                  </a:lnTo>
                  <a:lnTo>
                    <a:pt x="5336" y="54883"/>
                  </a:lnTo>
                  <a:lnTo>
                    <a:pt x="14388" y="64384"/>
                  </a:lnTo>
                  <a:lnTo>
                    <a:pt x="27250" y="70614"/>
                  </a:lnTo>
                  <a:lnTo>
                    <a:pt x="43418" y="72713"/>
                  </a:lnTo>
                  <a:lnTo>
                    <a:pt x="56251" y="68449"/>
                  </a:lnTo>
                  <a:lnTo>
                    <a:pt x="66539" y="59924"/>
                  </a:lnTo>
                  <a:lnTo>
                    <a:pt x="73342" y="47747"/>
                  </a:lnTo>
                  <a:lnTo>
                    <a:pt x="75717" y="32526"/>
                  </a:lnTo>
                  <a:lnTo>
                    <a:pt x="71640" y="19704"/>
                  </a:lnTo>
                  <a:lnTo>
                    <a:pt x="63065" y="9368"/>
                  </a:lnTo>
                  <a:lnTo>
                    <a:pt x="50809" y="2479"/>
                  </a:lnTo>
                  <a:lnTo>
                    <a:pt x="35693" y="0"/>
                  </a:lnTo>
                  <a:close/>
                </a:path>
                <a:path w="309879" h="73025">
                  <a:moveTo>
                    <a:pt x="269249" y="0"/>
                  </a:moveTo>
                  <a:lnTo>
                    <a:pt x="255272" y="3446"/>
                  </a:lnTo>
                  <a:lnTo>
                    <a:pt x="243936" y="11382"/>
                  </a:lnTo>
                  <a:lnTo>
                    <a:pt x="236333" y="22755"/>
                  </a:lnTo>
                  <a:lnTo>
                    <a:pt x="233556" y="36512"/>
                  </a:lnTo>
                  <a:lnTo>
                    <a:pt x="234152" y="42964"/>
                  </a:lnTo>
                  <a:lnTo>
                    <a:pt x="238892" y="54882"/>
                  </a:lnTo>
                  <a:lnTo>
                    <a:pt x="247944" y="64384"/>
                  </a:lnTo>
                  <a:lnTo>
                    <a:pt x="260805" y="70614"/>
                  </a:lnTo>
                  <a:lnTo>
                    <a:pt x="276973" y="72713"/>
                  </a:lnTo>
                  <a:lnTo>
                    <a:pt x="289806" y="68449"/>
                  </a:lnTo>
                  <a:lnTo>
                    <a:pt x="300095" y="59925"/>
                  </a:lnTo>
                  <a:lnTo>
                    <a:pt x="306897" y="47748"/>
                  </a:lnTo>
                  <a:lnTo>
                    <a:pt x="309273" y="32527"/>
                  </a:lnTo>
                  <a:lnTo>
                    <a:pt x="305196" y="19705"/>
                  </a:lnTo>
                  <a:lnTo>
                    <a:pt x="296621" y="9368"/>
                  </a:lnTo>
                  <a:lnTo>
                    <a:pt x="284365" y="2479"/>
                  </a:lnTo>
                  <a:lnTo>
                    <a:pt x="269249" y="0"/>
                  </a:lnTo>
                  <a:close/>
                </a:path>
              </a:pathLst>
            </a:custGeom>
            <a:solidFill>
              <a:srgbClr val="C0AB9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749069" y="3558573"/>
              <a:ext cx="76200" cy="73025"/>
            </a:xfrm>
            <a:custGeom>
              <a:avLst/>
              <a:gdLst/>
              <a:ahLst/>
              <a:cxnLst/>
              <a:rect l="l" t="t" r="r" b="b"/>
              <a:pathLst>
                <a:path w="76200" h="73025">
                  <a:moveTo>
                    <a:pt x="0" y="36512"/>
                  </a:moveTo>
                  <a:lnTo>
                    <a:pt x="2777" y="22755"/>
                  </a:lnTo>
                  <a:lnTo>
                    <a:pt x="10380" y="11382"/>
                  </a:lnTo>
                  <a:lnTo>
                    <a:pt x="21716" y="3446"/>
                  </a:lnTo>
                  <a:lnTo>
                    <a:pt x="35693" y="0"/>
                  </a:lnTo>
                  <a:lnTo>
                    <a:pt x="50809" y="2479"/>
                  </a:lnTo>
                  <a:lnTo>
                    <a:pt x="63065" y="9368"/>
                  </a:lnTo>
                  <a:lnTo>
                    <a:pt x="71640" y="19705"/>
                  </a:lnTo>
                  <a:lnTo>
                    <a:pt x="75716" y="32527"/>
                  </a:lnTo>
                  <a:lnTo>
                    <a:pt x="73341" y="47748"/>
                  </a:lnTo>
                  <a:lnTo>
                    <a:pt x="66538" y="59925"/>
                  </a:lnTo>
                  <a:lnTo>
                    <a:pt x="56249" y="68449"/>
                  </a:lnTo>
                  <a:lnTo>
                    <a:pt x="43416" y="72713"/>
                  </a:lnTo>
                  <a:lnTo>
                    <a:pt x="27248" y="70613"/>
                  </a:lnTo>
                  <a:lnTo>
                    <a:pt x="14387" y="64384"/>
                  </a:lnTo>
                  <a:lnTo>
                    <a:pt x="5335" y="54881"/>
                  </a:lnTo>
                  <a:lnTo>
                    <a:pt x="595" y="42964"/>
                  </a:lnTo>
                  <a:lnTo>
                    <a:pt x="0" y="36512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82625" y="3558573"/>
              <a:ext cx="76200" cy="73025"/>
            </a:xfrm>
            <a:custGeom>
              <a:avLst/>
              <a:gdLst/>
              <a:ahLst/>
              <a:cxnLst/>
              <a:rect l="l" t="t" r="r" b="b"/>
              <a:pathLst>
                <a:path w="76200" h="73025">
                  <a:moveTo>
                    <a:pt x="0" y="36512"/>
                  </a:moveTo>
                  <a:lnTo>
                    <a:pt x="2777" y="22755"/>
                  </a:lnTo>
                  <a:lnTo>
                    <a:pt x="10380" y="11382"/>
                  </a:lnTo>
                  <a:lnTo>
                    <a:pt x="21716" y="3446"/>
                  </a:lnTo>
                  <a:lnTo>
                    <a:pt x="35693" y="0"/>
                  </a:lnTo>
                  <a:lnTo>
                    <a:pt x="50809" y="2479"/>
                  </a:lnTo>
                  <a:lnTo>
                    <a:pt x="63064" y="9368"/>
                  </a:lnTo>
                  <a:lnTo>
                    <a:pt x="71640" y="19705"/>
                  </a:lnTo>
                  <a:lnTo>
                    <a:pt x="75716" y="32527"/>
                  </a:lnTo>
                  <a:lnTo>
                    <a:pt x="73341" y="47748"/>
                  </a:lnTo>
                  <a:lnTo>
                    <a:pt x="66538" y="59925"/>
                  </a:lnTo>
                  <a:lnTo>
                    <a:pt x="56249" y="68449"/>
                  </a:lnTo>
                  <a:lnTo>
                    <a:pt x="43416" y="72713"/>
                  </a:lnTo>
                  <a:lnTo>
                    <a:pt x="27248" y="70613"/>
                  </a:lnTo>
                  <a:lnTo>
                    <a:pt x="14387" y="64384"/>
                  </a:lnTo>
                  <a:lnTo>
                    <a:pt x="5335" y="54881"/>
                  </a:lnTo>
                  <a:lnTo>
                    <a:pt x="595" y="42963"/>
                  </a:lnTo>
                  <a:lnTo>
                    <a:pt x="0" y="36512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06250" y="3853237"/>
              <a:ext cx="394970" cy="65405"/>
            </a:xfrm>
            <a:custGeom>
              <a:avLst/>
              <a:gdLst/>
              <a:ahLst/>
              <a:cxnLst/>
              <a:rect l="l" t="t" r="r" b="b"/>
              <a:pathLst>
                <a:path w="394970" h="65404">
                  <a:moveTo>
                    <a:pt x="0" y="0"/>
                  </a:moveTo>
                  <a:lnTo>
                    <a:pt x="39508" y="23527"/>
                  </a:lnTo>
                  <a:lnTo>
                    <a:pt x="79008" y="41826"/>
                  </a:lnTo>
                  <a:lnTo>
                    <a:pt x="118498" y="54897"/>
                  </a:lnTo>
                  <a:lnTo>
                    <a:pt x="157979" y="62739"/>
                  </a:lnTo>
                  <a:lnTo>
                    <a:pt x="197451" y="65353"/>
                  </a:lnTo>
                  <a:lnTo>
                    <a:pt x="217183" y="64700"/>
                  </a:lnTo>
                  <a:lnTo>
                    <a:pt x="256641" y="59471"/>
                  </a:lnTo>
                  <a:lnTo>
                    <a:pt x="296090" y="49015"/>
                  </a:lnTo>
                  <a:lnTo>
                    <a:pt x="335530" y="33330"/>
                  </a:lnTo>
                  <a:lnTo>
                    <a:pt x="374960" y="12417"/>
                  </a:lnTo>
                  <a:lnTo>
                    <a:pt x="394671" y="0"/>
                  </a:lnTo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539308" y="3348963"/>
              <a:ext cx="729615" cy="702310"/>
            </a:xfrm>
            <a:custGeom>
              <a:avLst/>
              <a:gdLst/>
              <a:ahLst/>
              <a:cxnLst/>
              <a:rect l="l" t="t" r="r" b="b"/>
              <a:pathLst>
                <a:path w="729614" h="702310">
                  <a:moveTo>
                    <a:pt x="0" y="351139"/>
                  </a:moveTo>
                  <a:lnTo>
                    <a:pt x="4770" y="294182"/>
                  </a:lnTo>
                  <a:lnTo>
                    <a:pt x="18582" y="240151"/>
                  </a:lnTo>
                  <a:lnTo>
                    <a:pt x="40685" y="189770"/>
                  </a:lnTo>
                  <a:lnTo>
                    <a:pt x="70329" y="143760"/>
                  </a:lnTo>
                  <a:lnTo>
                    <a:pt x="106762" y="102846"/>
                  </a:lnTo>
                  <a:lnTo>
                    <a:pt x="149235" y="67749"/>
                  </a:lnTo>
                  <a:lnTo>
                    <a:pt x="196996" y="39193"/>
                  </a:lnTo>
                  <a:lnTo>
                    <a:pt x="249296" y="17901"/>
                  </a:lnTo>
                  <a:lnTo>
                    <a:pt x="305384" y="4595"/>
                  </a:lnTo>
                  <a:lnTo>
                    <a:pt x="364509" y="0"/>
                  </a:lnTo>
                  <a:lnTo>
                    <a:pt x="394405" y="1164"/>
                  </a:lnTo>
                  <a:lnTo>
                    <a:pt x="452105" y="10205"/>
                  </a:lnTo>
                  <a:lnTo>
                    <a:pt x="506393" y="27594"/>
                  </a:lnTo>
                  <a:lnTo>
                    <a:pt x="556518" y="52608"/>
                  </a:lnTo>
                  <a:lnTo>
                    <a:pt x="601729" y="84525"/>
                  </a:lnTo>
                  <a:lnTo>
                    <a:pt x="641275" y="122621"/>
                  </a:lnTo>
                  <a:lnTo>
                    <a:pt x="674407" y="166173"/>
                  </a:lnTo>
                  <a:lnTo>
                    <a:pt x="700374" y="214459"/>
                  </a:lnTo>
                  <a:lnTo>
                    <a:pt x="718426" y="266756"/>
                  </a:lnTo>
                  <a:lnTo>
                    <a:pt x="727811" y="322340"/>
                  </a:lnTo>
                  <a:lnTo>
                    <a:pt x="729019" y="351139"/>
                  </a:lnTo>
                  <a:lnTo>
                    <a:pt x="727811" y="379937"/>
                  </a:lnTo>
                  <a:lnTo>
                    <a:pt x="718426" y="435521"/>
                  </a:lnTo>
                  <a:lnTo>
                    <a:pt x="700374" y="487818"/>
                  </a:lnTo>
                  <a:lnTo>
                    <a:pt x="674407" y="536103"/>
                  </a:lnTo>
                  <a:lnTo>
                    <a:pt x="641275" y="579656"/>
                  </a:lnTo>
                  <a:lnTo>
                    <a:pt x="601729" y="617752"/>
                  </a:lnTo>
                  <a:lnTo>
                    <a:pt x="556518" y="649669"/>
                  </a:lnTo>
                  <a:lnTo>
                    <a:pt x="506393" y="674683"/>
                  </a:lnTo>
                  <a:lnTo>
                    <a:pt x="452105" y="692072"/>
                  </a:lnTo>
                  <a:lnTo>
                    <a:pt x="394405" y="701113"/>
                  </a:lnTo>
                  <a:lnTo>
                    <a:pt x="364509" y="702277"/>
                  </a:lnTo>
                  <a:lnTo>
                    <a:pt x="334614" y="701113"/>
                  </a:lnTo>
                  <a:lnTo>
                    <a:pt x="276913" y="692072"/>
                  </a:lnTo>
                  <a:lnTo>
                    <a:pt x="222626" y="674683"/>
                  </a:lnTo>
                  <a:lnTo>
                    <a:pt x="172501" y="649669"/>
                  </a:lnTo>
                  <a:lnTo>
                    <a:pt x="127290" y="617752"/>
                  </a:lnTo>
                  <a:lnTo>
                    <a:pt x="87744" y="579656"/>
                  </a:lnTo>
                  <a:lnTo>
                    <a:pt x="54611" y="536103"/>
                  </a:lnTo>
                  <a:lnTo>
                    <a:pt x="28644" y="487818"/>
                  </a:lnTo>
                  <a:lnTo>
                    <a:pt x="10593" y="435521"/>
                  </a:lnTo>
                  <a:lnTo>
                    <a:pt x="1208" y="379937"/>
                  </a:lnTo>
                  <a:lnTo>
                    <a:pt x="0" y="351139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701031" y="2970675"/>
              <a:ext cx="365760" cy="3699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759591" y="3028616"/>
              <a:ext cx="196215" cy="203835"/>
            </a:xfrm>
            <a:custGeom>
              <a:avLst/>
              <a:gdLst/>
              <a:ahLst/>
              <a:cxnLst/>
              <a:rect l="l" t="t" r="r" b="b"/>
              <a:pathLst>
                <a:path w="196214" h="203835">
                  <a:moveTo>
                    <a:pt x="96216" y="0"/>
                  </a:moveTo>
                  <a:lnTo>
                    <a:pt x="55585" y="9965"/>
                  </a:lnTo>
                  <a:lnTo>
                    <a:pt x="23546" y="35545"/>
                  </a:lnTo>
                  <a:lnTo>
                    <a:pt x="4060" y="72625"/>
                  </a:lnTo>
                  <a:lnTo>
                    <a:pt x="0" y="101703"/>
                  </a:lnTo>
                  <a:lnTo>
                    <a:pt x="135" y="107104"/>
                  </a:lnTo>
                  <a:lnTo>
                    <a:pt x="10781" y="147910"/>
                  </a:lnTo>
                  <a:lnTo>
                    <a:pt x="36138" y="179938"/>
                  </a:lnTo>
                  <a:lnTo>
                    <a:pt x="72980" y="199326"/>
                  </a:lnTo>
                  <a:lnTo>
                    <a:pt x="102330" y="203322"/>
                  </a:lnTo>
                  <a:lnTo>
                    <a:pt x="116246" y="201646"/>
                  </a:lnTo>
                  <a:lnTo>
                    <a:pt x="153453" y="185351"/>
                  </a:lnTo>
                  <a:lnTo>
                    <a:pt x="180918" y="154916"/>
                  </a:lnTo>
                  <a:lnTo>
                    <a:pt x="194867" y="113889"/>
                  </a:lnTo>
                  <a:lnTo>
                    <a:pt x="195861" y="98474"/>
                  </a:lnTo>
                  <a:lnTo>
                    <a:pt x="194405" y="83855"/>
                  </a:lnTo>
                  <a:lnTo>
                    <a:pt x="179014" y="44718"/>
                  </a:lnTo>
                  <a:lnTo>
                    <a:pt x="149941" y="15782"/>
                  </a:lnTo>
                  <a:lnTo>
                    <a:pt x="110843" y="1057"/>
                  </a:lnTo>
                  <a:lnTo>
                    <a:pt x="962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759591" y="3028616"/>
              <a:ext cx="196215" cy="203835"/>
            </a:xfrm>
            <a:custGeom>
              <a:avLst/>
              <a:gdLst/>
              <a:ahLst/>
              <a:cxnLst/>
              <a:rect l="l" t="t" r="r" b="b"/>
              <a:pathLst>
                <a:path w="196214" h="203835">
                  <a:moveTo>
                    <a:pt x="0" y="101703"/>
                  </a:moveTo>
                  <a:lnTo>
                    <a:pt x="8916" y="59241"/>
                  </a:lnTo>
                  <a:lnTo>
                    <a:pt x="33027" y="25537"/>
                  </a:lnTo>
                  <a:lnTo>
                    <a:pt x="68370" y="4705"/>
                  </a:lnTo>
                  <a:lnTo>
                    <a:pt x="96216" y="0"/>
                  </a:lnTo>
                  <a:lnTo>
                    <a:pt x="110843" y="1057"/>
                  </a:lnTo>
                  <a:lnTo>
                    <a:pt x="149940" y="15782"/>
                  </a:lnTo>
                  <a:lnTo>
                    <a:pt x="179014" y="44718"/>
                  </a:lnTo>
                  <a:lnTo>
                    <a:pt x="194405" y="83855"/>
                  </a:lnTo>
                  <a:lnTo>
                    <a:pt x="195861" y="98474"/>
                  </a:lnTo>
                  <a:lnTo>
                    <a:pt x="194867" y="113890"/>
                  </a:lnTo>
                  <a:lnTo>
                    <a:pt x="180918" y="154916"/>
                  </a:lnTo>
                  <a:lnTo>
                    <a:pt x="153453" y="185352"/>
                  </a:lnTo>
                  <a:lnTo>
                    <a:pt x="116246" y="201646"/>
                  </a:lnTo>
                  <a:lnTo>
                    <a:pt x="102330" y="203322"/>
                  </a:lnTo>
                  <a:lnTo>
                    <a:pt x="87256" y="202312"/>
                  </a:lnTo>
                  <a:lnTo>
                    <a:pt x="47302" y="187996"/>
                  </a:lnTo>
                  <a:lnTo>
                    <a:pt x="17759" y="159753"/>
                  </a:lnTo>
                  <a:lnTo>
                    <a:pt x="1851" y="121443"/>
                  </a:lnTo>
                  <a:lnTo>
                    <a:pt x="0" y="101703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980396" y="4253943"/>
              <a:ext cx="9525" cy="1344295"/>
            </a:xfrm>
            <a:custGeom>
              <a:avLst/>
              <a:gdLst/>
              <a:ahLst/>
              <a:cxnLst/>
              <a:rect l="l" t="t" r="r" b="b"/>
              <a:pathLst>
                <a:path w="9525" h="1344295">
                  <a:moveTo>
                    <a:pt x="0" y="0"/>
                  </a:moveTo>
                  <a:lnTo>
                    <a:pt x="9348" y="1343819"/>
                  </a:lnTo>
                </a:path>
              </a:pathLst>
            </a:custGeom>
            <a:ln w="25399">
              <a:solidFill>
                <a:srgbClr val="6D5F58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312856" y="3004390"/>
              <a:ext cx="1335405" cy="1249680"/>
            </a:xfrm>
            <a:custGeom>
              <a:avLst/>
              <a:gdLst/>
              <a:ahLst/>
              <a:cxnLst/>
              <a:rect l="l" t="t" r="r" b="b"/>
              <a:pathLst>
                <a:path w="1335405" h="1249679">
                  <a:moveTo>
                    <a:pt x="0" y="0"/>
                  </a:moveTo>
                  <a:lnTo>
                    <a:pt x="1335081" y="0"/>
                  </a:lnTo>
                  <a:lnTo>
                    <a:pt x="1335081" y="1249551"/>
                  </a:lnTo>
                  <a:lnTo>
                    <a:pt x="0" y="1249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312856" y="3004390"/>
              <a:ext cx="1335405" cy="1249680"/>
            </a:xfrm>
            <a:custGeom>
              <a:avLst/>
              <a:gdLst/>
              <a:ahLst/>
              <a:cxnLst/>
              <a:rect l="l" t="t" r="r" b="b"/>
              <a:pathLst>
                <a:path w="1335405" h="1249679">
                  <a:moveTo>
                    <a:pt x="0" y="0"/>
                  </a:moveTo>
                  <a:lnTo>
                    <a:pt x="1335081" y="0"/>
                  </a:lnTo>
                  <a:lnTo>
                    <a:pt x="1335081" y="1249551"/>
                  </a:lnTo>
                  <a:lnTo>
                    <a:pt x="0" y="124955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966144" y="3390467"/>
              <a:ext cx="315883" cy="3241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022248" y="3448486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67870" y="0"/>
                  </a:moveTo>
                  <a:lnTo>
                    <a:pt x="29677" y="15284"/>
                  </a:lnTo>
                  <a:lnTo>
                    <a:pt x="5254" y="48505"/>
                  </a:lnTo>
                  <a:lnTo>
                    <a:pt x="0" y="77112"/>
                  </a:lnTo>
                  <a:lnTo>
                    <a:pt x="521" y="86310"/>
                  </a:lnTo>
                  <a:lnTo>
                    <a:pt x="16022" y="124775"/>
                  </a:lnTo>
                  <a:lnTo>
                    <a:pt x="48826" y="149247"/>
                  </a:lnTo>
                  <a:lnTo>
                    <a:pt x="77488" y="154471"/>
                  </a:lnTo>
                  <a:lnTo>
                    <a:pt x="90428" y="152743"/>
                  </a:lnTo>
                  <a:lnTo>
                    <a:pt x="132186" y="123823"/>
                  </a:lnTo>
                  <a:lnTo>
                    <a:pt x="147318" y="82123"/>
                  </a:lnTo>
                  <a:lnTo>
                    <a:pt x="148197" y="65001"/>
                  </a:lnTo>
                  <a:lnTo>
                    <a:pt x="144896" y="51573"/>
                  </a:lnTo>
                  <a:lnTo>
                    <a:pt x="122132" y="18521"/>
                  </a:lnTo>
                  <a:lnTo>
                    <a:pt x="83507" y="1195"/>
                  </a:lnTo>
                  <a:lnTo>
                    <a:pt x="678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022248" y="3448486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0" y="77111"/>
                  </a:moveTo>
                  <a:lnTo>
                    <a:pt x="11443" y="35877"/>
                  </a:lnTo>
                  <a:lnTo>
                    <a:pt x="41215" y="7845"/>
                  </a:lnTo>
                  <a:lnTo>
                    <a:pt x="67870" y="0"/>
                  </a:lnTo>
                  <a:lnTo>
                    <a:pt x="83507" y="1195"/>
                  </a:lnTo>
                  <a:lnTo>
                    <a:pt x="122131" y="18521"/>
                  </a:lnTo>
                  <a:lnTo>
                    <a:pt x="144896" y="51574"/>
                  </a:lnTo>
                  <a:lnTo>
                    <a:pt x="148197" y="65002"/>
                  </a:lnTo>
                  <a:lnTo>
                    <a:pt x="147317" y="82123"/>
                  </a:lnTo>
                  <a:lnTo>
                    <a:pt x="132185" y="123823"/>
                  </a:lnTo>
                  <a:lnTo>
                    <a:pt x="102571" y="148704"/>
                  </a:lnTo>
                  <a:lnTo>
                    <a:pt x="77487" y="154471"/>
                  </a:lnTo>
                  <a:lnTo>
                    <a:pt x="62618" y="153134"/>
                  </a:lnTo>
                  <a:lnTo>
                    <a:pt x="25316" y="134819"/>
                  </a:lnTo>
                  <a:lnTo>
                    <a:pt x="3413" y="100273"/>
                  </a:lnTo>
                  <a:lnTo>
                    <a:pt x="0" y="7711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708449" y="3402936"/>
              <a:ext cx="315883" cy="3241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763048" y="3461179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67871" y="0"/>
                  </a:moveTo>
                  <a:lnTo>
                    <a:pt x="29677" y="15283"/>
                  </a:lnTo>
                  <a:lnTo>
                    <a:pt x="5254" y="48504"/>
                  </a:lnTo>
                  <a:lnTo>
                    <a:pt x="0" y="77111"/>
                  </a:lnTo>
                  <a:lnTo>
                    <a:pt x="521" y="86309"/>
                  </a:lnTo>
                  <a:lnTo>
                    <a:pt x="16021" y="124775"/>
                  </a:lnTo>
                  <a:lnTo>
                    <a:pt x="48825" y="149247"/>
                  </a:lnTo>
                  <a:lnTo>
                    <a:pt x="77486" y="154471"/>
                  </a:lnTo>
                  <a:lnTo>
                    <a:pt x="90426" y="152743"/>
                  </a:lnTo>
                  <a:lnTo>
                    <a:pt x="132184" y="123824"/>
                  </a:lnTo>
                  <a:lnTo>
                    <a:pt x="147317" y="82124"/>
                  </a:lnTo>
                  <a:lnTo>
                    <a:pt x="148196" y="65003"/>
                  </a:lnTo>
                  <a:lnTo>
                    <a:pt x="144896" y="51574"/>
                  </a:lnTo>
                  <a:lnTo>
                    <a:pt x="122132" y="18521"/>
                  </a:lnTo>
                  <a:lnTo>
                    <a:pt x="83507" y="1195"/>
                  </a:lnTo>
                  <a:lnTo>
                    <a:pt x="678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763048" y="3461180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0" y="77111"/>
                  </a:moveTo>
                  <a:lnTo>
                    <a:pt x="11443" y="35877"/>
                  </a:lnTo>
                  <a:lnTo>
                    <a:pt x="41215" y="7845"/>
                  </a:lnTo>
                  <a:lnTo>
                    <a:pt x="67870" y="0"/>
                  </a:lnTo>
                  <a:lnTo>
                    <a:pt x="83507" y="1195"/>
                  </a:lnTo>
                  <a:lnTo>
                    <a:pt x="122131" y="18521"/>
                  </a:lnTo>
                  <a:lnTo>
                    <a:pt x="144896" y="51574"/>
                  </a:lnTo>
                  <a:lnTo>
                    <a:pt x="148197" y="65002"/>
                  </a:lnTo>
                  <a:lnTo>
                    <a:pt x="147317" y="82123"/>
                  </a:lnTo>
                  <a:lnTo>
                    <a:pt x="132185" y="123823"/>
                  </a:lnTo>
                  <a:lnTo>
                    <a:pt x="102571" y="148704"/>
                  </a:lnTo>
                  <a:lnTo>
                    <a:pt x="77487" y="154471"/>
                  </a:lnTo>
                  <a:lnTo>
                    <a:pt x="62618" y="153134"/>
                  </a:lnTo>
                  <a:lnTo>
                    <a:pt x="25316" y="134819"/>
                  </a:lnTo>
                  <a:lnTo>
                    <a:pt x="3413" y="100273"/>
                  </a:lnTo>
                  <a:lnTo>
                    <a:pt x="0" y="7711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700137" y="3174336"/>
              <a:ext cx="315883" cy="3241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755179" y="3232925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67870" y="0"/>
                  </a:moveTo>
                  <a:lnTo>
                    <a:pt x="29677" y="15284"/>
                  </a:lnTo>
                  <a:lnTo>
                    <a:pt x="5254" y="48505"/>
                  </a:lnTo>
                  <a:lnTo>
                    <a:pt x="0" y="77112"/>
                  </a:lnTo>
                  <a:lnTo>
                    <a:pt x="521" y="86309"/>
                  </a:lnTo>
                  <a:lnTo>
                    <a:pt x="16021" y="124775"/>
                  </a:lnTo>
                  <a:lnTo>
                    <a:pt x="48825" y="149247"/>
                  </a:lnTo>
                  <a:lnTo>
                    <a:pt x="77486" y="154471"/>
                  </a:lnTo>
                  <a:lnTo>
                    <a:pt x="90427" y="152743"/>
                  </a:lnTo>
                  <a:lnTo>
                    <a:pt x="132184" y="123824"/>
                  </a:lnTo>
                  <a:lnTo>
                    <a:pt x="147317" y="82123"/>
                  </a:lnTo>
                  <a:lnTo>
                    <a:pt x="148196" y="65002"/>
                  </a:lnTo>
                  <a:lnTo>
                    <a:pt x="144895" y="51574"/>
                  </a:lnTo>
                  <a:lnTo>
                    <a:pt x="122131" y="18521"/>
                  </a:lnTo>
                  <a:lnTo>
                    <a:pt x="83506" y="1195"/>
                  </a:lnTo>
                  <a:lnTo>
                    <a:pt x="678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755179" y="3232925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0" y="77111"/>
                  </a:moveTo>
                  <a:lnTo>
                    <a:pt x="11443" y="35877"/>
                  </a:lnTo>
                  <a:lnTo>
                    <a:pt x="41215" y="7845"/>
                  </a:lnTo>
                  <a:lnTo>
                    <a:pt x="67870" y="0"/>
                  </a:lnTo>
                  <a:lnTo>
                    <a:pt x="83507" y="1195"/>
                  </a:lnTo>
                  <a:lnTo>
                    <a:pt x="122131" y="18521"/>
                  </a:lnTo>
                  <a:lnTo>
                    <a:pt x="144896" y="51574"/>
                  </a:lnTo>
                  <a:lnTo>
                    <a:pt x="148197" y="65002"/>
                  </a:lnTo>
                  <a:lnTo>
                    <a:pt x="147317" y="82123"/>
                  </a:lnTo>
                  <a:lnTo>
                    <a:pt x="132185" y="123823"/>
                  </a:lnTo>
                  <a:lnTo>
                    <a:pt x="102571" y="148704"/>
                  </a:lnTo>
                  <a:lnTo>
                    <a:pt x="77487" y="154471"/>
                  </a:lnTo>
                  <a:lnTo>
                    <a:pt x="62618" y="153134"/>
                  </a:lnTo>
                  <a:lnTo>
                    <a:pt x="25316" y="134819"/>
                  </a:lnTo>
                  <a:lnTo>
                    <a:pt x="3413" y="100273"/>
                  </a:lnTo>
                  <a:lnTo>
                    <a:pt x="0" y="7711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712606" y="3610753"/>
              <a:ext cx="315883" cy="3241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70615" y="3669279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67871" y="0"/>
                  </a:moveTo>
                  <a:lnTo>
                    <a:pt x="29677" y="15283"/>
                  </a:lnTo>
                  <a:lnTo>
                    <a:pt x="5254" y="48504"/>
                  </a:lnTo>
                  <a:lnTo>
                    <a:pt x="0" y="77111"/>
                  </a:lnTo>
                  <a:lnTo>
                    <a:pt x="522" y="86310"/>
                  </a:lnTo>
                  <a:lnTo>
                    <a:pt x="16022" y="124775"/>
                  </a:lnTo>
                  <a:lnTo>
                    <a:pt x="48826" y="149247"/>
                  </a:lnTo>
                  <a:lnTo>
                    <a:pt x="77487" y="154471"/>
                  </a:lnTo>
                  <a:lnTo>
                    <a:pt x="90428" y="152743"/>
                  </a:lnTo>
                  <a:lnTo>
                    <a:pt x="132186" y="123823"/>
                  </a:lnTo>
                  <a:lnTo>
                    <a:pt x="147318" y="82123"/>
                  </a:lnTo>
                  <a:lnTo>
                    <a:pt x="148198" y="65002"/>
                  </a:lnTo>
                  <a:lnTo>
                    <a:pt x="144897" y="51574"/>
                  </a:lnTo>
                  <a:lnTo>
                    <a:pt x="122132" y="18521"/>
                  </a:lnTo>
                  <a:lnTo>
                    <a:pt x="83508" y="1195"/>
                  </a:lnTo>
                  <a:lnTo>
                    <a:pt x="678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70615" y="3669279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89" h="154939">
                  <a:moveTo>
                    <a:pt x="0" y="77111"/>
                  </a:moveTo>
                  <a:lnTo>
                    <a:pt x="11443" y="35877"/>
                  </a:lnTo>
                  <a:lnTo>
                    <a:pt x="41215" y="7845"/>
                  </a:lnTo>
                  <a:lnTo>
                    <a:pt x="67870" y="0"/>
                  </a:lnTo>
                  <a:lnTo>
                    <a:pt x="83507" y="1195"/>
                  </a:lnTo>
                  <a:lnTo>
                    <a:pt x="122131" y="18521"/>
                  </a:lnTo>
                  <a:lnTo>
                    <a:pt x="144896" y="51574"/>
                  </a:lnTo>
                  <a:lnTo>
                    <a:pt x="148197" y="65002"/>
                  </a:lnTo>
                  <a:lnTo>
                    <a:pt x="147317" y="82123"/>
                  </a:lnTo>
                  <a:lnTo>
                    <a:pt x="132185" y="123823"/>
                  </a:lnTo>
                  <a:lnTo>
                    <a:pt x="102571" y="148704"/>
                  </a:lnTo>
                  <a:lnTo>
                    <a:pt x="77487" y="154471"/>
                  </a:lnTo>
                  <a:lnTo>
                    <a:pt x="62618" y="153134"/>
                  </a:lnTo>
                  <a:lnTo>
                    <a:pt x="25316" y="134819"/>
                  </a:lnTo>
                  <a:lnTo>
                    <a:pt x="3413" y="100273"/>
                  </a:lnTo>
                  <a:lnTo>
                    <a:pt x="0" y="7711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3312856" y="5230983"/>
              <a:ext cx="6146344" cy="1408739"/>
              <a:chOff x="3322355" y="5203507"/>
              <a:chExt cx="6146344" cy="1408739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8966231" y="5280569"/>
                <a:ext cx="315595" cy="33972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339725">
                    <a:moveTo>
                      <a:pt x="148488" y="0"/>
                    </a:moveTo>
                    <a:lnTo>
                      <a:pt x="108708" y="8086"/>
                    </a:lnTo>
                    <a:lnTo>
                      <a:pt x="73136" y="26411"/>
                    </a:lnTo>
                    <a:lnTo>
                      <a:pt x="43125" y="53690"/>
                    </a:lnTo>
                    <a:lnTo>
                      <a:pt x="20029" y="88636"/>
                    </a:lnTo>
                    <a:lnTo>
                      <a:pt x="5203" y="129964"/>
                    </a:lnTo>
                    <a:lnTo>
                      <a:pt x="0" y="176388"/>
                    </a:lnTo>
                    <a:lnTo>
                      <a:pt x="1155" y="191323"/>
                    </a:lnTo>
                    <a:lnTo>
                      <a:pt x="11476" y="233540"/>
                    </a:lnTo>
                    <a:lnTo>
                      <a:pt x="31069" y="270706"/>
                    </a:lnTo>
                    <a:lnTo>
                      <a:pt x="58629" y="301315"/>
                    </a:lnTo>
                    <a:lnTo>
                      <a:pt x="92852" y="323863"/>
                    </a:lnTo>
                    <a:lnTo>
                      <a:pt x="132434" y="336844"/>
                    </a:lnTo>
                    <a:lnTo>
                      <a:pt x="161155" y="339439"/>
                    </a:lnTo>
                    <a:lnTo>
                      <a:pt x="175230" y="338429"/>
                    </a:lnTo>
                    <a:lnTo>
                      <a:pt x="215058" y="327840"/>
                    </a:lnTo>
                    <a:lnTo>
                      <a:pt x="250171" y="307122"/>
                    </a:lnTo>
                    <a:lnTo>
                      <a:pt x="279125" y="277829"/>
                    </a:lnTo>
                    <a:lnTo>
                      <a:pt x="300479" y="241514"/>
                    </a:lnTo>
                    <a:lnTo>
                      <a:pt x="312790" y="199730"/>
                    </a:lnTo>
                    <a:lnTo>
                      <a:pt x="315263" y="169603"/>
                    </a:lnTo>
                    <a:lnTo>
                      <a:pt x="314918" y="158283"/>
                    </a:lnTo>
                    <a:lnTo>
                      <a:pt x="307115" y="115796"/>
                    </a:lnTo>
                    <a:lnTo>
                      <a:pt x="289865" y="77835"/>
                    </a:lnTo>
                    <a:lnTo>
                      <a:pt x="264272" y="45837"/>
                    </a:lnTo>
                    <a:lnTo>
                      <a:pt x="231442" y="21241"/>
                    </a:lnTo>
                    <a:lnTo>
                      <a:pt x="192479" y="5483"/>
                    </a:lnTo>
                    <a:lnTo>
                      <a:pt x="1484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8966231" y="5280569"/>
                <a:ext cx="315595" cy="33972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339725">
                    <a:moveTo>
                      <a:pt x="315262" y="169602"/>
                    </a:moveTo>
                    <a:lnTo>
                      <a:pt x="309780" y="214169"/>
                    </a:lnTo>
                    <a:lnTo>
                      <a:pt x="294294" y="254303"/>
                    </a:lnTo>
                    <a:lnTo>
                      <a:pt x="270246" y="288450"/>
                    </a:lnTo>
                    <a:lnTo>
                      <a:pt x="239079" y="315057"/>
                    </a:lnTo>
                    <a:lnTo>
                      <a:pt x="202235" y="332572"/>
                    </a:lnTo>
                    <a:lnTo>
                      <a:pt x="161155" y="339439"/>
                    </a:lnTo>
                    <a:lnTo>
                      <a:pt x="146593" y="338785"/>
                    </a:lnTo>
                    <a:lnTo>
                      <a:pt x="105515" y="329327"/>
                    </a:lnTo>
                    <a:lnTo>
                      <a:pt x="69361" y="309801"/>
                    </a:lnTo>
                    <a:lnTo>
                      <a:pt x="39435" y="281711"/>
                    </a:lnTo>
                    <a:lnTo>
                      <a:pt x="17042" y="246563"/>
                    </a:lnTo>
                    <a:lnTo>
                      <a:pt x="3485" y="205863"/>
                    </a:lnTo>
                    <a:lnTo>
                      <a:pt x="0" y="176388"/>
                    </a:lnTo>
                    <a:lnTo>
                      <a:pt x="581" y="160426"/>
                    </a:lnTo>
                    <a:lnTo>
                      <a:pt x="9142" y="115558"/>
                    </a:lnTo>
                    <a:lnTo>
                      <a:pt x="26876" y="76215"/>
                    </a:lnTo>
                    <a:lnTo>
                      <a:pt x="52427" y="43681"/>
                    </a:lnTo>
                    <a:lnTo>
                      <a:pt x="84442" y="19244"/>
                    </a:lnTo>
                    <a:lnTo>
                      <a:pt x="121568" y="4189"/>
                    </a:lnTo>
                    <a:lnTo>
                      <a:pt x="148489" y="0"/>
                    </a:lnTo>
                    <a:lnTo>
                      <a:pt x="163643" y="597"/>
                    </a:lnTo>
                    <a:lnTo>
                      <a:pt x="206080" y="9665"/>
                    </a:lnTo>
                    <a:lnTo>
                      <a:pt x="243122" y="28529"/>
                    </a:lnTo>
                    <a:lnTo>
                      <a:pt x="273662" y="55752"/>
                    </a:lnTo>
                    <a:lnTo>
                      <a:pt x="296596" y="89897"/>
                    </a:lnTo>
                    <a:lnTo>
                      <a:pt x="310820" y="129527"/>
                    </a:lnTo>
                    <a:lnTo>
                      <a:pt x="315262" y="169602"/>
                    </a:lnTo>
                    <a:close/>
                  </a:path>
                </a:pathLst>
              </a:custGeom>
              <a:ln w="507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8966230" y="5746227"/>
                <a:ext cx="315595" cy="33972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339725">
                    <a:moveTo>
                      <a:pt x="148488" y="0"/>
                    </a:moveTo>
                    <a:lnTo>
                      <a:pt x="108708" y="8086"/>
                    </a:lnTo>
                    <a:lnTo>
                      <a:pt x="73136" y="26411"/>
                    </a:lnTo>
                    <a:lnTo>
                      <a:pt x="43125" y="53690"/>
                    </a:lnTo>
                    <a:lnTo>
                      <a:pt x="20029" y="88636"/>
                    </a:lnTo>
                    <a:lnTo>
                      <a:pt x="5203" y="129964"/>
                    </a:lnTo>
                    <a:lnTo>
                      <a:pt x="0" y="176388"/>
                    </a:lnTo>
                    <a:lnTo>
                      <a:pt x="1155" y="191323"/>
                    </a:lnTo>
                    <a:lnTo>
                      <a:pt x="11476" y="233539"/>
                    </a:lnTo>
                    <a:lnTo>
                      <a:pt x="31069" y="270705"/>
                    </a:lnTo>
                    <a:lnTo>
                      <a:pt x="58629" y="301315"/>
                    </a:lnTo>
                    <a:lnTo>
                      <a:pt x="92852" y="323863"/>
                    </a:lnTo>
                    <a:lnTo>
                      <a:pt x="132434" y="336844"/>
                    </a:lnTo>
                    <a:lnTo>
                      <a:pt x="161155" y="339439"/>
                    </a:lnTo>
                    <a:lnTo>
                      <a:pt x="175230" y="338429"/>
                    </a:lnTo>
                    <a:lnTo>
                      <a:pt x="215059" y="327839"/>
                    </a:lnTo>
                    <a:lnTo>
                      <a:pt x="250171" y="307122"/>
                    </a:lnTo>
                    <a:lnTo>
                      <a:pt x="279125" y="277828"/>
                    </a:lnTo>
                    <a:lnTo>
                      <a:pt x="300479" y="241513"/>
                    </a:lnTo>
                    <a:lnTo>
                      <a:pt x="312790" y="199729"/>
                    </a:lnTo>
                    <a:lnTo>
                      <a:pt x="315263" y="169602"/>
                    </a:lnTo>
                    <a:lnTo>
                      <a:pt x="314918" y="158284"/>
                    </a:lnTo>
                    <a:lnTo>
                      <a:pt x="307115" y="115796"/>
                    </a:lnTo>
                    <a:lnTo>
                      <a:pt x="289865" y="77835"/>
                    </a:lnTo>
                    <a:lnTo>
                      <a:pt x="264273" y="45838"/>
                    </a:lnTo>
                    <a:lnTo>
                      <a:pt x="231443" y="21241"/>
                    </a:lnTo>
                    <a:lnTo>
                      <a:pt x="192480" y="5483"/>
                    </a:lnTo>
                    <a:lnTo>
                      <a:pt x="1484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8966230" y="5746227"/>
                <a:ext cx="315595" cy="33972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339725">
                    <a:moveTo>
                      <a:pt x="315262" y="169602"/>
                    </a:moveTo>
                    <a:lnTo>
                      <a:pt x="309780" y="214169"/>
                    </a:lnTo>
                    <a:lnTo>
                      <a:pt x="294294" y="254303"/>
                    </a:lnTo>
                    <a:lnTo>
                      <a:pt x="270246" y="288450"/>
                    </a:lnTo>
                    <a:lnTo>
                      <a:pt x="239080" y="315057"/>
                    </a:lnTo>
                    <a:lnTo>
                      <a:pt x="202235" y="332571"/>
                    </a:lnTo>
                    <a:lnTo>
                      <a:pt x="161155" y="339439"/>
                    </a:lnTo>
                    <a:lnTo>
                      <a:pt x="146593" y="338785"/>
                    </a:lnTo>
                    <a:lnTo>
                      <a:pt x="105515" y="329327"/>
                    </a:lnTo>
                    <a:lnTo>
                      <a:pt x="69361" y="309801"/>
                    </a:lnTo>
                    <a:lnTo>
                      <a:pt x="39435" y="281711"/>
                    </a:lnTo>
                    <a:lnTo>
                      <a:pt x="17042" y="246563"/>
                    </a:lnTo>
                    <a:lnTo>
                      <a:pt x="3485" y="205863"/>
                    </a:lnTo>
                    <a:lnTo>
                      <a:pt x="0" y="176388"/>
                    </a:lnTo>
                    <a:lnTo>
                      <a:pt x="581" y="160426"/>
                    </a:lnTo>
                    <a:lnTo>
                      <a:pt x="9142" y="115558"/>
                    </a:lnTo>
                    <a:lnTo>
                      <a:pt x="26876" y="76215"/>
                    </a:lnTo>
                    <a:lnTo>
                      <a:pt x="52427" y="43681"/>
                    </a:lnTo>
                    <a:lnTo>
                      <a:pt x="84442" y="19244"/>
                    </a:lnTo>
                    <a:lnTo>
                      <a:pt x="121568" y="4189"/>
                    </a:lnTo>
                    <a:lnTo>
                      <a:pt x="148489" y="0"/>
                    </a:lnTo>
                    <a:lnTo>
                      <a:pt x="163643" y="597"/>
                    </a:lnTo>
                    <a:lnTo>
                      <a:pt x="206080" y="9665"/>
                    </a:lnTo>
                    <a:lnTo>
                      <a:pt x="243122" y="28529"/>
                    </a:lnTo>
                    <a:lnTo>
                      <a:pt x="273662" y="55752"/>
                    </a:lnTo>
                    <a:lnTo>
                      <a:pt x="296596" y="89897"/>
                    </a:lnTo>
                    <a:lnTo>
                      <a:pt x="310820" y="129527"/>
                    </a:lnTo>
                    <a:lnTo>
                      <a:pt x="315262" y="169602"/>
                    </a:lnTo>
                    <a:close/>
                  </a:path>
                </a:pathLst>
              </a:custGeom>
              <a:ln w="507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8966231" y="6239837"/>
                <a:ext cx="315595" cy="33972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339725">
                    <a:moveTo>
                      <a:pt x="148488" y="0"/>
                    </a:moveTo>
                    <a:lnTo>
                      <a:pt x="108708" y="8086"/>
                    </a:lnTo>
                    <a:lnTo>
                      <a:pt x="73136" y="26411"/>
                    </a:lnTo>
                    <a:lnTo>
                      <a:pt x="43125" y="53690"/>
                    </a:lnTo>
                    <a:lnTo>
                      <a:pt x="20029" y="88636"/>
                    </a:lnTo>
                    <a:lnTo>
                      <a:pt x="5203" y="129964"/>
                    </a:lnTo>
                    <a:lnTo>
                      <a:pt x="0" y="176388"/>
                    </a:lnTo>
                    <a:lnTo>
                      <a:pt x="1155" y="191323"/>
                    </a:lnTo>
                    <a:lnTo>
                      <a:pt x="11476" y="233539"/>
                    </a:lnTo>
                    <a:lnTo>
                      <a:pt x="31069" y="270705"/>
                    </a:lnTo>
                    <a:lnTo>
                      <a:pt x="58629" y="301315"/>
                    </a:lnTo>
                    <a:lnTo>
                      <a:pt x="92852" y="323863"/>
                    </a:lnTo>
                    <a:lnTo>
                      <a:pt x="132434" y="336844"/>
                    </a:lnTo>
                    <a:lnTo>
                      <a:pt x="161155" y="339439"/>
                    </a:lnTo>
                    <a:lnTo>
                      <a:pt x="175230" y="338429"/>
                    </a:lnTo>
                    <a:lnTo>
                      <a:pt x="215058" y="327839"/>
                    </a:lnTo>
                    <a:lnTo>
                      <a:pt x="250171" y="307122"/>
                    </a:lnTo>
                    <a:lnTo>
                      <a:pt x="279125" y="277828"/>
                    </a:lnTo>
                    <a:lnTo>
                      <a:pt x="300479" y="241513"/>
                    </a:lnTo>
                    <a:lnTo>
                      <a:pt x="312790" y="199729"/>
                    </a:lnTo>
                    <a:lnTo>
                      <a:pt x="315263" y="169602"/>
                    </a:lnTo>
                    <a:lnTo>
                      <a:pt x="314918" y="158284"/>
                    </a:lnTo>
                    <a:lnTo>
                      <a:pt x="307115" y="115796"/>
                    </a:lnTo>
                    <a:lnTo>
                      <a:pt x="289865" y="77835"/>
                    </a:lnTo>
                    <a:lnTo>
                      <a:pt x="264272" y="45838"/>
                    </a:lnTo>
                    <a:lnTo>
                      <a:pt x="231442" y="21241"/>
                    </a:lnTo>
                    <a:lnTo>
                      <a:pt x="192479" y="5483"/>
                    </a:lnTo>
                    <a:lnTo>
                      <a:pt x="148488" y="0"/>
                    </a:lnTo>
                    <a:close/>
                  </a:path>
                </a:pathLst>
              </a:custGeom>
              <a:solidFill>
                <a:srgbClr val="C2ADA2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8966231" y="6239837"/>
                <a:ext cx="315595" cy="33972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339725">
                    <a:moveTo>
                      <a:pt x="315262" y="169602"/>
                    </a:moveTo>
                    <a:lnTo>
                      <a:pt x="309780" y="214169"/>
                    </a:lnTo>
                    <a:lnTo>
                      <a:pt x="294294" y="254303"/>
                    </a:lnTo>
                    <a:lnTo>
                      <a:pt x="270246" y="288450"/>
                    </a:lnTo>
                    <a:lnTo>
                      <a:pt x="239079" y="315057"/>
                    </a:lnTo>
                    <a:lnTo>
                      <a:pt x="202235" y="332571"/>
                    </a:lnTo>
                    <a:lnTo>
                      <a:pt x="161155" y="339439"/>
                    </a:lnTo>
                    <a:lnTo>
                      <a:pt x="146593" y="338785"/>
                    </a:lnTo>
                    <a:lnTo>
                      <a:pt x="105515" y="329327"/>
                    </a:lnTo>
                    <a:lnTo>
                      <a:pt x="69361" y="309801"/>
                    </a:lnTo>
                    <a:lnTo>
                      <a:pt x="39435" y="281711"/>
                    </a:lnTo>
                    <a:lnTo>
                      <a:pt x="17042" y="246563"/>
                    </a:lnTo>
                    <a:lnTo>
                      <a:pt x="3485" y="205863"/>
                    </a:lnTo>
                    <a:lnTo>
                      <a:pt x="0" y="176388"/>
                    </a:lnTo>
                    <a:lnTo>
                      <a:pt x="581" y="160426"/>
                    </a:lnTo>
                    <a:lnTo>
                      <a:pt x="9142" y="115558"/>
                    </a:lnTo>
                    <a:lnTo>
                      <a:pt x="26876" y="76215"/>
                    </a:lnTo>
                    <a:lnTo>
                      <a:pt x="52427" y="43681"/>
                    </a:lnTo>
                    <a:lnTo>
                      <a:pt x="84442" y="19244"/>
                    </a:lnTo>
                    <a:lnTo>
                      <a:pt x="121568" y="4189"/>
                    </a:lnTo>
                    <a:lnTo>
                      <a:pt x="148489" y="0"/>
                    </a:lnTo>
                    <a:lnTo>
                      <a:pt x="163643" y="597"/>
                    </a:lnTo>
                    <a:lnTo>
                      <a:pt x="206080" y="9665"/>
                    </a:lnTo>
                    <a:lnTo>
                      <a:pt x="243122" y="28529"/>
                    </a:lnTo>
                    <a:lnTo>
                      <a:pt x="273662" y="55752"/>
                    </a:lnTo>
                    <a:lnTo>
                      <a:pt x="296596" y="89897"/>
                    </a:lnTo>
                    <a:lnTo>
                      <a:pt x="310820" y="129527"/>
                    </a:lnTo>
                    <a:lnTo>
                      <a:pt x="315262" y="169602"/>
                    </a:lnTo>
                    <a:close/>
                  </a:path>
                </a:pathLst>
              </a:custGeom>
              <a:ln w="50799">
                <a:solidFill>
                  <a:srgbClr val="C2ADA2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8608206" y="5227630"/>
                <a:ext cx="117475" cy="14224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2239">
                    <a:moveTo>
                      <a:pt x="0" y="61592"/>
                    </a:moveTo>
                    <a:lnTo>
                      <a:pt x="117124" y="141861"/>
                    </a:lnTo>
                    <a:lnTo>
                      <a:pt x="114277" y="75222"/>
                    </a:lnTo>
                    <a:lnTo>
                      <a:pt x="80168" y="75222"/>
                    </a:lnTo>
                    <a:lnTo>
                      <a:pt x="0" y="61592"/>
                    </a:lnTo>
                    <a:close/>
                  </a:path>
                  <a:path w="117475" h="142239">
                    <a:moveTo>
                      <a:pt x="111064" y="0"/>
                    </a:moveTo>
                    <a:lnTo>
                      <a:pt x="80168" y="75222"/>
                    </a:lnTo>
                    <a:lnTo>
                      <a:pt x="114277" y="75222"/>
                    </a:lnTo>
                    <a:lnTo>
                      <a:pt x="111064" y="0"/>
                    </a:lnTo>
                    <a:close/>
                  </a:path>
                </a:pathLst>
              </a:custGeom>
              <a:solidFill>
                <a:srgbClr val="6D5F58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7376164" y="5217849"/>
                <a:ext cx="12065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41604">
                    <a:moveTo>
                      <a:pt x="12094" y="0"/>
                    </a:moveTo>
                    <a:lnTo>
                      <a:pt x="0" y="141474"/>
                    </a:lnTo>
                    <a:lnTo>
                      <a:pt x="104096" y="76469"/>
                    </a:lnTo>
                    <a:lnTo>
                      <a:pt x="39758" y="76469"/>
                    </a:lnTo>
                    <a:lnTo>
                      <a:pt x="12094" y="0"/>
                    </a:lnTo>
                    <a:close/>
                  </a:path>
                  <a:path w="120650" h="141604">
                    <a:moveTo>
                      <a:pt x="120435" y="66266"/>
                    </a:moveTo>
                    <a:lnTo>
                      <a:pt x="39758" y="76469"/>
                    </a:lnTo>
                    <a:lnTo>
                      <a:pt x="104096" y="76469"/>
                    </a:lnTo>
                    <a:lnTo>
                      <a:pt x="120435" y="66266"/>
                    </a:lnTo>
                    <a:close/>
                  </a:path>
                </a:pathLst>
              </a:custGeom>
              <a:solidFill>
                <a:srgbClr val="6D5F58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6582806" y="5359388"/>
                <a:ext cx="1335405" cy="1249680"/>
              </a:xfrm>
              <a:custGeom>
                <a:avLst/>
                <a:gdLst/>
                <a:ahLst/>
                <a:cxnLst/>
                <a:rect l="l" t="t" r="r" b="b"/>
                <a:pathLst>
                  <a:path w="1335404" h="1249679">
                    <a:moveTo>
                      <a:pt x="0" y="0"/>
                    </a:moveTo>
                    <a:lnTo>
                      <a:pt x="1335081" y="0"/>
                    </a:lnTo>
                    <a:lnTo>
                      <a:pt x="1335081" y="1249552"/>
                    </a:lnTo>
                    <a:lnTo>
                      <a:pt x="0" y="12495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8939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6582806" y="5359388"/>
                <a:ext cx="1335405" cy="1249680"/>
              </a:xfrm>
              <a:custGeom>
                <a:avLst/>
                <a:gdLst/>
                <a:ahLst/>
                <a:cxnLst/>
                <a:rect l="l" t="t" r="r" b="b"/>
                <a:pathLst>
                  <a:path w="1335404" h="1249679">
                    <a:moveTo>
                      <a:pt x="0" y="0"/>
                    </a:moveTo>
                    <a:lnTo>
                      <a:pt x="1335081" y="0"/>
                    </a:lnTo>
                    <a:lnTo>
                      <a:pt x="1335081" y="1249551"/>
                    </a:lnTo>
                    <a:lnTo>
                      <a:pt x="0" y="1249551"/>
                    </a:lnTo>
                    <a:lnTo>
                      <a:pt x="0" y="0"/>
                    </a:lnTo>
                    <a:close/>
                  </a:path>
                </a:pathLst>
              </a:custGeom>
              <a:ln w="25399">
                <a:solidFill>
                  <a:srgbClr val="919191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7237203" y="5748250"/>
                <a:ext cx="315883" cy="32004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7292199" y="5803484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2"/>
                    </a:lnTo>
                    <a:lnTo>
                      <a:pt x="521" y="86310"/>
                    </a:lnTo>
                    <a:lnTo>
                      <a:pt x="16022" y="124776"/>
                    </a:lnTo>
                    <a:lnTo>
                      <a:pt x="48825" y="149247"/>
                    </a:lnTo>
                    <a:lnTo>
                      <a:pt x="77487" y="154471"/>
                    </a:lnTo>
                    <a:lnTo>
                      <a:pt x="90427" y="152744"/>
                    </a:lnTo>
                    <a:lnTo>
                      <a:pt x="132184" y="123824"/>
                    </a:lnTo>
                    <a:lnTo>
                      <a:pt x="147317" y="82123"/>
                    </a:lnTo>
                    <a:lnTo>
                      <a:pt x="148196" y="65002"/>
                    </a:lnTo>
                    <a:lnTo>
                      <a:pt x="144895" y="51574"/>
                    </a:lnTo>
                    <a:lnTo>
                      <a:pt x="122131" y="18521"/>
                    </a:lnTo>
                    <a:lnTo>
                      <a:pt x="83506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7292199" y="5803484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4"/>
                    </a:lnTo>
                    <a:lnTo>
                      <a:pt x="148197" y="65002"/>
                    </a:lnTo>
                    <a:lnTo>
                      <a:pt x="147317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7" y="154472"/>
                    </a:lnTo>
                    <a:lnTo>
                      <a:pt x="62618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6975352" y="5760720"/>
                <a:ext cx="315883" cy="320039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7032998" y="5816177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1"/>
                    </a:lnTo>
                    <a:lnTo>
                      <a:pt x="522" y="86311"/>
                    </a:lnTo>
                    <a:lnTo>
                      <a:pt x="16022" y="124776"/>
                    </a:lnTo>
                    <a:lnTo>
                      <a:pt x="48826" y="149247"/>
                    </a:lnTo>
                    <a:lnTo>
                      <a:pt x="77488" y="154471"/>
                    </a:lnTo>
                    <a:lnTo>
                      <a:pt x="90429" y="152743"/>
                    </a:lnTo>
                    <a:lnTo>
                      <a:pt x="132186" y="123823"/>
                    </a:lnTo>
                    <a:lnTo>
                      <a:pt x="147318" y="82123"/>
                    </a:lnTo>
                    <a:lnTo>
                      <a:pt x="148197" y="65001"/>
                    </a:lnTo>
                    <a:lnTo>
                      <a:pt x="144896" y="51573"/>
                    </a:lnTo>
                    <a:lnTo>
                      <a:pt x="122132" y="18521"/>
                    </a:lnTo>
                    <a:lnTo>
                      <a:pt x="83507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7032998" y="5816177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4"/>
                    </a:lnTo>
                    <a:lnTo>
                      <a:pt x="148197" y="65002"/>
                    </a:lnTo>
                    <a:lnTo>
                      <a:pt x="147317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7" y="154472"/>
                    </a:lnTo>
                    <a:lnTo>
                      <a:pt x="62618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6967038" y="5532119"/>
                <a:ext cx="315883" cy="320040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7025130" y="5587923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1"/>
                    </a:lnTo>
                    <a:lnTo>
                      <a:pt x="521" y="86310"/>
                    </a:lnTo>
                    <a:lnTo>
                      <a:pt x="16022" y="124776"/>
                    </a:lnTo>
                    <a:lnTo>
                      <a:pt x="48825" y="149247"/>
                    </a:lnTo>
                    <a:lnTo>
                      <a:pt x="77487" y="154471"/>
                    </a:lnTo>
                    <a:lnTo>
                      <a:pt x="90427" y="152744"/>
                    </a:lnTo>
                    <a:lnTo>
                      <a:pt x="132184" y="123824"/>
                    </a:lnTo>
                    <a:lnTo>
                      <a:pt x="147317" y="82123"/>
                    </a:lnTo>
                    <a:lnTo>
                      <a:pt x="148196" y="65002"/>
                    </a:lnTo>
                    <a:lnTo>
                      <a:pt x="144895" y="51574"/>
                    </a:lnTo>
                    <a:lnTo>
                      <a:pt x="122131" y="18521"/>
                    </a:lnTo>
                    <a:lnTo>
                      <a:pt x="83507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7025130" y="5587923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4"/>
                    </a:lnTo>
                    <a:lnTo>
                      <a:pt x="148197" y="65002"/>
                    </a:lnTo>
                    <a:lnTo>
                      <a:pt x="147317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7" y="154471"/>
                    </a:lnTo>
                    <a:lnTo>
                      <a:pt x="62618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6983664" y="5968538"/>
                <a:ext cx="315883" cy="320039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7040567" y="6024278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67870" y="0"/>
                    </a:moveTo>
                    <a:lnTo>
                      <a:pt x="29676" y="15284"/>
                    </a:lnTo>
                    <a:lnTo>
                      <a:pt x="5254" y="48505"/>
                    </a:lnTo>
                    <a:lnTo>
                      <a:pt x="0" y="77112"/>
                    </a:lnTo>
                    <a:lnTo>
                      <a:pt x="521" y="86310"/>
                    </a:lnTo>
                    <a:lnTo>
                      <a:pt x="16021" y="124776"/>
                    </a:lnTo>
                    <a:lnTo>
                      <a:pt x="48825" y="149247"/>
                    </a:lnTo>
                    <a:lnTo>
                      <a:pt x="77486" y="154472"/>
                    </a:lnTo>
                    <a:lnTo>
                      <a:pt x="90427" y="152744"/>
                    </a:lnTo>
                    <a:lnTo>
                      <a:pt x="132184" y="123823"/>
                    </a:lnTo>
                    <a:lnTo>
                      <a:pt x="147317" y="82123"/>
                    </a:lnTo>
                    <a:lnTo>
                      <a:pt x="148196" y="65002"/>
                    </a:lnTo>
                    <a:lnTo>
                      <a:pt x="144895" y="51574"/>
                    </a:lnTo>
                    <a:lnTo>
                      <a:pt x="122131" y="18521"/>
                    </a:lnTo>
                    <a:lnTo>
                      <a:pt x="83506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7040567" y="6024278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0" y="77111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4"/>
                    </a:lnTo>
                    <a:lnTo>
                      <a:pt x="148197" y="65002"/>
                    </a:lnTo>
                    <a:lnTo>
                      <a:pt x="147317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7" y="154472"/>
                    </a:lnTo>
                    <a:lnTo>
                      <a:pt x="62618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1"/>
                    </a:lnTo>
                    <a:close/>
                  </a:path>
                </a:pathLst>
              </a:custGeom>
              <a:ln w="507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7233046" y="5964381"/>
                <a:ext cx="315883" cy="324196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7288624" y="6022724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2"/>
                    </a:lnTo>
                    <a:lnTo>
                      <a:pt x="522" y="86312"/>
                    </a:lnTo>
                    <a:lnTo>
                      <a:pt x="16022" y="124776"/>
                    </a:lnTo>
                    <a:lnTo>
                      <a:pt x="48827" y="149248"/>
                    </a:lnTo>
                    <a:lnTo>
                      <a:pt x="77488" y="154472"/>
                    </a:lnTo>
                    <a:lnTo>
                      <a:pt x="90429" y="152743"/>
                    </a:lnTo>
                    <a:lnTo>
                      <a:pt x="132186" y="123823"/>
                    </a:lnTo>
                    <a:lnTo>
                      <a:pt x="147318" y="82123"/>
                    </a:lnTo>
                    <a:lnTo>
                      <a:pt x="148197" y="65001"/>
                    </a:lnTo>
                    <a:lnTo>
                      <a:pt x="144896" y="51573"/>
                    </a:lnTo>
                    <a:lnTo>
                      <a:pt x="122132" y="18521"/>
                    </a:lnTo>
                    <a:lnTo>
                      <a:pt x="83507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7288624" y="6022724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0" y="77111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4"/>
                    </a:lnTo>
                    <a:lnTo>
                      <a:pt x="148197" y="65002"/>
                    </a:lnTo>
                    <a:lnTo>
                      <a:pt x="147317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7" y="154472"/>
                    </a:lnTo>
                    <a:lnTo>
                      <a:pt x="62618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1"/>
                    </a:lnTo>
                    <a:close/>
                  </a:path>
                </a:pathLst>
              </a:custGeom>
              <a:ln w="507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8133294" y="5362566"/>
                <a:ext cx="1335405" cy="1249680"/>
              </a:xfrm>
              <a:custGeom>
                <a:avLst/>
                <a:gdLst/>
                <a:ahLst/>
                <a:cxnLst/>
                <a:rect l="l" t="t" r="r" b="b"/>
                <a:pathLst>
                  <a:path w="1335404" h="1249679">
                    <a:moveTo>
                      <a:pt x="0" y="0"/>
                    </a:moveTo>
                    <a:lnTo>
                      <a:pt x="1335082" y="0"/>
                    </a:lnTo>
                    <a:lnTo>
                      <a:pt x="1335082" y="1249551"/>
                    </a:lnTo>
                    <a:lnTo>
                      <a:pt x="0" y="12495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8939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8133294" y="5362566"/>
                <a:ext cx="1335405" cy="1249680"/>
              </a:xfrm>
              <a:custGeom>
                <a:avLst/>
                <a:gdLst/>
                <a:ahLst/>
                <a:cxnLst/>
                <a:rect l="l" t="t" r="r" b="b"/>
                <a:pathLst>
                  <a:path w="1335404" h="1249679">
                    <a:moveTo>
                      <a:pt x="0" y="0"/>
                    </a:moveTo>
                    <a:lnTo>
                      <a:pt x="1335081" y="0"/>
                    </a:lnTo>
                    <a:lnTo>
                      <a:pt x="1335081" y="1249551"/>
                    </a:lnTo>
                    <a:lnTo>
                      <a:pt x="0" y="1249551"/>
                    </a:lnTo>
                    <a:lnTo>
                      <a:pt x="0" y="0"/>
                    </a:lnTo>
                    <a:close/>
                  </a:path>
                </a:pathLst>
              </a:custGeom>
              <a:ln w="25399">
                <a:solidFill>
                  <a:srgbClr val="919191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8787526" y="5748250"/>
                <a:ext cx="315883" cy="324196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8842687" y="5806661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1"/>
                    </a:lnTo>
                    <a:lnTo>
                      <a:pt x="522" y="86311"/>
                    </a:lnTo>
                    <a:lnTo>
                      <a:pt x="16022" y="124776"/>
                    </a:lnTo>
                    <a:lnTo>
                      <a:pt x="48826" y="149247"/>
                    </a:lnTo>
                    <a:lnTo>
                      <a:pt x="77488" y="154471"/>
                    </a:lnTo>
                    <a:lnTo>
                      <a:pt x="90429" y="152743"/>
                    </a:lnTo>
                    <a:lnTo>
                      <a:pt x="132186" y="123823"/>
                    </a:lnTo>
                    <a:lnTo>
                      <a:pt x="147318" y="82123"/>
                    </a:lnTo>
                    <a:lnTo>
                      <a:pt x="148197" y="65001"/>
                    </a:lnTo>
                    <a:lnTo>
                      <a:pt x="144896" y="51573"/>
                    </a:lnTo>
                    <a:lnTo>
                      <a:pt x="122132" y="18521"/>
                    </a:lnTo>
                    <a:lnTo>
                      <a:pt x="83507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8842688" y="5806661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3"/>
                    </a:lnTo>
                    <a:lnTo>
                      <a:pt x="148197" y="65002"/>
                    </a:lnTo>
                    <a:lnTo>
                      <a:pt x="147318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8" y="154471"/>
                    </a:lnTo>
                    <a:lnTo>
                      <a:pt x="62619" y="153134"/>
                    </a:lnTo>
                    <a:lnTo>
                      <a:pt x="25316" y="134820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8525673" y="5760719"/>
                <a:ext cx="315883" cy="324196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8583488" y="5819354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54939">
                    <a:moveTo>
                      <a:pt x="67869" y="0"/>
                    </a:moveTo>
                    <a:lnTo>
                      <a:pt x="29676" y="15284"/>
                    </a:lnTo>
                    <a:lnTo>
                      <a:pt x="5254" y="48505"/>
                    </a:lnTo>
                    <a:lnTo>
                      <a:pt x="0" y="77112"/>
                    </a:lnTo>
                    <a:lnTo>
                      <a:pt x="521" y="86310"/>
                    </a:lnTo>
                    <a:lnTo>
                      <a:pt x="16021" y="124776"/>
                    </a:lnTo>
                    <a:lnTo>
                      <a:pt x="48825" y="149247"/>
                    </a:lnTo>
                    <a:lnTo>
                      <a:pt x="77486" y="154472"/>
                    </a:lnTo>
                    <a:lnTo>
                      <a:pt x="90427" y="152744"/>
                    </a:lnTo>
                    <a:lnTo>
                      <a:pt x="132184" y="123823"/>
                    </a:lnTo>
                    <a:lnTo>
                      <a:pt x="147317" y="82123"/>
                    </a:lnTo>
                    <a:lnTo>
                      <a:pt x="148196" y="65002"/>
                    </a:lnTo>
                    <a:lnTo>
                      <a:pt x="144895" y="51574"/>
                    </a:lnTo>
                    <a:lnTo>
                      <a:pt x="122131" y="18521"/>
                    </a:lnTo>
                    <a:lnTo>
                      <a:pt x="83506" y="1195"/>
                    </a:lnTo>
                    <a:lnTo>
                      <a:pt x="6786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8583488" y="5819354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3"/>
                    </a:lnTo>
                    <a:lnTo>
                      <a:pt x="148197" y="65002"/>
                    </a:lnTo>
                    <a:lnTo>
                      <a:pt x="147318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8" y="154471"/>
                    </a:lnTo>
                    <a:lnTo>
                      <a:pt x="62619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8517363" y="5532119"/>
                <a:ext cx="315883" cy="324196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8575618" y="5591101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1"/>
                    </a:lnTo>
                    <a:lnTo>
                      <a:pt x="522" y="86311"/>
                    </a:lnTo>
                    <a:lnTo>
                      <a:pt x="16022" y="124776"/>
                    </a:lnTo>
                    <a:lnTo>
                      <a:pt x="48826" y="149247"/>
                    </a:lnTo>
                    <a:lnTo>
                      <a:pt x="77488" y="154471"/>
                    </a:lnTo>
                    <a:lnTo>
                      <a:pt x="90429" y="152743"/>
                    </a:lnTo>
                    <a:lnTo>
                      <a:pt x="132186" y="123823"/>
                    </a:lnTo>
                    <a:lnTo>
                      <a:pt x="147318" y="82123"/>
                    </a:lnTo>
                    <a:lnTo>
                      <a:pt x="148197" y="65001"/>
                    </a:lnTo>
                    <a:lnTo>
                      <a:pt x="144896" y="51573"/>
                    </a:lnTo>
                    <a:lnTo>
                      <a:pt x="122132" y="18521"/>
                    </a:lnTo>
                    <a:lnTo>
                      <a:pt x="83507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8575617" y="5591101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2" y="18521"/>
                    </a:lnTo>
                    <a:lnTo>
                      <a:pt x="144896" y="51573"/>
                    </a:lnTo>
                    <a:lnTo>
                      <a:pt x="148197" y="65002"/>
                    </a:lnTo>
                    <a:lnTo>
                      <a:pt x="147318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8" y="154471"/>
                    </a:lnTo>
                    <a:lnTo>
                      <a:pt x="62619" y="153134"/>
                    </a:lnTo>
                    <a:lnTo>
                      <a:pt x="25316" y="134820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8533987" y="5968537"/>
                <a:ext cx="315883" cy="324196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8591055" y="6027455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2"/>
                    </a:lnTo>
                    <a:lnTo>
                      <a:pt x="521" y="86310"/>
                    </a:lnTo>
                    <a:lnTo>
                      <a:pt x="16022" y="124776"/>
                    </a:lnTo>
                    <a:lnTo>
                      <a:pt x="48826" y="149247"/>
                    </a:lnTo>
                    <a:lnTo>
                      <a:pt x="77487" y="154472"/>
                    </a:lnTo>
                    <a:lnTo>
                      <a:pt x="90427" y="152744"/>
                    </a:lnTo>
                    <a:lnTo>
                      <a:pt x="132184" y="123824"/>
                    </a:lnTo>
                    <a:lnTo>
                      <a:pt x="147317" y="82123"/>
                    </a:lnTo>
                    <a:lnTo>
                      <a:pt x="148196" y="65002"/>
                    </a:lnTo>
                    <a:lnTo>
                      <a:pt x="144895" y="51574"/>
                    </a:lnTo>
                    <a:lnTo>
                      <a:pt x="122131" y="18521"/>
                    </a:lnTo>
                    <a:lnTo>
                      <a:pt x="83506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8591055" y="6027455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54939">
                    <a:moveTo>
                      <a:pt x="0" y="77111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2" y="18521"/>
                    </a:lnTo>
                    <a:lnTo>
                      <a:pt x="144896" y="51573"/>
                    </a:lnTo>
                    <a:lnTo>
                      <a:pt x="148197" y="65002"/>
                    </a:lnTo>
                    <a:lnTo>
                      <a:pt x="147318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8" y="154471"/>
                    </a:lnTo>
                    <a:lnTo>
                      <a:pt x="62619" y="153134"/>
                    </a:lnTo>
                    <a:lnTo>
                      <a:pt x="25316" y="134820"/>
                    </a:lnTo>
                    <a:lnTo>
                      <a:pt x="3413" y="100273"/>
                    </a:lnTo>
                    <a:lnTo>
                      <a:pt x="0" y="77111"/>
                    </a:lnTo>
                    <a:close/>
                  </a:path>
                </a:pathLst>
              </a:custGeom>
              <a:ln w="507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9028595" y="5552901"/>
                <a:ext cx="315883" cy="324196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9084216" y="5611426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2"/>
                    </a:lnTo>
                    <a:lnTo>
                      <a:pt x="522" y="86312"/>
                    </a:lnTo>
                    <a:lnTo>
                      <a:pt x="16022" y="124776"/>
                    </a:lnTo>
                    <a:lnTo>
                      <a:pt x="48827" y="149247"/>
                    </a:lnTo>
                    <a:lnTo>
                      <a:pt x="77488" y="154472"/>
                    </a:lnTo>
                    <a:lnTo>
                      <a:pt x="90429" y="152743"/>
                    </a:lnTo>
                    <a:lnTo>
                      <a:pt x="132186" y="123823"/>
                    </a:lnTo>
                    <a:lnTo>
                      <a:pt x="147318" y="82123"/>
                    </a:lnTo>
                    <a:lnTo>
                      <a:pt x="148197" y="65001"/>
                    </a:lnTo>
                    <a:lnTo>
                      <a:pt x="144896" y="51573"/>
                    </a:lnTo>
                    <a:lnTo>
                      <a:pt x="122132" y="18521"/>
                    </a:lnTo>
                    <a:lnTo>
                      <a:pt x="83507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9084216" y="5611426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90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2" y="18521"/>
                    </a:lnTo>
                    <a:lnTo>
                      <a:pt x="144896" y="51573"/>
                    </a:lnTo>
                    <a:lnTo>
                      <a:pt x="148197" y="65002"/>
                    </a:lnTo>
                    <a:lnTo>
                      <a:pt x="147318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8" y="154471"/>
                    </a:lnTo>
                    <a:lnTo>
                      <a:pt x="62619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3935920" y="5203507"/>
                <a:ext cx="127000" cy="127635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7635">
                    <a:moveTo>
                      <a:pt x="0" y="882"/>
                    </a:moveTo>
                    <a:lnTo>
                      <a:pt x="64381" y="127438"/>
                    </a:lnTo>
                    <a:lnTo>
                      <a:pt x="101820" y="51239"/>
                    </a:lnTo>
                    <a:lnTo>
                      <a:pt x="63851" y="51239"/>
                    </a:lnTo>
                    <a:lnTo>
                      <a:pt x="0" y="882"/>
                    </a:lnTo>
                    <a:close/>
                  </a:path>
                  <a:path w="127000" h="127635">
                    <a:moveTo>
                      <a:pt x="126996" y="0"/>
                    </a:moveTo>
                    <a:lnTo>
                      <a:pt x="63851" y="51239"/>
                    </a:lnTo>
                    <a:lnTo>
                      <a:pt x="101820" y="51239"/>
                    </a:lnTo>
                    <a:lnTo>
                      <a:pt x="126996" y="0"/>
                    </a:lnTo>
                    <a:close/>
                  </a:path>
                </a:pathLst>
              </a:custGeom>
              <a:solidFill>
                <a:srgbClr val="6D5F58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3322355" y="5333656"/>
                <a:ext cx="1335405" cy="1249680"/>
              </a:xfrm>
              <a:custGeom>
                <a:avLst/>
                <a:gdLst/>
                <a:ahLst/>
                <a:cxnLst/>
                <a:rect l="l" t="t" r="r" b="b"/>
                <a:pathLst>
                  <a:path w="1335405" h="1249679">
                    <a:moveTo>
                      <a:pt x="0" y="0"/>
                    </a:moveTo>
                    <a:lnTo>
                      <a:pt x="1335081" y="0"/>
                    </a:lnTo>
                    <a:lnTo>
                      <a:pt x="1335081" y="1249551"/>
                    </a:lnTo>
                    <a:lnTo>
                      <a:pt x="0" y="12495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8939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3322355" y="5333656"/>
                <a:ext cx="1335405" cy="1249680"/>
              </a:xfrm>
              <a:custGeom>
                <a:avLst/>
                <a:gdLst/>
                <a:ahLst/>
                <a:cxnLst/>
                <a:rect l="l" t="t" r="r" b="b"/>
                <a:pathLst>
                  <a:path w="1335405" h="1249679">
                    <a:moveTo>
                      <a:pt x="0" y="0"/>
                    </a:moveTo>
                    <a:lnTo>
                      <a:pt x="1335081" y="0"/>
                    </a:lnTo>
                    <a:lnTo>
                      <a:pt x="1335081" y="1249551"/>
                    </a:lnTo>
                    <a:lnTo>
                      <a:pt x="0" y="1249551"/>
                    </a:lnTo>
                    <a:lnTo>
                      <a:pt x="0" y="0"/>
                    </a:lnTo>
                    <a:close/>
                  </a:path>
                </a:pathLst>
              </a:custGeom>
              <a:ln w="25399">
                <a:solidFill>
                  <a:srgbClr val="919191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3974457" y="5719156"/>
                <a:ext cx="315883" cy="324196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27" name="object 127"/>
              <p:cNvSpPr/>
              <p:nvPr/>
            </p:nvSpPr>
            <p:spPr>
              <a:xfrm>
                <a:off x="4031749" y="5777752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2"/>
                    </a:lnTo>
                    <a:lnTo>
                      <a:pt x="521" y="86310"/>
                    </a:lnTo>
                    <a:lnTo>
                      <a:pt x="16022" y="124776"/>
                    </a:lnTo>
                    <a:lnTo>
                      <a:pt x="48825" y="149247"/>
                    </a:lnTo>
                    <a:lnTo>
                      <a:pt x="77486" y="154472"/>
                    </a:lnTo>
                    <a:lnTo>
                      <a:pt x="90427" y="152744"/>
                    </a:lnTo>
                    <a:lnTo>
                      <a:pt x="132184" y="123823"/>
                    </a:lnTo>
                    <a:lnTo>
                      <a:pt x="147317" y="82123"/>
                    </a:lnTo>
                    <a:lnTo>
                      <a:pt x="148196" y="65002"/>
                    </a:lnTo>
                    <a:lnTo>
                      <a:pt x="144895" y="51574"/>
                    </a:lnTo>
                    <a:lnTo>
                      <a:pt x="122131" y="18521"/>
                    </a:lnTo>
                    <a:lnTo>
                      <a:pt x="83506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4031749" y="5777752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4"/>
                    </a:lnTo>
                    <a:lnTo>
                      <a:pt x="148197" y="65002"/>
                    </a:lnTo>
                    <a:lnTo>
                      <a:pt x="147317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7" y="154472"/>
                    </a:lnTo>
                    <a:lnTo>
                      <a:pt x="62618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29" name="object 129"/>
              <p:cNvSpPr/>
              <p:nvPr/>
            </p:nvSpPr>
            <p:spPr>
              <a:xfrm>
                <a:off x="3716763" y="5731625"/>
                <a:ext cx="315883" cy="324196"/>
              </a:xfrm>
              <a:prstGeom prst="rect">
                <a:avLst/>
              </a:prstGeom>
              <a:blipFill>
                <a:blip r:embed="rId2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30" name="object 130"/>
              <p:cNvSpPr/>
              <p:nvPr/>
            </p:nvSpPr>
            <p:spPr>
              <a:xfrm>
                <a:off x="3772548" y="5790445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1"/>
                    </a:lnTo>
                    <a:lnTo>
                      <a:pt x="522" y="86311"/>
                    </a:lnTo>
                    <a:lnTo>
                      <a:pt x="16022" y="124776"/>
                    </a:lnTo>
                    <a:lnTo>
                      <a:pt x="48826" y="149247"/>
                    </a:lnTo>
                    <a:lnTo>
                      <a:pt x="77488" y="154471"/>
                    </a:lnTo>
                    <a:lnTo>
                      <a:pt x="90429" y="152743"/>
                    </a:lnTo>
                    <a:lnTo>
                      <a:pt x="132186" y="123823"/>
                    </a:lnTo>
                    <a:lnTo>
                      <a:pt x="147318" y="82123"/>
                    </a:lnTo>
                    <a:lnTo>
                      <a:pt x="148197" y="65001"/>
                    </a:lnTo>
                    <a:lnTo>
                      <a:pt x="144896" y="51573"/>
                    </a:lnTo>
                    <a:lnTo>
                      <a:pt x="122132" y="18521"/>
                    </a:lnTo>
                    <a:lnTo>
                      <a:pt x="83507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31" name="object 131"/>
              <p:cNvSpPr/>
              <p:nvPr/>
            </p:nvSpPr>
            <p:spPr>
              <a:xfrm>
                <a:off x="3772548" y="5790445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4"/>
                    </a:lnTo>
                    <a:lnTo>
                      <a:pt x="148197" y="65002"/>
                    </a:lnTo>
                    <a:lnTo>
                      <a:pt x="147317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7" y="154471"/>
                    </a:lnTo>
                    <a:lnTo>
                      <a:pt x="62618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32" name="object 132"/>
              <p:cNvSpPr/>
              <p:nvPr/>
            </p:nvSpPr>
            <p:spPr>
              <a:xfrm>
                <a:off x="3708449" y="5507181"/>
                <a:ext cx="315883" cy="320040"/>
              </a:xfrm>
              <a:prstGeom prst="rect">
                <a:avLst/>
              </a:prstGeom>
              <a:blipFill>
                <a:blip r:embed="rId2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33" name="object 133"/>
              <p:cNvSpPr/>
              <p:nvPr/>
            </p:nvSpPr>
            <p:spPr>
              <a:xfrm>
                <a:off x="3764679" y="5562191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2"/>
                    </a:lnTo>
                    <a:lnTo>
                      <a:pt x="522" y="86312"/>
                    </a:lnTo>
                    <a:lnTo>
                      <a:pt x="16022" y="124776"/>
                    </a:lnTo>
                    <a:lnTo>
                      <a:pt x="48827" y="149248"/>
                    </a:lnTo>
                    <a:lnTo>
                      <a:pt x="77488" y="154472"/>
                    </a:lnTo>
                    <a:lnTo>
                      <a:pt x="90429" y="152743"/>
                    </a:lnTo>
                    <a:lnTo>
                      <a:pt x="132186" y="123823"/>
                    </a:lnTo>
                    <a:lnTo>
                      <a:pt x="147318" y="82123"/>
                    </a:lnTo>
                    <a:lnTo>
                      <a:pt x="148197" y="65001"/>
                    </a:lnTo>
                    <a:lnTo>
                      <a:pt x="144896" y="51573"/>
                    </a:lnTo>
                    <a:lnTo>
                      <a:pt x="122132" y="18521"/>
                    </a:lnTo>
                    <a:lnTo>
                      <a:pt x="83507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34" name="object 134"/>
              <p:cNvSpPr/>
              <p:nvPr/>
            </p:nvSpPr>
            <p:spPr>
              <a:xfrm>
                <a:off x="3764679" y="5562191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4"/>
                    </a:lnTo>
                    <a:lnTo>
                      <a:pt x="148197" y="65002"/>
                    </a:lnTo>
                    <a:lnTo>
                      <a:pt x="147317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7" y="154471"/>
                    </a:lnTo>
                    <a:lnTo>
                      <a:pt x="62618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35" name="object 135"/>
              <p:cNvSpPr/>
              <p:nvPr/>
            </p:nvSpPr>
            <p:spPr>
              <a:xfrm>
                <a:off x="3725075" y="5943600"/>
                <a:ext cx="315883" cy="320039"/>
              </a:xfrm>
              <a:prstGeom prst="rect">
                <a:avLst/>
              </a:prstGeom>
              <a:blipFill>
                <a:blip r:embed="rId2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36" name="object 136"/>
              <p:cNvSpPr/>
              <p:nvPr/>
            </p:nvSpPr>
            <p:spPr>
              <a:xfrm>
                <a:off x="3780116" y="5998544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2"/>
                    </a:lnTo>
                    <a:lnTo>
                      <a:pt x="521" y="86310"/>
                    </a:lnTo>
                    <a:lnTo>
                      <a:pt x="16022" y="124776"/>
                    </a:lnTo>
                    <a:lnTo>
                      <a:pt x="48825" y="149247"/>
                    </a:lnTo>
                    <a:lnTo>
                      <a:pt x="77486" y="154472"/>
                    </a:lnTo>
                    <a:lnTo>
                      <a:pt x="90427" y="152744"/>
                    </a:lnTo>
                    <a:lnTo>
                      <a:pt x="132184" y="123823"/>
                    </a:lnTo>
                    <a:lnTo>
                      <a:pt x="147317" y="82123"/>
                    </a:lnTo>
                    <a:lnTo>
                      <a:pt x="148196" y="65002"/>
                    </a:lnTo>
                    <a:lnTo>
                      <a:pt x="144895" y="51574"/>
                    </a:lnTo>
                    <a:lnTo>
                      <a:pt x="122131" y="18521"/>
                    </a:lnTo>
                    <a:lnTo>
                      <a:pt x="83506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37" name="object 137"/>
              <p:cNvSpPr/>
              <p:nvPr/>
            </p:nvSpPr>
            <p:spPr>
              <a:xfrm>
                <a:off x="3780116" y="5998544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4"/>
                    </a:lnTo>
                    <a:lnTo>
                      <a:pt x="148197" y="65002"/>
                    </a:lnTo>
                    <a:lnTo>
                      <a:pt x="147317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7" y="154472"/>
                    </a:lnTo>
                    <a:lnTo>
                      <a:pt x="62618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38" name="object 138"/>
              <p:cNvSpPr/>
              <p:nvPr/>
            </p:nvSpPr>
            <p:spPr>
              <a:xfrm>
                <a:off x="3970301" y="5939443"/>
                <a:ext cx="315883" cy="324196"/>
              </a:xfrm>
              <a:prstGeom prst="rect">
                <a:avLst/>
              </a:prstGeom>
              <a:blipFill>
                <a:blip r:embed="rId2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39" name="object 139"/>
              <p:cNvSpPr/>
              <p:nvPr/>
            </p:nvSpPr>
            <p:spPr>
              <a:xfrm>
                <a:off x="4028175" y="5996991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67870" y="0"/>
                    </a:moveTo>
                    <a:lnTo>
                      <a:pt x="29677" y="15284"/>
                    </a:lnTo>
                    <a:lnTo>
                      <a:pt x="5254" y="48505"/>
                    </a:lnTo>
                    <a:lnTo>
                      <a:pt x="0" y="77112"/>
                    </a:lnTo>
                    <a:lnTo>
                      <a:pt x="521" y="86310"/>
                    </a:lnTo>
                    <a:lnTo>
                      <a:pt x="16021" y="124775"/>
                    </a:lnTo>
                    <a:lnTo>
                      <a:pt x="48825" y="149247"/>
                    </a:lnTo>
                    <a:lnTo>
                      <a:pt x="77486" y="154472"/>
                    </a:lnTo>
                    <a:lnTo>
                      <a:pt x="90427" y="152744"/>
                    </a:lnTo>
                    <a:lnTo>
                      <a:pt x="132184" y="123823"/>
                    </a:lnTo>
                    <a:lnTo>
                      <a:pt x="147317" y="82123"/>
                    </a:lnTo>
                    <a:lnTo>
                      <a:pt x="148196" y="65002"/>
                    </a:lnTo>
                    <a:lnTo>
                      <a:pt x="144895" y="51574"/>
                    </a:lnTo>
                    <a:lnTo>
                      <a:pt x="122131" y="18521"/>
                    </a:lnTo>
                    <a:lnTo>
                      <a:pt x="83506" y="1195"/>
                    </a:lnTo>
                    <a:lnTo>
                      <a:pt x="678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140" name="object 140"/>
              <p:cNvSpPr/>
              <p:nvPr/>
            </p:nvSpPr>
            <p:spPr>
              <a:xfrm>
                <a:off x="4028175" y="5996991"/>
                <a:ext cx="148590" cy="154940"/>
              </a:xfrm>
              <a:custGeom>
                <a:avLst/>
                <a:gdLst/>
                <a:ahLst/>
                <a:cxnLst/>
                <a:rect l="l" t="t" r="r" b="b"/>
                <a:pathLst>
                  <a:path w="148589" h="154939">
                    <a:moveTo>
                      <a:pt x="0" y="77112"/>
                    </a:moveTo>
                    <a:lnTo>
                      <a:pt x="11443" y="35877"/>
                    </a:lnTo>
                    <a:lnTo>
                      <a:pt x="41215" y="7845"/>
                    </a:lnTo>
                    <a:lnTo>
                      <a:pt x="67870" y="0"/>
                    </a:lnTo>
                    <a:lnTo>
                      <a:pt x="83507" y="1195"/>
                    </a:lnTo>
                    <a:lnTo>
                      <a:pt x="122131" y="18521"/>
                    </a:lnTo>
                    <a:lnTo>
                      <a:pt x="144896" y="51574"/>
                    </a:lnTo>
                    <a:lnTo>
                      <a:pt x="148197" y="65002"/>
                    </a:lnTo>
                    <a:lnTo>
                      <a:pt x="147317" y="82123"/>
                    </a:lnTo>
                    <a:lnTo>
                      <a:pt x="132185" y="123823"/>
                    </a:lnTo>
                    <a:lnTo>
                      <a:pt x="102571" y="148704"/>
                    </a:lnTo>
                    <a:lnTo>
                      <a:pt x="77487" y="154472"/>
                    </a:lnTo>
                    <a:lnTo>
                      <a:pt x="62618" y="153134"/>
                    </a:lnTo>
                    <a:lnTo>
                      <a:pt x="25316" y="134819"/>
                    </a:lnTo>
                    <a:lnTo>
                      <a:pt x="3413" y="100273"/>
                    </a:lnTo>
                    <a:lnTo>
                      <a:pt x="0" y="77112"/>
                    </a:lnTo>
                    <a:close/>
                  </a:path>
                </a:pathLst>
              </a:custGeom>
              <a:ln w="507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</p:grpSp>
        <p:sp>
          <p:nvSpPr>
            <p:cNvPr id="144" name="object 144"/>
            <p:cNvSpPr txBox="1"/>
            <p:nvPr/>
          </p:nvSpPr>
          <p:spPr>
            <a:xfrm>
              <a:off x="6130594" y="4434706"/>
              <a:ext cx="1392360" cy="4063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A</a:t>
              </a:r>
              <a:r>
                <a:rPr sz="2000" dirty="0">
                  <a:solidFill>
                    <a:srgbClr val="534239"/>
                  </a:solidFill>
                  <a:cs typeface="Calibri"/>
                </a:rPr>
                <a:t>c</a:t>
              </a:r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ti</a:t>
              </a:r>
              <a:r>
                <a:rPr sz="2000" dirty="0">
                  <a:solidFill>
                    <a:srgbClr val="534239"/>
                  </a:solidFill>
                  <a:cs typeface="Calibri"/>
                </a:rPr>
                <a:t>on </a:t>
              </a:r>
              <a:r>
                <a:rPr sz="2000" i="1" dirty="0">
                  <a:cs typeface="Source Sans Pro Light"/>
                </a:rPr>
                <a:t>a</a:t>
              </a:r>
              <a:r>
                <a:rPr lang="fr-CA" sz="2000" baseline="-10000" dirty="0">
                  <a:cs typeface="Bauhaus 93"/>
                </a:rPr>
                <a:t>1</a:t>
              </a:r>
              <a:endParaRPr sz="2000" baseline="-10000" dirty="0">
                <a:cs typeface="Bauhaus 93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8623080" y="4408301"/>
              <a:ext cx="1491273" cy="4063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A</a:t>
              </a:r>
              <a:r>
                <a:rPr sz="2000" dirty="0">
                  <a:solidFill>
                    <a:srgbClr val="534239"/>
                  </a:solidFill>
                  <a:cs typeface="Calibri"/>
                </a:rPr>
                <a:t>c</a:t>
              </a:r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ti</a:t>
              </a:r>
              <a:r>
                <a:rPr sz="2000" dirty="0">
                  <a:solidFill>
                    <a:srgbClr val="534239"/>
                  </a:solidFill>
                  <a:cs typeface="Calibri"/>
                </a:rPr>
                <a:t>on </a:t>
              </a:r>
              <a:r>
                <a:rPr sz="2000" i="1" dirty="0">
                  <a:cs typeface="Source Sans Pro Light"/>
                </a:rPr>
                <a:t>a</a:t>
              </a:r>
              <a:r>
                <a:rPr sz="2000" baseline="-7000" dirty="0">
                  <a:cs typeface="Maiandra GD"/>
                </a:rPr>
                <a:t>2</a:t>
              </a:r>
              <a:endParaRPr sz="2400" baseline="-7000" dirty="0">
                <a:cs typeface="Maiandra GD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8602830" y="4840126"/>
              <a:ext cx="1909541" cy="4063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i="1" dirty="0">
                  <a:latin typeface="Symbol" panose="05050102010706020507" pitchFamily="18" charset="2"/>
                  <a:cs typeface="DejaVu Sans"/>
                </a:rPr>
                <a:t>p </a:t>
              </a:r>
              <a:r>
                <a:rPr sz="2000" dirty="0">
                  <a:cs typeface="Tahoma"/>
                </a:rPr>
                <a:t>(</a:t>
              </a:r>
              <a:r>
                <a:rPr sz="2000" i="1" dirty="0">
                  <a:cs typeface="Arial"/>
                </a:rPr>
                <a:t>a</a:t>
              </a:r>
              <a:r>
                <a:rPr sz="2000" baseline="-11396" dirty="0">
                  <a:cs typeface="Maiandra GD"/>
                </a:rPr>
                <a:t>2</a:t>
              </a:r>
              <a:r>
                <a:rPr sz="2000" dirty="0">
                  <a:cs typeface="Arial"/>
                </a:rPr>
                <a:t>|</a:t>
              </a:r>
              <a:r>
                <a:rPr sz="2000" i="1" dirty="0">
                  <a:cs typeface="Arial"/>
                </a:rPr>
                <a:t>s</a:t>
              </a:r>
              <a:r>
                <a:rPr sz="2000" dirty="0">
                  <a:cs typeface="Tahoma"/>
                </a:rPr>
                <a:t>)</a:t>
              </a:r>
              <a:r>
                <a:rPr lang="fr-CA" sz="2000" dirty="0">
                  <a:cs typeface="Tahoma"/>
                </a:rPr>
                <a:t>= 0.5</a:t>
              </a:r>
              <a:endParaRPr sz="2000" dirty="0">
                <a:cs typeface="Tahoma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5562394" y="4857969"/>
              <a:ext cx="2040822" cy="4063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i="1" dirty="0">
                  <a:latin typeface="Symbol" panose="05050102010706020507" pitchFamily="18" charset="2"/>
                  <a:cs typeface="DejaVu Sans"/>
                </a:rPr>
                <a:t>p </a:t>
              </a:r>
              <a:r>
                <a:rPr sz="2000" dirty="0">
                  <a:cs typeface="Tahoma"/>
                </a:rPr>
                <a:t>(</a:t>
              </a:r>
              <a:r>
                <a:rPr sz="2000" i="1" dirty="0">
                  <a:cs typeface="Arial"/>
                </a:rPr>
                <a:t>a</a:t>
              </a:r>
              <a:r>
                <a:rPr lang="fr-CA" sz="2000" i="1" baseline="-25000" dirty="0">
                  <a:cs typeface="Arial"/>
                </a:rPr>
                <a:t>1</a:t>
              </a:r>
              <a:r>
                <a:rPr sz="2000" dirty="0">
                  <a:cs typeface="Arial"/>
                </a:rPr>
                <a:t>|</a:t>
              </a:r>
              <a:r>
                <a:rPr sz="2000" i="1" dirty="0">
                  <a:cs typeface="Arial"/>
                </a:rPr>
                <a:t>s</a:t>
              </a:r>
              <a:r>
                <a:rPr sz="2000" dirty="0">
                  <a:cs typeface="Tahoma"/>
                </a:rPr>
                <a:t>)</a:t>
              </a:r>
              <a:r>
                <a:rPr lang="fr-CA" sz="2000" dirty="0">
                  <a:cs typeface="Tahoma"/>
                </a:rPr>
                <a:t> </a:t>
              </a:r>
              <a:r>
                <a:rPr sz="2000" dirty="0">
                  <a:cs typeface="Tahoma"/>
                </a:rPr>
                <a:t>= 0</a:t>
              </a:r>
              <a:r>
                <a:rPr sz="2000" i="1" dirty="0">
                  <a:cs typeface="Arial"/>
                </a:rPr>
                <a:t>.</a:t>
              </a:r>
              <a:r>
                <a:rPr sz="2000" dirty="0">
                  <a:cs typeface="Tahoma"/>
                </a:rPr>
                <a:t>5</a:t>
              </a:r>
            </a:p>
          </p:txBody>
        </p:sp>
        <p:sp>
          <p:nvSpPr>
            <p:cNvPr id="149" name="object 149"/>
            <p:cNvSpPr/>
            <p:nvPr/>
          </p:nvSpPr>
          <p:spPr>
            <a:xfrm>
              <a:off x="2390881" y="3249151"/>
              <a:ext cx="872836" cy="84374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461731" y="3297991"/>
              <a:ext cx="729615" cy="702310"/>
            </a:xfrm>
            <a:custGeom>
              <a:avLst/>
              <a:gdLst/>
              <a:ahLst/>
              <a:cxnLst/>
              <a:rect l="l" t="t" r="r" b="b"/>
              <a:pathLst>
                <a:path w="729614" h="702310">
                  <a:moveTo>
                    <a:pt x="364509" y="0"/>
                  </a:moveTo>
                  <a:lnTo>
                    <a:pt x="305384" y="4595"/>
                  </a:lnTo>
                  <a:lnTo>
                    <a:pt x="249296" y="17901"/>
                  </a:lnTo>
                  <a:lnTo>
                    <a:pt x="196996" y="39193"/>
                  </a:lnTo>
                  <a:lnTo>
                    <a:pt x="149235" y="67749"/>
                  </a:lnTo>
                  <a:lnTo>
                    <a:pt x="106762" y="102845"/>
                  </a:lnTo>
                  <a:lnTo>
                    <a:pt x="70329" y="143760"/>
                  </a:lnTo>
                  <a:lnTo>
                    <a:pt x="40685" y="189769"/>
                  </a:lnTo>
                  <a:lnTo>
                    <a:pt x="18582" y="240151"/>
                  </a:lnTo>
                  <a:lnTo>
                    <a:pt x="4770" y="294181"/>
                  </a:lnTo>
                  <a:lnTo>
                    <a:pt x="0" y="351138"/>
                  </a:lnTo>
                  <a:lnTo>
                    <a:pt x="1208" y="379937"/>
                  </a:lnTo>
                  <a:lnTo>
                    <a:pt x="10593" y="435521"/>
                  </a:lnTo>
                  <a:lnTo>
                    <a:pt x="28644" y="487817"/>
                  </a:lnTo>
                  <a:lnTo>
                    <a:pt x="54611" y="536103"/>
                  </a:lnTo>
                  <a:lnTo>
                    <a:pt x="87744" y="579655"/>
                  </a:lnTo>
                  <a:lnTo>
                    <a:pt x="127290" y="617751"/>
                  </a:lnTo>
                  <a:lnTo>
                    <a:pt x="172501" y="649668"/>
                  </a:lnTo>
                  <a:lnTo>
                    <a:pt x="222626" y="674682"/>
                  </a:lnTo>
                  <a:lnTo>
                    <a:pt x="276913" y="692071"/>
                  </a:lnTo>
                  <a:lnTo>
                    <a:pt x="334614" y="701112"/>
                  </a:lnTo>
                  <a:lnTo>
                    <a:pt x="364509" y="702276"/>
                  </a:lnTo>
                  <a:lnTo>
                    <a:pt x="394405" y="701112"/>
                  </a:lnTo>
                  <a:lnTo>
                    <a:pt x="452105" y="692071"/>
                  </a:lnTo>
                  <a:lnTo>
                    <a:pt x="506393" y="674682"/>
                  </a:lnTo>
                  <a:lnTo>
                    <a:pt x="556518" y="649668"/>
                  </a:lnTo>
                  <a:lnTo>
                    <a:pt x="601729" y="617751"/>
                  </a:lnTo>
                  <a:lnTo>
                    <a:pt x="641275" y="579655"/>
                  </a:lnTo>
                  <a:lnTo>
                    <a:pt x="674408" y="536103"/>
                  </a:lnTo>
                  <a:lnTo>
                    <a:pt x="700375" y="487817"/>
                  </a:lnTo>
                  <a:lnTo>
                    <a:pt x="718426" y="435521"/>
                  </a:lnTo>
                  <a:lnTo>
                    <a:pt x="727811" y="379937"/>
                  </a:lnTo>
                  <a:lnTo>
                    <a:pt x="729020" y="351138"/>
                  </a:lnTo>
                  <a:lnTo>
                    <a:pt x="727811" y="322339"/>
                  </a:lnTo>
                  <a:lnTo>
                    <a:pt x="718426" y="266755"/>
                  </a:lnTo>
                  <a:lnTo>
                    <a:pt x="700375" y="214459"/>
                  </a:lnTo>
                  <a:lnTo>
                    <a:pt x="674408" y="166173"/>
                  </a:lnTo>
                  <a:lnTo>
                    <a:pt x="641275" y="122621"/>
                  </a:lnTo>
                  <a:lnTo>
                    <a:pt x="601729" y="84525"/>
                  </a:lnTo>
                  <a:lnTo>
                    <a:pt x="556518" y="52608"/>
                  </a:lnTo>
                  <a:lnTo>
                    <a:pt x="506393" y="27594"/>
                  </a:lnTo>
                  <a:lnTo>
                    <a:pt x="452105" y="10204"/>
                  </a:lnTo>
                  <a:lnTo>
                    <a:pt x="394405" y="1164"/>
                  </a:lnTo>
                  <a:lnTo>
                    <a:pt x="364509" y="0"/>
                  </a:lnTo>
                  <a:close/>
                </a:path>
              </a:pathLst>
            </a:custGeom>
            <a:solidFill>
              <a:srgbClr val="E5CCBE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671492" y="3507602"/>
              <a:ext cx="309880" cy="73025"/>
            </a:xfrm>
            <a:custGeom>
              <a:avLst/>
              <a:gdLst/>
              <a:ahLst/>
              <a:cxnLst/>
              <a:rect l="l" t="t" r="r" b="b"/>
              <a:pathLst>
                <a:path w="309880" h="73025">
                  <a:moveTo>
                    <a:pt x="35693" y="0"/>
                  </a:moveTo>
                  <a:lnTo>
                    <a:pt x="21717" y="3446"/>
                  </a:lnTo>
                  <a:lnTo>
                    <a:pt x="10380" y="11381"/>
                  </a:lnTo>
                  <a:lnTo>
                    <a:pt x="2777" y="22754"/>
                  </a:lnTo>
                  <a:lnTo>
                    <a:pt x="0" y="36511"/>
                  </a:lnTo>
                  <a:lnTo>
                    <a:pt x="595" y="42962"/>
                  </a:lnTo>
                  <a:lnTo>
                    <a:pt x="5335" y="54881"/>
                  </a:lnTo>
                  <a:lnTo>
                    <a:pt x="14387" y="64383"/>
                  </a:lnTo>
                  <a:lnTo>
                    <a:pt x="27248" y="70613"/>
                  </a:lnTo>
                  <a:lnTo>
                    <a:pt x="43415" y="72712"/>
                  </a:lnTo>
                  <a:lnTo>
                    <a:pt x="56249" y="68449"/>
                  </a:lnTo>
                  <a:lnTo>
                    <a:pt x="66538" y="59925"/>
                  </a:lnTo>
                  <a:lnTo>
                    <a:pt x="73341" y="47748"/>
                  </a:lnTo>
                  <a:lnTo>
                    <a:pt x="75716" y="32527"/>
                  </a:lnTo>
                  <a:lnTo>
                    <a:pt x="71641" y="19705"/>
                  </a:lnTo>
                  <a:lnTo>
                    <a:pt x="63065" y="9368"/>
                  </a:lnTo>
                  <a:lnTo>
                    <a:pt x="50809" y="2479"/>
                  </a:lnTo>
                  <a:lnTo>
                    <a:pt x="35693" y="0"/>
                  </a:lnTo>
                  <a:close/>
                </a:path>
                <a:path w="309880" h="73025">
                  <a:moveTo>
                    <a:pt x="269250" y="0"/>
                  </a:moveTo>
                  <a:lnTo>
                    <a:pt x="255273" y="3445"/>
                  </a:lnTo>
                  <a:lnTo>
                    <a:pt x="243936" y="11381"/>
                  </a:lnTo>
                  <a:lnTo>
                    <a:pt x="236333" y="22754"/>
                  </a:lnTo>
                  <a:lnTo>
                    <a:pt x="233556" y="36511"/>
                  </a:lnTo>
                  <a:lnTo>
                    <a:pt x="234152" y="42962"/>
                  </a:lnTo>
                  <a:lnTo>
                    <a:pt x="238891" y="54880"/>
                  </a:lnTo>
                  <a:lnTo>
                    <a:pt x="247943" y="64383"/>
                  </a:lnTo>
                  <a:lnTo>
                    <a:pt x="260804" y="70613"/>
                  </a:lnTo>
                  <a:lnTo>
                    <a:pt x="276971" y="72712"/>
                  </a:lnTo>
                  <a:lnTo>
                    <a:pt x="289805" y="68449"/>
                  </a:lnTo>
                  <a:lnTo>
                    <a:pt x="300094" y="59925"/>
                  </a:lnTo>
                  <a:lnTo>
                    <a:pt x="306897" y="47748"/>
                  </a:lnTo>
                  <a:lnTo>
                    <a:pt x="309272" y="32527"/>
                  </a:lnTo>
                  <a:lnTo>
                    <a:pt x="305197" y="19705"/>
                  </a:lnTo>
                  <a:lnTo>
                    <a:pt x="296621" y="9368"/>
                  </a:lnTo>
                  <a:lnTo>
                    <a:pt x="284366" y="2479"/>
                  </a:lnTo>
                  <a:lnTo>
                    <a:pt x="269250" y="0"/>
                  </a:lnTo>
                  <a:close/>
                </a:path>
              </a:pathLst>
            </a:custGeom>
            <a:solidFill>
              <a:srgbClr val="C0AB9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671492" y="3507602"/>
              <a:ext cx="76200" cy="73025"/>
            </a:xfrm>
            <a:custGeom>
              <a:avLst/>
              <a:gdLst/>
              <a:ahLst/>
              <a:cxnLst/>
              <a:rect l="l" t="t" r="r" b="b"/>
              <a:pathLst>
                <a:path w="76200" h="73025">
                  <a:moveTo>
                    <a:pt x="0" y="36512"/>
                  </a:moveTo>
                  <a:lnTo>
                    <a:pt x="2777" y="22755"/>
                  </a:lnTo>
                  <a:lnTo>
                    <a:pt x="10380" y="11382"/>
                  </a:lnTo>
                  <a:lnTo>
                    <a:pt x="21716" y="3446"/>
                  </a:lnTo>
                  <a:lnTo>
                    <a:pt x="35693" y="0"/>
                  </a:lnTo>
                  <a:lnTo>
                    <a:pt x="50809" y="2479"/>
                  </a:lnTo>
                  <a:lnTo>
                    <a:pt x="63064" y="9368"/>
                  </a:lnTo>
                  <a:lnTo>
                    <a:pt x="71640" y="19705"/>
                  </a:lnTo>
                  <a:lnTo>
                    <a:pt x="75716" y="32527"/>
                  </a:lnTo>
                  <a:lnTo>
                    <a:pt x="73341" y="47748"/>
                  </a:lnTo>
                  <a:lnTo>
                    <a:pt x="66538" y="59925"/>
                  </a:lnTo>
                  <a:lnTo>
                    <a:pt x="56249" y="68449"/>
                  </a:lnTo>
                  <a:lnTo>
                    <a:pt x="43416" y="72713"/>
                  </a:lnTo>
                  <a:lnTo>
                    <a:pt x="27248" y="70613"/>
                  </a:lnTo>
                  <a:lnTo>
                    <a:pt x="14387" y="64384"/>
                  </a:lnTo>
                  <a:lnTo>
                    <a:pt x="5335" y="54881"/>
                  </a:lnTo>
                  <a:lnTo>
                    <a:pt x="595" y="42963"/>
                  </a:lnTo>
                  <a:lnTo>
                    <a:pt x="0" y="36512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905048" y="3507602"/>
              <a:ext cx="76200" cy="73025"/>
            </a:xfrm>
            <a:custGeom>
              <a:avLst/>
              <a:gdLst/>
              <a:ahLst/>
              <a:cxnLst/>
              <a:rect l="l" t="t" r="r" b="b"/>
              <a:pathLst>
                <a:path w="76200" h="73025">
                  <a:moveTo>
                    <a:pt x="0" y="36512"/>
                  </a:moveTo>
                  <a:lnTo>
                    <a:pt x="2777" y="22755"/>
                  </a:lnTo>
                  <a:lnTo>
                    <a:pt x="10380" y="11382"/>
                  </a:lnTo>
                  <a:lnTo>
                    <a:pt x="21716" y="3446"/>
                  </a:lnTo>
                  <a:lnTo>
                    <a:pt x="35693" y="0"/>
                  </a:lnTo>
                  <a:lnTo>
                    <a:pt x="50809" y="2479"/>
                  </a:lnTo>
                  <a:lnTo>
                    <a:pt x="63064" y="9368"/>
                  </a:lnTo>
                  <a:lnTo>
                    <a:pt x="71640" y="19705"/>
                  </a:lnTo>
                  <a:lnTo>
                    <a:pt x="75716" y="32527"/>
                  </a:lnTo>
                  <a:lnTo>
                    <a:pt x="73341" y="47748"/>
                  </a:lnTo>
                  <a:lnTo>
                    <a:pt x="66538" y="59925"/>
                  </a:lnTo>
                  <a:lnTo>
                    <a:pt x="56249" y="68449"/>
                  </a:lnTo>
                  <a:lnTo>
                    <a:pt x="43416" y="72713"/>
                  </a:lnTo>
                  <a:lnTo>
                    <a:pt x="27249" y="70613"/>
                  </a:lnTo>
                  <a:lnTo>
                    <a:pt x="14387" y="64384"/>
                  </a:lnTo>
                  <a:lnTo>
                    <a:pt x="5335" y="54882"/>
                  </a:lnTo>
                  <a:lnTo>
                    <a:pt x="595" y="42964"/>
                  </a:lnTo>
                  <a:lnTo>
                    <a:pt x="0" y="36512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628673" y="3802265"/>
              <a:ext cx="394970" cy="65405"/>
            </a:xfrm>
            <a:custGeom>
              <a:avLst/>
              <a:gdLst/>
              <a:ahLst/>
              <a:cxnLst/>
              <a:rect l="l" t="t" r="r" b="b"/>
              <a:pathLst>
                <a:path w="394969" h="65404">
                  <a:moveTo>
                    <a:pt x="0" y="0"/>
                  </a:moveTo>
                  <a:lnTo>
                    <a:pt x="39508" y="23527"/>
                  </a:lnTo>
                  <a:lnTo>
                    <a:pt x="79008" y="41826"/>
                  </a:lnTo>
                  <a:lnTo>
                    <a:pt x="118498" y="54897"/>
                  </a:lnTo>
                  <a:lnTo>
                    <a:pt x="157979" y="62739"/>
                  </a:lnTo>
                  <a:lnTo>
                    <a:pt x="197451" y="65353"/>
                  </a:lnTo>
                  <a:lnTo>
                    <a:pt x="217183" y="64700"/>
                  </a:lnTo>
                  <a:lnTo>
                    <a:pt x="256641" y="59472"/>
                  </a:lnTo>
                  <a:lnTo>
                    <a:pt x="296090" y="49015"/>
                  </a:lnTo>
                  <a:lnTo>
                    <a:pt x="335529" y="33330"/>
                  </a:lnTo>
                  <a:lnTo>
                    <a:pt x="374960" y="12417"/>
                  </a:lnTo>
                  <a:lnTo>
                    <a:pt x="394671" y="0"/>
                  </a:lnTo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461731" y="3297991"/>
              <a:ext cx="729615" cy="702310"/>
            </a:xfrm>
            <a:custGeom>
              <a:avLst/>
              <a:gdLst/>
              <a:ahLst/>
              <a:cxnLst/>
              <a:rect l="l" t="t" r="r" b="b"/>
              <a:pathLst>
                <a:path w="729614" h="702310">
                  <a:moveTo>
                    <a:pt x="0" y="351138"/>
                  </a:moveTo>
                  <a:lnTo>
                    <a:pt x="4770" y="294182"/>
                  </a:lnTo>
                  <a:lnTo>
                    <a:pt x="18582" y="240151"/>
                  </a:lnTo>
                  <a:lnTo>
                    <a:pt x="40685" y="189770"/>
                  </a:lnTo>
                  <a:lnTo>
                    <a:pt x="70329" y="143760"/>
                  </a:lnTo>
                  <a:lnTo>
                    <a:pt x="106762" y="102846"/>
                  </a:lnTo>
                  <a:lnTo>
                    <a:pt x="149235" y="67749"/>
                  </a:lnTo>
                  <a:lnTo>
                    <a:pt x="196996" y="39193"/>
                  </a:lnTo>
                  <a:lnTo>
                    <a:pt x="249296" y="17901"/>
                  </a:lnTo>
                  <a:lnTo>
                    <a:pt x="305384" y="4595"/>
                  </a:lnTo>
                  <a:lnTo>
                    <a:pt x="364509" y="0"/>
                  </a:lnTo>
                  <a:lnTo>
                    <a:pt x="394405" y="1164"/>
                  </a:lnTo>
                  <a:lnTo>
                    <a:pt x="452105" y="10205"/>
                  </a:lnTo>
                  <a:lnTo>
                    <a:pt x="506393" y="27594"/>
                  </a:lnTo>
                  <a:lnTo>
                    <a:pt x="556518" y="52608"/>
                  </a:lnTo>
                  <a:lnTo>
                    <a:pt x="601728" y="84525"/>
                  </a:lnTo>
                  <a:lnTo>
                    <a:pt x="641275" y="122621"/>
                  </a:lnTo>
                  <a:lnTo>
                    <a:pt x="674407" y="166173"/>
                  </a:lnTo>
                  <a:lnTo>
                    <a:pt x="700374" y="214459"/>
                  </a:lnTo>
                  <a:lnTo>
                    <a:pt x="718426" y="266756"/>
                  </a:lnTo>
                  <a:lnTo>
                    <a:pt x="727811" y="322340"/>
                  </a:lnTo>
                  <a:lnTo>
                    <a:pt x="729019" y="351138"/>
                  </a:lnTo>
                  <a:lnTo>
                    <a:pt x="727811" y="379937"/>
                  </a:lnTo>
                  <a:lnTo>
                    <a:pt x="718426" y="435521"/>
                  </a:lnTo>
                  <a:lnTo>
                    <a:pt x="700374" y="487818"/>
                  </a:lnTo>
                  <a:lnTo>
                    <a:pt x="674407" y="536103"/>
                  </a:lnTo>
                  <a:lnTo>
                    <a:pt x="641275" y="579656"/>
                  </a:lnTo>
                  <a:lnTo>
                    <a:pt x="601728" y="617752"/>
                  </a:lnTo>
                  <a:lnTo>
                    <a:pt x="556518" y="649669"/>
                  </a:lnTo>
                  <a:lnTo>
                    <a:pt x="506393" y="674683"/>
                  </a:lnTo>
                  <a:lnTo>
                    <a:pt x="452105" y="692072"/>
                  </a:lnTo>
                  <a:lnTo>
                    <a:pt x="394405" y="701113"/>
                  </a:lnTo>
                  <a:lnTo>
                    <a:pt x="364509" y="702277"/>
                  </a:lnTo>
                  <a:lnTo>
                    <a:pt x="334614" y="701113"/>
                  </a:lnTo>
                  <a:lnTo>
                    <a:pt x="276913" y="692072"/>
                  </a:lnTo>
                  <a:lnTo>
                    <a:pt x="222626" y="674683"/>
                  </a:lnTo>
                  <a:lnTo>
                    <a:pt x="172501" y="649669"/>
                  </a:lnTo>
                  <a:lnTo>
                    <a:pt x="127290" y="617752"/>
                  </a:lnTo>
                  <a:lnTo>
                    <a:pt x="87744" y="579656"/>
                  </a:lnTo>
                  <a:lnTo>
                    <a:pt x="54611" y="536103"/>
                  </a:lnTo>
                  <a:lnTo>
                    <a:pt x="28644" y="487818"/>
                  </a:lnTo>
                  <a:lnTo>
                    <a:pt x="10593" y="435521"/>
                  </a:lnTo>
                  <a:lnTo>
                    <a:pt x="1208" y="379937"/>
                  </a:lnTo>
                  <a:lnTo>
                    <a:pt x="0" y="351138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623639" y="2920798"/>
              <a:ext cx="365759" cy="36991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682014" y="2977643"/>
              <a:ext cx="196215" cy="203835"/>
            </a:xfrm>
            <a:custGeom>
              <a:avLst/>
              <a:gdLst/>
              <a:ahLst/>
              <a:cxnLst/>
              <a:rect l="l" t="t" r="r" b="b"/>
              <a:pathLst>
                <a:path w="196215" h="203835">
                  <a:moveTo>
                    <a:pt x="96216" y="0"/>
                  </a:moveTo>
                  <a:lnTo>
                    <a:pt x="55585" y="9966"/>
                  </a:lnTo>
                  <a:lnTo>
                    <a:pt x="23546" y="35545"/>
                  </a:lnTo>
                  <a:lnTo>
                    <a:pt x="4060" y="72625"/>
                  </a:lnTo>
                  <a:lnTo>
                    <a:pt x="0" y="101703"/>
                  </a:lnTo>
                  <a:lnTo>
                    <a:pt x="135" y="107105"/>
                  </a:lnTo>
                  <a:lnTo>
                    <a:pt x="10782" y="147912"/>
                  </a:lnTo>
                  <a:lnTo>
                    <a:pt x="36139" y="179940"/>
                  </a:lnTo>
                  <a:lnTo>
                    <a:pt x="72981" y="199327"/>
                  </a:lnTo>
                  <a:lnTo>
                    <a:pt x="102330" y="203323"/>
                  </a:lnTo>
                  <a:lnTo>
                    <a:pt x="116246" y="201647"/>
                  </a:lnTo>
                  <a:lnTo>
                    <a:pt x="153453" y="185352"/>
                  </a:lnTo>
                  <a:lnTo>
                    <a:pt x="180917" y="154917"/>
                  </a:lnTo>
                  <a:lnTo>
                    <a:pt x="194866" y="113890"/>
                  </a:lnTo>
                  <a:lnTo>
                    <a:pt x="195861" y="98475"/>
                  </a:lnTo>
                  <a:lnTo>
                    <a:pt x="194404" y="83855"/>
                  </a:lnTo>
                  <a:lnTo>
                    <a:pt x="179014" y="44719"/>
                  </a:lnTo>
                  <a:lnTo>
                    <a:pt x="149940" y="15783"/>
                  </a:lnTo>
                  <a:lnTo>
                    <a:pt x="110843" y="1057"/>
                  </a:lnTo>
                  <a:lnTo>
                    <a:pt x="962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682014" y="2977643"/>
              <a:ext cx="196215" cy="203835"/>
            </a:xfrm>
            <a:custGeom>
              <a:avLst/>
              <a:gdLst/>
              <a:ahLst/>
              <a:cxnLst/>
              <a:rect l="l" t="t" r="r" b="b"/>
              <a:pathLst>
                <a:path w="196215" h="203835">
                  <a:moveTo>
                    <a:pt x="0" y="101703"/>
                  </a:moveTo>
                  <a:lnTo>
                    <a:pt x="8916" y="59241"/>
                  </a:lnTo>
                  <a:lnTo>
                    <a:pt x="33027" y="25537"/>
                  </a:lnTo>
                  <a:lnTo>
                    <a:pt x="68370" y="4705"/>
                  </a:lnTo>
                  <a:lnTo>
                    <a:pt x="96216" y="0"/>
                  </a:lnTo>
                  <a:lnTo>
                    <a:pt x="110843" y="1057"/>
                  </a:lnTo>
                  <a:lnTo>
                    <a:pt x="149940" y="15782"/>
                  </a:lnTo>
                  <a:lnTo>
                    <a:pt x="179014" y="44718"/>
                  </a:lnTo>
                  <a:lnTo>
                    <a:pt x="194404" y="83855"/>
                  </a:lnTo>
                  <a:lnTo>
                    <a:pt x="195861" y="98475"/>
                  </a:lnTo>
                  <a:lnTo>
                    <a:pt x="194867" y="113890"/>
                  </a:lnTo>
                  <a:lnTo>
                    <a:pt x="180918" y="154916"/>
                  </a:lnTo>
                  <a:lnTo>
                    <a:pt x="153453" y="185352"/>
                  </a:lnTo>
                  <a:lnTo>
                    <a:pt x="116245" y="201647"/>
                  </a:lnTo>
                  <a:lnTo>
                    <a:pt x="102330" y="203322"/>
                  </a:lnTo>
                  <a:lnTo>
                    <a:pt x="87256" y="202312"/>
                  </a:lnTo>
                  <a:lnTo>
                    <a:pt x="47302" y="187996"/>
                  </a:lnTo>
                  <a:lnTo>
                    <a:pt x="17759" y="159753"/>
                  </a:lnTo>
                  <a:lnTo>
                    <a:pt x="1850" y="121443"/>
                  </a:lnTo>
                  <a:lnTo>
                    <a:pt x="0" y="101703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2542374" y="4421245"/>
              <a:ext cx="1341119" cy="8127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6205"/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A</a:t>
              </a:r>
              <a:r>
                <a:rPr sz="2000" dirty="0">
                  <a:solidFill>
                    <a:srgbClr val="534239"/>
                  </a:solidFill>
                  <a:cs typeface="Calibri"/>
                </a:rPr>
                <a:t>c</a:t>
              </a:r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ti</a:t>
              </a:r>
              <a:r>
                <a:rPr sz="2000" dirty="0">
                  <a:solidFill>
                    <a:srgbClr val="534239"/>
                  </a:solidFill>
                  <a:cs typeface="Calibri"/>
                </a:rPr>
                <a:t>on</a:t>
              </a:r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 </a:t>
              </a:r>
              <a:r>
                <a:rPr lang="fr-CA" sz="2000" i="1" dirty="0">
                  <a:cs typeface="Arial"/>
                </a:rPr>
                <a:t>a</a:t>
              </a:r>
              <a:endParaRPr sz="2000" dirty="0">
                <a:cs typeface="Calibri"/>
              </a:endParaRPr>
            </a:p>
            <a:p>
              <a:pPr marL="12700"/>
              <a:r>
                <a:rPr lang="fr-CA" sz="2000" i="1" dirty="0">
                  <a:latin typeface="Symbol" panose="05050102010706020507" pitchFamily="18" charset="2"/>
                  <a:cs typeface="DejaVu Sans"/>
                </a:rPr>
                <a:t>p</a:t>
              </a:r>
              <a:r>
                <a:rPr lang="fr-CA" sz="2000" i="1" dirty="0">
                  <a:cs typeface="DejaVu Sans"/>
                </a:rPr>
                <a:t> </a:t>
              </a:r>
              <a:r>
                <a:rPr sz="2000" dirty="0">
                  <a:cs typeface="Tahoma"/>
                </a:rPr>
                <a:t>(</a:t>
              </a:r>
              <a:r>
                <a:rPr sz="2000" i="1" dirty="0">
                  <a:cs typeface="Arial"/>
                </a:rPr>
                <a:t>s</a:t>
              </a:r>
              <a:r>
                <a:rPr sz="2000" dirty="0">
                  <a:cs typeface="Tahoma"/>
                </a:rPr>
                <a:t>) = </a:t>
              </a:r>
              <a:r>
                <a:rPr sz="2000" i="1" dirty="0">
                  <a:cs typeface="Arial"/>
                </a:rPr>
                <a:t>a</a:t>
              </a:r>
              <a:endParaRPr sz="2000" dirty="0">
                <a:cs typeface="Arial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747692" y="2176291"/>
              <a:ext cx="7471026" cy="934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buClr>
                  <a:srgbClr val="534239"/>
                </a:buClr>
                <a:tabLst>
                  <a:tab pos="355600" algn="l"/>
                </a:tabLst>
              </a:pPr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Politique déterministe	   Politique aléatoire</a:t>
              </a:r>
              <a:endParaRPr lang="fr-CA" sz="2000" dirty="0">
                <a:cs typeface="Calibri"/>
              </a:endParaRPr>
            </a:p>
            <a:p>
              <a:pPr marL="12700">
                <a:buClr>
                  <a:srgbClr val="534239"/>
                </a:buClr>
                <a:tabLst>
                  <a:tab pos="355600" algn="l"/>
                </a:tabLst>
              </a:pPr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	      État </a:t>
              </a:r>
              <a:r>
                <a:rPr lang="fr-CA" sz="2000" i="1" dirty="0">
                  <a:solidFill>
                    <a:srgbClr val="534239"/>
                  </a:solidFill>
                  <a:cs typeface="Calibri"/>
                </a:rPr>
                <a:t>s			</a:t>
              </a:r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État </a:t>
              </a:r>
              <a:r>
                <a:rPr lang="fr-CA" sz="2000" i="1" dirty="0">
                  <a:solidFill>
                    <a:srgbClr val="534239"/>
                  </a:solidFill>
                  <a:cs typeface="Calibri"/>
                </a:rPr>
                <a:t>s</a:t>
              </a:r>
              <a:endParaRPr lang="fr-CA" sz="2000" i="1" dirty="0">
                <a:cs typeface="Calibri"/>
              </a:endParaRPr>
            </a:p>
          </p:txBody>
        </p:sp>
      </p:grpSp>
      <p:sp>
        <p:nvSpPr>
          <p:cNvPr id="143" name="object 159"/>
          <p:cNvSpPr txBox="1"/>
          <p:nvPr/>
        </p:nvSpPr>
        <p:spPr>
          <a:xfrm>
            <a:off x="5108743" y="5714251"/>
            <a:ext cx="361159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/>
            <a:r>
              <a:rPr lang="fr-CA" sz="2000" dirty="0">
                <a:solidFill>
                  <a:srgbClr val="534239"/>
                </a:solidFill>
                <a:cs typeface="Calibri"/>
              </a:rPr>
              <a:t>Le choix d’action peut être différencié par entraînement </a:t>
            </a:r>
            <a:endParaRPr sz="2000" dirty="0">
              <a:cs typeface="Arial"/>
            </a:endParaRPr>
          </a:p>
        </p:txBody>
      </p:sp>
      <p:sp>
        <p:nvSpPr>
          <p:cNvPr id="147" name="object 159">
            <a:extLst>
              <a:ext uri="{FF2B5EF4-FFF2-40B4-BE49-F238E27FC236}">
                <a16:creationId xmlns:a16="http://schemas.microsoft.com/office/drawing/2014/main" id="{44304489-CF4F-44FF-9669-921630B2774F}"/>
              </a:ext>
            </a:extLst>
          </p:cNvPr>
          <p:cNvSpPr txBox="1"/>
          <p:nvPr/>
        </p:nvSpPr>
        <p:spPr>
          <a:xfrm>
            <a:off x="2341756" y="5714251"/>
            <a:ext cx="264292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/>
            <a:r>
              <a:rPr lang="fr-CA" sz="2000" dirty="0">
                <a:solidFill>
                  <a:srgbClr val="534239"/>
                </a:solidFill>
                <a:cs typeface="Calibri"/>
              </a:rPr>
              <a:t>Quasiment impossible sans modèle</a:t>
            </a:r>
            <a:endParaRPr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538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634279" y="512997"/>
            <a:ext cx="9764064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solidFill>
                  <a:srgbClr val="0070C0"/>
                </a:solidFill>
              </a:rPr>
              <a:t>Val</a:t>
            </a:r>
            <a:r>
              <a:rPr lang="fr-CA" dirty="0" err="1">
                <a:solidFill>
                  <a:srgbClr val="0070C0"/>
                </a:solidFill>
              </a:rPr>
              <a:t>eur</a:t>
            </a:r>
            <a:r>
              <a:rPr lang="fr-CA" dirty="0">
                <a:solidFill>
                  <a:srgbClr val="0070C0"/>
                </a:solidFill>
              </a:rPr>
              <a:t> d’état et valeur d’action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42387" y="1427245"/>
            <a:ext cx="10748528" cy="4961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CA" sz="2800" dirty="0">
                <a:latin typeface="Calibri"/>
                <a:cs typeface="Calibri"/>
              </a:rPr>
              <a:t>Le rendement futur actualisé dépend des actions </a:t>
            </a:r>
            <a:r>
              <a:rPr lang="fr-CA" sz="2800" u="sng" dirty="0">
                <a:latin typeface="Calibri"/>
                <a:cs typeface="Calibri"/>
              </a:rPr>
              <a:t>et </a:t>
            </a:r>
            <a:r>
              <a:rPr lang="fr-CA" sz="2800" dirty="0">
                <a:latin typeface="Calibri"/>
                <a:cs typeface="Calibri"/>
              </a:rPr>
              <a:t>des états</a:t>
            </a:r>
          </a:p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fr-CA" sz="3200" dirty="0">
              <a:latin typeface="Calibri"/>
              <a:cs typeface="Calibri"/>
            </a:endParaRPr>
          </a:p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fr-CA" sz="3200" dirty="0">
              <a:latin typeface="Calibri"/>
              <a:cs typeface="Calibri"/>
            </a:endParaRPr>
          </a:p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fr-CA" sz="3200" dirty="0">
              <a:latin typeface="Calibri"/>
              <a:cs typeface="Calibri"/>
            </a:endParaRPr>
          </a:p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fr-CA" sz="3200" dirty="0">
              <a:latin typeface="Calibri"/>
              <a:cs typeface="Calibri"/>
            </a:endParaRPr>
          </a:p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fr-CA" sz="3200" dirty="0">
              <a:latin typeface="Calibri"/>
              <a:cs typeface="Calibri"/>
            </a:endParaRPr>
          </a:p>
          <a:p>
            <a:pPr marL="469900" indent="-457200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fr-CA" sz="3200" dirty="0">
              <a:latin typeface="Calibri"/>
              <a:cs typeface="Calibri"/>
            </a:endParaRPr>
          </a:p>
          <a:p>
            <a:pPr marL="469900" lvl="1">
              <a:buClr>
                <a:srgbClr val="0070C0"/>
              </a:buClr>
              <a:tabLst>
                <a:tab pos="355600" algn="l"/>
              </a:tabLst>
            </a:pPr>
            <a:endParaRPr lang="fr-CA" sz="3200" dirty="0">
              <a:latin typeface="Calibri"/>
              <a:cs typeface="Calibri"/>
            </a:endParaRPr>
          </a:p>
          <a:p>
            <a:pPr marL="9271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CA" sz="2400" i="1" dirty="0">
              <a:solidFill>
                <a:prstClr val="black"/>
              </a:solidFill>
              <a:cs typeface="Arial Narrow"/>
            </a:endParaRPr>
          </a:p>
          <a:p>
            <a:pPr marL="9271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A" sz="2400" i="1" dirty="0" err="1">
                <a:solidFill>
                  <a:prstClr val="black"/>
                </a:solidFill>
                <a:cs typeface="Arial Narrow"/>
              </a:rPr>
              <a:t>q</a:t>
            </a:r>
            <a:r>
              <a:rPr lang="fr-CA" sz="2400" i="1" baseline="-25000" dirty="0" err="1">
                <a:solidFill>
                  <a:prstClr val="black"/>
                </a:solidFill>
                <a:latin typeface="Symbol" panose="05050102010706020507" pitchFamily="18" charset="2"/>
                <a:cs typeface="DejaVu Sans"/>
              </a:rPr>
              <a:t>p</a:t>
            </a:r>
            <a:r>
              <a:rPr lang="fr-CA" sz="2400" i="1" baseline="-11396" dirty="0">
                <a:solidFill>
                  <a:prstClr val="black"/>
                </a:solidFill>
                <a:cs typeface="DejaVu Sans"/>
              </a:rPr>
              <a:t> </a:t>
            </a:r>
            <a:r>
              <a:rPr lang="fr-CA" sz="2400" dirty="0">
                <a:solidFill>
                  <a:prstClr val="black"/>
                </a:solidFill>
                <a:cs typeface="Tahoma"/>
              </a:rPr>
              <a:t>(</a:t>
            </a:r>
            <a:r>
              <a:rPr lang="fr-CA" sz="2400" i="1" dirty="0">
                <a:solidFill>
                  <a:prstClr val="black"/>
                </a:solidFill>
                <a:cs typeface="Arial Narrow"/>
              </a:rPr>
              <a:t>s, a</a:t>
            </a:r>
            <a:r>
              <a:rPr lang="fr-CA" sz="2400" dirty="0">
                <a:solidFill>
                  <a:prstClr val="black"/>
                </a:solidFill>
                <a:cs typeface="Tahoma"/>
              </a:rPr>
              <a:t>) permet d’évaluer le mérite 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  <a:cs typeface="Tahoma"/>
              </a:rPr>
              <a:t>(probabilité)</a:t>
            </a:r>
            <a:r>
              <a:rPr lang="fr-CA" sz="2800" dirty="0">
                <a:solidFill>
                  <a:prstClr val="black"/>
                </a:solidFill>
                <a:cs typeface="Tahoma"/>
              </a:rPr>
              <a:t> </a:t>
            </a:r>
            <a:r>
              <a:rPr lang="fr-CA" sz="2400" dirty="0">
                <a:solidFill>
                  <a:prstClr val="black"/>
                </a:solidFill>
                <a:cs typeface="Tahoma"/>
              </a:rPr>
              <a:t>d’une action </a:t>
            </a:r>
            <a:r>
              <a:rPr lang="fr-CA" sz="2400" i="1" dirty="0">
                <a:solidFill>
                  <a:prstClr val="black"/>
                </a:solidFill>
                <a:cs typeface="Tahoma"/>
              </a:rPr>
              <a:t>a</a:t>
            </a:r>
            <a:r>
              <a:rPr lang="fr-CA" sz="2400" dirty="0">
                <a:solidFill>
                  <a:prstClr val="black"/>
                </a:solidFill>
                <a:cs typeface="Tahoma"/>
              </a:rPr>
              <a:t> dans un état </a:t>
            </a:r>
            <a:r>
              <a:rPr lang="fr-CA" sz="2400" i="1" dirty="0">
                <a:solidFill>
                  <a:prstClr val="black"/>
                </a:solidFill>
                <a:cs typeface="Tahoma"/>
              </a:rPr>
              <a:t>s</a:t>
            </a:r>
            <a:r>
              <a:rPr lang="fr-CA" sz="2400" dirty="0">
                <a:solidFill>
                  <a:prstClr val="black"/>
                </a:solidFill>
                <a:cs typeface="Tahoma"/>
              </a:rPr>
              <a:t> et </a:t>
            </a:r>
            <a:r>
              <a:rPr lang="fr-CA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CA" sz="2400" i="1" baseline="-25000" dirty="0" err="1">
                <a:solidFill>
                  <a:prstClr val="black"/>
                </a:solidFill>
                <a:latin typeface="Symbol" panose="05050102010706020507" pitchFamily="18" charset="2"/>
                <a:cs typeface="DejaVu Sans"/>
              </a:rPr>
              <a:t>p</a:t>
            </a:r>
            <a:r>
              <a:rPr lang="fr-CA" sz="2400" dirty="0">
                <a:solidFill>
                  <a:prstClr val="black"/>
                </a:solidFill>
                <a:cs typeface="Tahoma"/>
              </a:rPr>
              <a:t>(</a:t>
            </a:r>
            <a:r>
              <a:rPr lang="fr-CA" sz="2400" i="1" dirty="0">
                <a:solidFill>
                  <a:prstClr val="black"/>
                </a:solidFill>
                <a:cs typeface="Arial"/>
              </a:rPr>
              <a:t>s</a:t>
            </a:r>
            <a:r>
              <a:rPr lang="fr-CA" sz="2400" dirty="0">
                <a:solidFill>
                  <a:prstClr val="black"/>
                </a:solidFill>
                <a:cs typeface="Tahoma"/>
              </a:rPr>
              <a:t>) le mérite global de l’état</a:t>
            </a:r>
            <a:r>
              <a:rPr lang="fr-CA" sz="2800" dirty="0">
                <a:solidFill>
                  <a:prstClr val="black"/>
                </a:solidFill>
                <a:cs typeface="Tahoma"/>
              </a:rPr>
              <a:t> 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  <a:cs typeface="Tahoma"/>
              </a:rPr>
              <a:t>(valeur continue dans [–1, 1])</a:t>
            </a:r>
            <a:r>
              <a:rPr lang="fr-CA" sz="2800" dirty="0">
                <a:solidFill>
                  <a:prstClr val="black"/>
                </a:solidFill>
                <a:cs typeface="Tahoma"/>
              </a:rPr>
              <a:t>.</a:t>
            </a:r>
            <a:r>
              <a:rPr lang="fr-CA" sz="3600" dirty="0">
                <a:solidFill>
                  <a:prstClr val="black"/>
                </a:solidFill>
                <a:cs typeface="Tahoma"/>
              </a:rPr>
              <a:t> </a:t>
            </a:r>
            <a:endParaRPr lang="fr-CA" sz="2800" dirty="0">
              <a:solidFill>
                <a:prstClr val="black"/>
              </a:solidFill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9694" y="1895379"/>
            <a:ext cx="8427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>
              <a:spcBef>
                <a:spcPts val="1810"/>
              </a:spcBef>
              <a:tabLst>
                <a:tab pos="4817110" algn="l"/>
              </a:tabLst>
            </a:pPr>
            <a:r>
              <a:rPr lang="fr-CA" sz="2400" dirty="0">
                <a:solidFill>
                  <a:srgbClr val="534239"/>
                </a:solidFill>
                <a:cs typeface="Calibri"/>
              </a:rPr>
              <a:t>Fonction de valeur d’action               Fonction de valeur d’état</a:t>
            </a:r>
            <a:endParaRPr lang="fr-CA" sz="2400" dirty="0">
              <a:cs typeface="Calibri"/>
            </a:endParaRPr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7386452" y="2379525"/>
            <a:ext cx="2616334" cy="3217664"/>
            <a:chOff x="1545284" y="2379749"/>
            <a:chExt cx="3391090" cy="4170489"/>
          </a:xfrm>
        </p:grpSpPr>
        <p:sp>
          <p:nvSpPr>
            <p:cNvPr id="47" name="object 47"/>
            <p:cNvSpPr/>
            <p:nvPr/>
          </p:nvSpPr>
          <p:spPr>
            <a:xfrm>
              <a:off x="4410764" y="3581846"/>
              <a:ext cx="10795" cy="359410"/>
            </a:xfrm>
            <a:custGeom>
              <a:avLst/>
              <a:gdLst/>
              <a:ahLst/>
              <a:cxnLst/>
              <a:rect l="l" t="t" r="r" b="b"/>
              <a:pathLst>
                <a:path w="10794" h="359410">
                  <a:moveTo>
                    <a:pt x="10589" y="0"/>
                  </a:moveTo>
                  <a:lnTo>
                    <a:pt x="0" y="358918"/>
                  </a:lnTo>
                </a:path>
              </a:pathLst>
            </a:custGeom>
            <a:ln w="25399">
              <a:solidFill>
                <a:srgbClr val="6D5F58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0288" y="3837338"/>
              <a:ext cx="127000" cy="128905"/>
            </a:xfrm>
            <a:custGeom>
              <a:avLst/>
              <a:gdLst/>
              <a:ahLst/>
              <a:cxnLst/>
              <a:rect l="l" t="t" r="r" b="b"/>
              <a:pathLst>
                <a:path w="127000" h="128904">
                  <a:moveTo>
                    <a:pt x="0" y="0"/>
                  </a:moveTo>
                  <a:lnTo>
                    <a:pt x="59726" y="128817"/>
                  </a:lnTo>
                  <a:lnTo>
                    <a:pt x="100661" y="52650"/>
                  </a:lnTo>
                  <a:lnTo>
                    <a:pt x="61973" y="52650"/>
                  </a:lnTo>
                  <a:lnTo>
                    <a:pt x="0" y="0"/>
                  </a:lnTo>
                  <a:close/>
                </a:path>
                <a:path w="127000" h="128904">
                  <a:moveTo>
                    <a:pt x="126944" y="3745"/>
                  </a:moveTo>
                  <a:lnTo>
                    <a:pt x="61973" y="52650"/>
                  </a:lnTo>
                  <a:lnTo>
                    <a:pt x="100661" y="52650"/>
                  </a:lnTo>
                  <a:lnTo>
                    <a:pt x="126944" y="3745"/>
                  </a:lnTo>
                  <a:close/>
                </a:path>
              </a:pathLst>
            </a:custGeom>
            <a:solidFill>
              <a:srgbClr val="6D5F58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992102" y="2778343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3" y="0"/>
                  </a:lnTo>
                  <a:lnTo>
                    <a:pt x="858503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3992102" y="2778343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2" y="0"/>
                  </a:lnTo>
                  <a:lnTo>
                    <a:pt x="858502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533207" y="3029989"/>
              <a:ext cx="261850" cy="270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4590088" y="3088884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4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7"/>
                  </a:lnTo>
                  <a:lnTo>
                    <a:pt x="50183" y="99081"/>
                  </a:lnTo>
                  <a:lnTo>
                    <a:pt x="62391" y="96752"/>
                  </a:lnTo>
                  <a:lnTo>
                    <a:pt x="93522" y="55579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1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590087" y="3088885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4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383579" y="3009208"/>
              <a:ext cx="266007" cy="2701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4442296" y="3068158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4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3" y="99079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4442296" y="3068158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4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4379421" y="2851265"/>
              <a:ext cx="261850" cy="2660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4434429" y="2906743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4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5" y="91287"/>
                  </a:lnTo>
                  <a:lnTo>
                    <a:pt x="50182" y="99081"/>
                  </a:lnTo>
                  <a:lnTo>
                    <a:pt x="62391" y="96752"/>
                  </a:lnTo>
                  <a:lnTo>
                    <a:pt x="93522" y="55579"/>
                  </a:lnTo>
                  <a:lnTo>
                    <a:pt x="94624" y="38058"/>
                  </a:lnTo>
                  <a:lnTo>
                    <a:pt x="89881" y="25599"/>
                  </a:lnTo>
                  <a:lnTo>
                    <a:pt x="81900" y="15031"/>
                  </a:lnTo>
                  <a:lnTo>
                    <a:pt x="70988" y="6887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4434429" y="2906744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4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391891" y="3175462"/>
              <a:ext cx="266007" cy="2660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449864" y="323169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6" y="0"/>
                  </a:moveTo>
                  <a:lnTo>
                    <a:pt x="7880" y="21995"/>
                  </a:lnTo>
                  <a:lnTo>
                    <a:pt x="0" y="49351"/>
                  </a:lnTo>
                  <a:lnTo>
                    <a:pt x="656" y="57597"/>
                  </a:lnTo>
                  <a:lnTo>
                    <a:pt x="22706" y="91287"/>
                  </a:lnTo>
                  <a:lnTo>
                    <a:pt x="50183" y="99080"/>
                  </a:lnTo>
                  <a:lnTo>
                    <a:pt x="62391" y="96752"/>
                  </a:lnTo>
                  <a:lnTo>
                    <a:pt x="93522" y="55578"/>
                  </a:lnTo>
                  <a:lnTo>
                    <a:pt x="94624" y="38057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7" y="6886"/>
                  </a:lnTo>
                  <a:lnTo>
                    <a:pt x="57450" y="1699"/>
                  </a:lnTo>
                  <a:lnTo>
                    <a:pt x="41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4449864" y="323169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3219796" y="2842954"/>
              <a:ext cx="719050" cy="6982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3290155" y="2891353"/>
              <a:ext cx="577215" cy="556260"/>
            </a:xfrm>
            <a:custGeom>
              <a:avLst/>
              <a:gdLst/>
              <a:ahLst/>
              <a:cxnLst/>
              <a:rect l="l" t="t" r="r" b="b"/>
              <a:pathLst>
                <a:path w="577214" h="556260">
                  <a:moveTo>
                    <a:pt x="288528" y="0"/>
                  </a:moveTo>
                  <a:lnTo>
                    <a:pt x="241728" y="3637"/>
                  </a:lnTo>
                  <a:lnTo>
                    <a:pt x="197331" y="14169"/>
                  </a:lnTo>
                  <a:lnTo>
                    <a:pt x="155933" y="31023"/>
                  </a:lnTo>
                  <a:lnTo>
                    <a:pt x="118127" y="53627"/>
                  </a:lnTo>
                  <a:lnTo>
                    <a:pt x="84508" y="81408"/>
                  </a:lnTo>
                  <a:lnTo>
                    <a:pt x="55669" y="113794"/>
                  </a:lnTo>
                  <a:lnTo>
                    <a:pt x="32205" y="150213"/>
                  </a:lnTo>
                  <a:lnTo>
                    <a:pt x="14709" y="190093"/>
                  </a:lnTo>
                  <a:lnTo>
                    <a:pt x="3776" y="232861"/>
                  </a:lnTo>
                  <a:lnTo>
                    <a:pt x="0" y="277945"/>
                  </a:lnTo>
                  <a:lnTo>
                    <a:pt x="956" y="300741"/>
                  </a:lnTo>
                  <a:lnTo>
                    <a:pt x="8385" y="344738"/>
                  </a:lnTo>
                  <a:lnTo>
                    <a:pt x="22674" y="386134"/>
                  </a:lnTo>
                  <a:lnTo>
                    <a:pt x="43228" y="424354"/>
                  </a:lnTo>
                  <a:lnTo>
                    <a:pt x="69454" y="458828"/>
                  </a:lnTo>
                  <a:lnTo>
                    <a:pt x="100757" y="488983"/>
                  </a:lnTo>
                  <a:lnTo>
                    <a:pt x="136544" y="514247"/>
                  </a:lnTo>
                  <a:lnTo>
                    <a:pt x="176220" y="534048"/>
                  </a:lnTo>
                  <a:lnTo>
                    <a:pt x="219192" y="547812"/>
                  </a:lnTo>
                  <a:lnTo>
                    <a:pt x="264864" y="554969"/>
                  </a:lnTo>
                  <a:lnTo>
                    <a:pt x="288528" y="555890"/>
                  </a:lnTo>
                  <a:lnTo>
                    <a:pt x="312192" y="554969"/>
                  </a:lnTo>
                  <a:lnTo>
                    <a:pt x="357865" y="547812"/>
                  </a:lnTo>
                  <a:lnTo>
                    <a:pt x="400837" y="534048"/>
                  </a:lnTo>
                  <a:lnTo>
                    <a:pt x="440514" y="514247"/>
                  </a:lnTo>
                  <a:lnTo>
                    <a:pt x="476301" y="488983"/>
                  </a:lnTo>
                  <a:lnTo>
                    <a:pt x="507604" y="458828"/>
                  </a:lnTo>
                  <a:lnTo>
                    <a:pt x="533830" y="424354"/>
                  </a:lnTo>
                  <a:lnTo>
                    <a:pt x="554384" y="386134"/>
                  </a:lnTo>
                  <a:lnTo>
                    <a:pt x="568673" y="344738"/>
                  </a:lnTo>
                  <a:lnTo>
                    <a:pt x="576102" y="300741"/>
                  </a:lnTo>
                  <a:lnTo>
                    <a:pt x="577058" y="277945"/>
                  </a:lnTo>
                  <a:lnTo>
                    <a:pt x="576102" y="255150"/>
                  </a:lnTo>
                  <a:lnTo>
                    <a:pt x="568673" y="211152"/>
                  </a:lnTo>
                  <a:lnTo>
                    <a:pt x="554384" y="169756"/>
                  </a:lnTo>
                  <a:lnTo>
                    <a:pt x="533830" y="131535"/>
                  </a:lnTo>
                  <a:lnTo>
                    <a:pt x="507604" y="97061"/>
                  </a:lnTo>
                  <a:lnTo>
                    <a:pt x="476301" y="66906"/>
                  </a:lnTo>
                  <a:lnTo>
                    <a:pt x="440514" y="41642"/>
                  </a:lnTo>
                  <a:lnTo>
                    <a:pt x="400837" y="21842"/>
                  </a:lnTo>
                  <a:lnTo>
                    <a:pt x="357865" y="8077"/>
                  </a:lnTo>
                  <a:lnTo>
                    <a:pt x="312192" y="921"/>
                  </a:lnTo>
                  <a:lnTo>
                    <a:pt x="288528" y="0"/>
                  </a:lnTo>
                  <a:close/>
                </a:path>
              </a:pathLst>
            </a:custGeom>
            <a:solidFill>
              <a:srgbClr val="E5CCB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3456194" y="3057507"/>
              <a:ext cx="244475" cy="56515"/>
            </a:xfrm>
            <a:custGeom>
              <a:avLst/>
              <a:gdLst/>
              <a:ahLst/>
              <a:cxnLst/>
              <a:rect l="l" t="t" r="r" b="b"/>
              <a:pathLst>
                <a:path w="244475" h="56514">
                  <a:moveTo>
                    <a:pt x="25798" y="0"/>
                  </a:moveTo>
                  <a:lnTo>
                    <a:pt x="12628" y="5072"/>
                  </a:lnTo>
                  <a:lnTo>
                    <a:pt x="3447" y="15187"/>
                  </a:lnTo>
                  <a:lnTo>
                    <a:pt x="0" y="28665"/>
                  </a:lnTo>
                  <a:lnTo>
                    <a:pt x="2251" y="39362"/>
                  </a:lnTo>
                  <a:lnTo>
                    <a:pt x="9639" y="48678"/>
                  </a:lnTo>
                  <a:lnTo>
                    <a:pt x="22093" y="54631"/>
                  </a:lnTo>
                  <a:lnTo>
                    <a:pt x="39531" y="56090"/>
                  </a:lnTo>
                  <a:lnTo>
                    <a:pt x="50088" y="49438"/>
                  </a:lnTo>
                  <a:lnTo>
                    <a:pt x="57060" y="37800"/>
                  </a:lnTo>
                  <a:lnTo>
                    <a:pt x="59164" y="21491"/>
                  </a:lnTo>
                  <a:lnTo>
                    <a:pt x="52919" y="10303"/>
                  </a:lnTo>
                  <a:lnTo>
                    <a:pt x="41526" y="2682"/>
                  </a:lnTo>
                  <a:lnTo>
                    <a:pt x="25798" y="0"/>
                  </a:lnTo>
                  <a:close/>
                </a:path>
                <a:path w="244475" h="56514">
                  <a:moveTo>
                    <a:pt x="210670" y="0"/>
                  </a:moveTo>
                  <a:lnTo>
                    <a:pt x="197500" y="5072"/>
                  </a:lnTo>
                  <a:lnTo>
                    <a:pt x="188319" y="15188"/>
                  </a:lnTo>
                  <a:lnTo>
                    <a:pt x="184871" y="28665"/>
                  </a:lnTo>
                  <a:lnTo>
                    <a:pt x="187123" y="39362"/>
                  </a:lnTo>
                  <a:lnTo>
                    <a:pt x="194511" y="48678"/>
                  </a:lnTo>
                  <a:lnTo>
                    <a:pt x="206966" y="54632"/>
                  </a:lnTo>
                  <a:lnTo>
                    <a:pt x="224403" y="56090"/>
                  </a:lnTo>
                  <a:lnTo>
                    <a:pt x="234960" y="49438"/>
                  </a:lnTo>
                  <a:lnTo>
                    <a:pt x="241931" y="37800"/>
                  </a:lnTo>
                  <a:lnTo>
                    <a:pt x="244036" y="21492"/>
                  </a:lnTo>
                  <a:lnTo>
                    <a:pt x="237791" y="10304"/>
                  </a:lnTo>
                  <a:lnTo>
                    <a:pt x="226399" y="2682"/>
                  </a:lnTo>
                  <a:lnTo>
                    <a:pt x="210670" y="0"/>
                  </a:lnTo>
                  <a:close/>
                </a:path>
              </a:pathLst>
            </a:custGeom>
            <a:solidFill>
              <a:srgbClr val="C0AB9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3456192" y="3057507"/>
              <a:ext cx="59690" cy="56515"/>
            </a:xfrm>
            <a:custGeom>
              <a:avLst/>
              <a:gdLst/>
              <a:ahLst/>
              <a:cxnLst/>
              <a:rect l="l" t="t" r="r" b="b"/>
              <a:pathLst>
                <a:path w="59689" h="56514">
                  <a:moveTo>
                    <a:pt x="0" y="28665"/>
                  </a:moveTo>
                  <a:lnTo>
                    <a:pt x="3447" y="15187"/>
                  </a:lnTo>
                  <a:lnTo>
                    <a:pt x="12628" y="5072"/>
                  </a:lnTo>
                  <a:lnTo>
                    <a:pt x="25798" y="0"/>
                  </a:lnTo>
                  <a:lnTo>
                    <a:pt x="41527" y="2682"/>
                  </a:lnTo>
                  <a:lnTo>
                    <a:pt x="52920" y="10304"/>
                  </a:lnTo>
                  <a:lnTo>
                    <a:pt x="59164" y="21492"/>
                  </a:lnTo>
                  <a:lnTo>
                    <a:pt x="57059" y="37800"/>
                  </a:lnTo>
                  <a:lnTo>
                    <a:pt x="50087" y="49438"/>
                  </a:lnTo>
                  <a:lnTo>
                    <a:pt x="39531" y="56090"/>
                  </a:lnTo>
                  <a:lnTo>
                    <a:pt x="22093" y="54631"/>
                  </a:lnTo>
                  <a:lnTo>
                    <a:pt x="9639" y="48677"/>
                  </a:lnTo>
                  <a:lnTo>
                    <a:pt x="2251" y="39360"/>
                  </a:lnTo>
                  <a:lnTo>
                    <a:pt x="0" y="28665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3641064" y="3057507"/>
              <a:ext cx="59690" cy="56515"/>
            </a:xfrm>
            <a:custGeom>
              <a:avLst/>
              <a:gdLst/>
              <a:ahLst/>
              <a:cxnLst/>
              <a:rect l="l" t="t" r="r" b="b"/>
              <a:pathLst>
                <a:path w="59689" h="56514">
                  <a:moveTo>
                    <a:pt x="0" y="28665"/>
                  </a:moveTo>
                  <a:lnTo>
                    <a:pt x="3447" y="15187"/>
                  </a:lnTo>
                  <a:lnTo>
                    <a:pt x="12628" y="5072"/>
                  </a:lnTo>
                  <a:lnTo>
                    <a:pt x="25798" y="0"/>
                  </a:lnTo>
                  <a:lnTo>
                    <a:pt x="41527" y="2682"/>
                  </a:lnTo>
                  <a:lnTo>
                    <a:pt x="52920" y="10304"/>
                  </a:lnTo>
                  <a:lnTo>
                    <a:pt x="59164" y="21492"/>
                  </a:lnTo>
                  <a:lnTo>
                    <a:pt x="57059" y="37800"/>
                  </a:lnTo>
                  <a:lnTo>
                    <a:pt x="50087" y="49438"/>
                  </a:lnTo>
                  <a:lnTo>
                    <a:pt x="39530" y="56090"/>
                  </a:lnTo>
                  <a:lnTo>
                    <a:pt x="22093" y="54631"/>
                  </a:lnTo>
                  <a:lnTo>
                    <a:pt x="9639" y="48677"/>
                  </a:lnTo>
                  <a:lnTo>
                    <a:pt x="2251" y="39360"/>
                  </a:lnTo>
                  <a:lnTo>
                    <a:pt x="0" y="28665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3422298" y="3290512"/>
              <a:ext cx="312420" cy="52069"/>
            </a:xfrm>
            <a:custGeom>
              <a:avLst/>
              <a:gdLst/>
              <a:ahLst/>
              <a:cxnLst/>
              <a:rect l="l" t="t" r="r" b="b"/>
              <a:pathLst>
                <a:path w="312419" h="52070">
                  <a:moveTo>
                    <a:pt x="0" y="0"/>
                  </a:moveTo>
                  <a:lnTo>
                    <a:pt x="46907" y="26382"/>
                  </a:lnTo>
                  <a:lnTo>
                    <a:pt x="93797" y="43453"/>
                  </a:lnTo>
                  <a:lnTo>
                    <a:pt x="140672" y="51213"/>
                  </a:lnTo>
                  <a:lnTo>
                    <a:pt x="156293" y="51730"/>
                  </a:lnTo>
                  <a:lnTo>
                    <a:pt x="171912" y="51213"/>
                  </a:lnTo>
                  <a:lnTo>
                    <a:pt x="218759" y="43453"/>
                  </a:lnTo>
                  <a:lnTo>
                    <a:pt x="265589" y="26382"/>
                  </a:lnTo>
                  <a:lnTo>
                    <a:pt x="296800" y="9828"/>
                  </a:lnTo>
                  <a:lnTo>
                    <a:pt x="312403" y="0"/>
                  </a:lnTo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3290155" y="2891353"/>
              <a:ext cx="577215" cy="556260"/>
            </a:xfrm>
            <a:custGeom>
              <a:avLst/>
              <a:gdLst/>
              <a:ahLst/>
              <a:cxnLst/>
              <a:rect l="l" t="t" r="r" b="b"/>
              <a:pathLst>
                <a:path w="577214" h="556260">
                  <a:moveTo>
                    <a:pt x="0" y="277945"/>
                  </a:moveTo>
                  <a:lnTo>
                    <a:pt x="3776" y="232860"/>
                  </a:lnTo>
                  <a:lnTo>
                    <a:pt x="14709" y="190092"/>
                  </a:lnTo>
                  <a:lnTo>
                    <a:pt x="32205" y="150213"/>
                  </a:lnTo>
                  <a:lnTo>
                    <a:pt x="55669" y="113794"/>
                  </a:lnTo>
                  <a:lnTo>
                    <a:pt x="84508" y="81408"/>
                  </a:lnTo>
                  <a:lnTo>
                    <a:pt x="118127" y="53627"/>
                  </a:lnTo>
                  <a:lnTo>
                    <a:pt x="155933" y="31023"/>
                  </a:lnTo>
                  <a:lnTo>
                    <a:pt x="197331" y="14169"/>
                  </a:lnTo>
                  <a:lnTo>
                    <a:pt x="241727" y="3637"/>
                  </a:lnTo>
                  <a:lnTo>
                    <a:pt x="288528" y="0"/>
                  </a:lnTo>
                  <a:lnTo>
                    <a:pt x="312192" y="921"/>
                  </a:lnTo>
                  <a:lnTo>
                    <a:pt x="357865" y="8077"/>
                  </a:lnTo>
                  <a:lnTo>
                    <a:pt x="400837" y="21842"/>
                  </a:lnTo>
                  <a:lnTo>
                    <a:pt x="440513" y="41642"/>
                  </a:lnTo>
                  <a:lnTo>
                    <a:pt x="476300" y="66906"/>
                  </a:lnTo>
                  <a:lnTo>
                    <a:pt x="507603" y="97061"/>
                  </a:lnTo>
                  <a:lnTo>
                    <a:pt x="533829" y="131535"/>
                  </a:lnTo>
                  <a:lnTo>
                    <a:pt x="554383" y="169756"/>
                  </a:lnTo>
                  <a:lnTo>
                    <a:pt x="568672" y="211151"/>
                  </a:lnTo>
                  <a:lnTo>
                    <a:pt x="576101" y="255149"/>
                  </a:lnTo>
                  <a:lnTo>
                    <a:pt x="577057" y="277945"/>
                  </a:lnTo>
                  <a:lnTo>
                    <a:pt x="576101" y="300740"/>
                  </a:lnTo>
                  <a:lnTo>
                    <a:pt x="568672" y="344738"/>
                  </a:lnTo>
                  <a:lnTo>
                    <a:pt x="554383" y="386133"/>
                  </a:lnTo>
                  <a:lnTo>
                    <a:pt x="533829" y="424354"/>
                  </a:lnTo>
                  <a:lnTo>
                    <a:pt x="507603" y="458828"/>
                  </a:lnTo>
                  <a:lnTo>
                    <a:pt x="476300" y="488983"/>
                  </a:lnTo>
                  <a:lnTo>
                    <a:pt x="440513" y="514247"/>
                  </a:lnTo>
                  <a:lnTo>
                    <a:pt x="400837" y="534047"/>
                  </a:lnTo>
                  <a:lnTo>
                    <a:pt x="357865" y="547811"/>
                  </a:lnTo>
                  <a:lnTo>
                    <a:pt x="312192" y="554968"/>
                  </a:lnTo>
                  <a:lnTo>
                    <a:pt x="288528" y="555889"/>
                  </a:lnTo>
                  <a:lnTo>
                    <a:pt x="264864" y="554968"/>
                  </a:lnTo>
                  <a:lnTo>
                    <a:pt x="219192" y="547811"/>
                  </a:lnTo>
                  <a:lnTo>
                    <a:pt x="176220" y="534047"/>
                  </a:lnTo>
                  <a:lnTo>
                    <a:pt x="136544" y="514247"/>
                  </a:lnTo>
                  <a:lnTo>
                    <a:pt x="100757" y="488983"/>
                  </a:lnTo>
                  <a:lnTo>
                    <a:pt x="69454" y="458828"/>
                  </a:lnTo>
                  <a:lnTo>
                    <a:pt x="43228" y="424354"/>
                  </a:lnTo>
                  <a:lnTo>
                    <a:pt x="22674" y="386133"/>
                  </a:lnTo>
                  <a:lnTo>
                    <a:pt x="8385" y="344738"/>
                  </a:lnTo>
                  <a:lnTo>
                    <a:pt x="956" y="300740"/>
                  </a:lnTo>
                  <a:lnTo>
                    <a:pt x="0" y="277945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3419302" y="2589415"/>
              <a:ext cx="324196" cy="3283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477464" y="2646809"/>
              <a:ext cx="154940" cy="160655"/>
            </a:xfrm>
            <a:custGeom>
              <a:avLst/>
              <a:gdLst/>
              <a:ahLst/>
              <a:cxnLst/>
              <a:rect l="l" t="t" r="r" b="b"/>
              <a:pathLst>
                <a:path w="154939" h="160655">
                  <a:moveTo>
                    <a:pt x="66059" y="0"/>
                  </a:moveTo>
                  <a:lnTo>
                    <a:pt x="28731" y="17072"/>
                  </a:lnTo>
                  <a:lnTo>
                    <a:pt x="5065" y="50954"/>
                  </a:lnTo>
                  <a:lnTo>
                    <a:pt x="0" y="79639"/>
                  </a:lnTo>
                  <a:lnTo>
                    <a:pt x="1189" y="93741"/>
                  </a:lnTo>
                  <a:lnTo>
                    <a:pt x="18356" y="131336"/>
                  </a:lnTo>
                  <a:lnTo>
                    <a:pt x="51807" y="155058"/>
                  </a:lnTo>
                  <a:lnTo>
                    <a:pt x="80538" y="160096"/>
                  </a:lnTo>
                  <a:lnTo>
                    <a:pt x="94005" y="158320"/>
                  </a:lnTo>
                  <a:lnTo>
                    <a:pt x="128643" y="139505"/>
                  </a:lnTo>
                  <a:lnTo>
                    <a:pt x="150306" y="103798"/>
                  </a:lnTo>
                  <a:lnTo>
                    <a:pt x="154791" y="72726"/>
                  </a:lnTo>
                  <a:lnTo>
                    <a:pt x="152545" y="59346"/>
                  </a:lnTo>
                  <a:lnTo>
                    <a:pt x="133328" y="25158"/>
                  </a:lnTo>
                  <a:lnTo>
                    <a:pt x="97617" y="4092"/>
                  </a:lnTo>
                  <a:lnTo>
                    <a:pt x="660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3477464" y="2646809"/>
              <a:ext cx="154940" cy="160655"/>
            </a:xfrm>
            <a:custGeom>
              <a:avLst/>
              <a:gdLst/>
              <a:ahLst/>
              <a:cxnLst/>
              <a:rect l="l" t="t" r="r" b="b"/>
              <a:pathLst>
                <a:path w="154939" h="160655">
                  <a:moveTo>
                    <a:pt x="0" y="79639"/>
                  </a:moveTo>
                  <a:lnTo>
                    <a:pt x="11045" y="38198"/>
                  </a:lnTo>
                  <a:lnTo>
                    <a:pt x="39967" y="9189"/>
                  </a:lnTo>
                  <a:lnTo>
                    <a:pt x="66058" y="0"/>
                  </a:lnTo>
                  <a:lnTo>
                    <a:pt x="82542" y="918"/>
                  </a:lnTo>
                  <a:lnTo>
                    <a:pt x="123115" y="16412"/>
                  </a:lnTo>
                  <a:lnTo>
                    <a:pt x="148148" y="46825"/>
                  </a:lnTo>
                  <a:lnTo>
                    <a:pt x="154790" y="72726"/>
                  </a:lnTo>
                  <a:lnTo>
                    <a:pt x="153681" y="88884"/>
                  </a:lnTo>
                  <a:lnTo>
                    <a:pt x="137580" y="129268"/>
                  </a:lnTo>
                  <a:lnTo>
                    <a:pt x="106649" y="154190"/>
                  </a:lnTo>
                  <a:lnTo>
                    <a:pt x="80537" y="160096"/>
                  </a:lnTo>
                  <a:lnTo>
                    <a:pt x="65659" y="158808"/>
                  </a:lnTo>
                  <a:lnTo>
                    <a:pt x="27957" y="141092"/>
                  </a:lnTo>
                  <a:lnTo>
                    <a:pt x="4774" y="107430"/>
                  </a:lnTo>
                  <a:lnTo>
                    <a:pt x="0" y="79639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4" name="object 74"/>
            <p:cNvSpPr txBox="1"/>
            <p:nvPr/>
          </p:nvSpPr>
          <p:spPr>
            <a:xfrm>
              <a:off x="4083201" y="2379749"/>
              <a:ext cx="750570" cy="3989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État </a:t>
              </a:r>
              <a:r>
                <a:rPr lang="fr-CA" sz="2000" i="1" dirty="0">
                  <a:solidFill>
                    <a:srgbClr val="534239"/>
                  </a:solidFill>
                  <a:cs typeface="Calibri"/>
                </a:rPr>
                <a:t>s</a:t>
              </a:r>
              <a:endParaRPr sz="2000" i="1" dirty="0">
                <a:cs typeface="Calibri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2495798" y="2391439"/>
              <a:ext cx="1020084" cy="3989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fr-CA" sz="2000" i="1" baseline="-25000" dirty="0">
                  <a:solidFill>
                    <a:srgbClr val="FF0000"/>
                  </a:solidFill>
                  <a:latin typeface="Symbol" panose="05050102010706020507" pitchFamily="18" charset="2"/>
                  <a:cs typeface="DejaVu Sans"/>
                </a:rPr>
                <a:t>p</a:t>
              </a:r>
              <a:r>
                <a:rPr sz="2000" i="1" baseline="-11396" dirty="0">
                  <a:solidFill>
                    <a:srgbClr val="FF0000"/>
                  </a:solidFill>
                  <a:cs typeface="DejaVu Sans"/>
                </a:rPr>
                <a:t> </a:t>
              </a:r>
              <a:r>
                <a:rPr sz="2000" dirty="0">
                  <a:solidFill>
                    <a:srgbClr val="FF0000"/>
                  </a:solidFill>
                  <a:cs typeface="Tahoma"/>
                </a:rPr>
                <a:t>(</a:t>
              </a:r>
              <a:r>
                <a:rPr sz="2000" i="1" dirty="0">
                  <a:solidFill>
                    <a:srgbClr val="FF0000"/>
                  </a:solidFill>
                  <a:cs typeface="Arial"/>
                </a:rPr>
                <a:t>s</a:t>
              </a:r>
              <a:r>
                <a:rPr sz="2000" dirty="0">
                  <a:solidFill>
                    <a:srgbClr val="FF0000"/>
                  </a:solidFill>
                  <a:cs typeface="Tahoma"/>
                </a:rPr>
                <a:t>)</a:t>
              </a:r>
            </a:p>
          </p:txBody>
        </p:sp>
        <p:sp>
          <p:nvSpPr>
            <p:cNvPr id="79" name="object 79"/>
            <p:cNvSpPr/>
            <p:nvPr/>
          </p:nvSpPr>
          <p:spPr>
            <a:xfrm>
              <a:off x="3980763" y="3966155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2" y="0"/>
                  </a:lnTo>
                  <a:lnTo>
                    <a:pt x="858502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3980763" y="3966155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2" y="0"/>
                  </a:lnTo>
                  <a:lnTo>
                    <a:pt x="858502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4520739" y="4218710"/>
              <a:ext cx="266007" cy="2660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4578748" y="427669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7" y="57597"/>
                  </a:lnTo>
                  <a:lnTo>
                    <a:pt x="22707" y="91287"/>
                  </a:lnTo>
                  <a:lnTo>
                    <a:pt x="50184" y="99080"/>
                  </a:lnTo>
                  <a:lnTo>
                    <a:pt x="62392" y="96752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4578748" y="427669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4375265" y="4197928"/>
              <a:ext cx="261850" cy="2660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4430958" y="425597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3" y="99079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4430958" y="425597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4366953" y="4035829"/>
              <a:ext cx="261850" cy="2701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4423089" y="409455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3" y="99079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4423089" y="409455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4383578" y="4364182"/>
              <a:ext cx="261850" cy="2660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4438526" y="4419509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6" y="0"/>
                  </a:moveTo>
                  <a:lnTo>
                    <a:pt x="7880" y="21995"/>
                  </a:lnTo>
                  <a:lnTo>
                    <a:pt x="0" y="49352"/>
                  </a:lnTo>
                  <a:lnTo>
                    <a:pt x="656" y="57597"/>
                  </a:lnTo>
                  <a:lnTo>
                    <a:pt x="22705" y="91287"/>
                  </a:lnTo>
                  <a:lnTo>
                    <a:pt x="50183" y="99080"/>
                  </a:lnTo>
                  <a:lnTo>
                    <a:pt x="62391" y="96752"/>
                  </a:lnTo>
                  <a:lnTo>
                    <a:pt x="93522" y="55578"/>
                  </a:lnTo>
                  <a:lnTo>
                    <a:pt x="94624" y="38057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7" y="6886"/>
                  </a:lnTo>
                  <a:lnTo>
                    <a:pt x="57450" y="1699"/>
                  </a:lnTo>
                  <a:lnTo>
                    <a:pt x="41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4438526" y="4419509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4674524" y="4052454"/>
              <a:ext cx="261850" cy="2660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4731148" y="410826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3" y="99079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4731148" y="410826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5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4409073" y="4769659"/>
              <a:ext cx="1270" cy="516255"/>
            </a:xfrm>
            <a:custGeom>
              <a:avLst/>
              <a:gdLst/>
              <a:ahLst/>
              <a:cxnLst/>
              <a:rect l="l" t="t" r="r" b="b"/>
              <a:pathLst>
                <a:path w="1269" h="516254">
                  <a:moveTo>
                    <a:pt x="941" y="0"/>
                  </a:moveTo>
                  <a:lnTo>
                    <a:pt x="0" y="516025"/>
                  </a:lnTo>
                </a:path>
              </a:pathLst>
            </a:custGeom>
            <a:ln w="25399">
              <a:solidFill>
                <a:srgbClr val="6D5F58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4345758" y="5183971"/>
              <a:ext cx="127000" cy="127635"/>
            </a:xfrm>
            <a:custGeom>
              <a:avLst/>
              <a:gdLst/>
              <a:ahLst/>
              <a:cxnLst/>
              <a:rect l="l" t="t" r="r" b="b"/>
              <a:pathLst>
                <a:path w="127000" h="127635">
                  <a:moveTo>
                    <a:pt x="0" y="0"/>
                  </a:moveTo>
                  <a:lnTo>
                    <a:pt x="63268" y="127115"/>
                  </a:lnTo>
                  <a:lnTo>
                    <a:pt x="101542" y="50915"/>
                  </a:lnTo>
                  <a:lnTo>
                    <a:pt x="63407" y="50915"/>
                  </a:lnTo>
                  <a:lnTo>
                    <a:pt x="0" y="0"/>
                  </a:lnTo>
                  <a:close/>
                </a:path>
                <a:path w="127000" h="127635">
                  <a:moveTo>
                    <a:pt x="127000" y="231"/>
                  </a:moveTo>
                  <a:lnTo>
                    <a:pt x="63407" y="50915"/>
                  </a:lnTo>
                  <a:lnTo>
                    <a:pt x="101542" y="50915"/>
                  </a:lnTo>
                  <a:lnTo>
                    <a:pt x="127000" y="231"/>
                  </a:lnTo>
                  <a:close/>
                </a:path>
              </a:pathLst>
            </a:custGeom>
            <a:solidFill>
              <a:srgbClr val="6D5F58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3979775" y="5311085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3" y="0"/>
                  </a:lnTo>
                  <a:lnTo>
                    <a:pt x="858503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3979775" y="5311085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2" y="0"/>
                  </a:lnTo>
                  <a:lnTo>
                    <a:pt x="858502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520738" y="5565371"/>
              <a:ext cx="261850" cy="2660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577760" y="562162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577760" y="562162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375265" y="5544589"/>
              <a:ext cx="261850" cy="2660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29970" y="560090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29970" y="560090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366953" y="5382491"/>
              <a:ext cx="261850" cy="26600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22101" y="543948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3" y="99079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22101" y="543948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379422" y="5681749"/>
              <a:ext cx="266007" cy="2660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37538" y="5738959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1"/>
                  </a:lnTo>
                  <a:lnTo>
                    <a:pt x="656" y="57595"/>
                  </a:lnTo>
                  <a:lnTo>
                    <a:pt x="22705" y="91286"/>
                  </a:lnTo>
                  <a:lnTo>
                    <a:pt x="50182" y="99080"/>
                  </a:lnTo>
                  <a:lnTo>
                    <a:pt x="62391" y="96751"/>
                  </a:lnTo>
                  <a:lnTo>
                    <a:pt x="93522" y="55578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1"/>
                  </a:lnTo>
                  <a:lnTo>
                    <a:pt x="70988" y="6887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37538" y="5738959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74524" y="5424055"/>
              <a:ext cx="261850" cy="2660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30160" y="5481158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3" y="99079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30160" y="5481158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5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204854" y="5548746"/>
              <a:ext cx="261850" cy="27016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260260" y="560753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7" y="57596"/>
                  </a:lnTo>
                  <a:lnTo>
                    <a:pt x="22707" y="91287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60260" y="560753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204854" y="5702531"/>
              <a:ext cx="261850" cy="26600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260260" y="575993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1"/>
                  </a:lnTo>
                  <a:lnTo>
                    <a:pt x="657" y="57596"/>
                  </a:lnTo>
                  <a:lnTo>
                    <a:pt x="22707" y="91287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260260" y="575993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33207" y="5685906"/>
              <a:ext cx="261850" cy="26600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589938" y="574420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1"/>
                  </a:lnTo>
                  <a:lnTo>
                    <a:pt x="656" y="57595"/>
                  </a:lnTo>
                  <a:lnTo>
                    <a:pt x="22705" y="91286"/>
                  </a:lnTo>
                  <a:lnTo>
                    <a:pt x="50182" y="99080"/>
                  </a:lnTo>
                  <a:lnTo>
                    <a:pt x="62391" y="96751"/>
                  </a:lnTo>
                  <a:lnTo>
                    <a:pt x="93522" y="55578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1"/>
                  </a:lnTo>
                  <a:lnTo>
                    <a:pt x="70988" y="6887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589938" y="574420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204854" y="5843848"/>
              <a:ext cx="261850" cy="26600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260260" y="5902045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60260" y="5902045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74524" y="5581997"/>
              <a:ext cx="261850" cy="2660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730160" y="5639393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7" y="57596"/>
                  </a:lnTo>
                  <a:lnTo>
                    <a:pt x="22707" y="91287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730160" y="5639393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5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662054" y="5706687"/>
              <a:ext cx="261850" cy="26600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717555" y="5763894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717555" y="5763894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5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059383" y="5823066"/>
              <a:ext cx="266007" cy="26600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117747" y="5879029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117747" y="5879029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04854" y="5968539"/>
              <a:ext cx="261850" cy="26600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260260" y="602535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260260" y="602535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059383" y="5976851"/>
              <a:ext cx="266007" cy="26600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117747" y="603271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117747" y="603271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641273" y="5810597"/>
              <a:ext cx="261850" cy="26600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698669" y="5866512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698669" y="5866512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524895" y="5956070"/>
              <a:ext cx="266007" cy="26600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82908" y="601337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2" y="99080"/>
                  </a:lnTo>
                  <a:lnTo>
                    <a:pt x="62391" y="96752"/>
                  </a:lnTo>
                  <a:lnTo>
                    <a:pt x="93522" y="55579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582908" y="601337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059382" y="5382491"/>
              <a:ext cx="261850" cy="26600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114210" y="543948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3" y="99079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114210" y="543948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4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7"/>
                  </a:lnTo>
                  <a:lnTo>
                    <a:pt x="93523" y="55578"/>
                  </a:lnTo>
                  <a:lnTo>
                    <a:pt x="73281" y="91089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545284" y="5849384"/>
              <a:ext cx="2369043" cy="3989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Récompense </a:t>
              </a:r>
              <a:r>
                <a:rPr sz="2000" dirty="0">
                  <a:solidFill>
                    <a:srgbClr val="534239"/>
                  </a:solidFill>
                  <a:cs typeface="Calibri"/>
                </a:rPr>
                <a:t>:</a:t>
              </a:r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 </a:t>
              </a:r>
              <a:r>
                <a:rPr lang="fr-CA" sz="2000" i="1" dirty="0">
                  <a:solidFill>
                    <a:srgbClr val="534239"/>
                  </a:solidFill>
                  <a:cs typeface="Calibri"/>
                </a:rPr>
                <a:t>r</a:t>
              </a:r>
              <a:endParaRPr sz="2000" i="1" dirty="0">
                <a:cs typeface="Calibri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897874" y="4788782"/>
              <a:ext cx="1668816" cy="3989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P</a:t>
              </a:r>
              <a:r>
                <a:rPr sz="2000" dirty="0" err="1">
                  <a:solidFill>
                    <a:srgbClr val="534239"/>
                  </a:solidFill>
                  <a:cs typeface="Calibri"/>
                </a:rPr>
                <a:t>oli</a:t>
              </a:r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tique </a:t>
              </a:r>
              <a:r>
                <a:rPr lang="fr-CA" sz="2000" dirty="0">
                  <a:latin typeface="Symbol" panose="05050102010706020507" pitchFamily="18" charset="2"/>
                  <a:cs typeface="DejaVu Sans"/>
                </a:rPr>
                <a:t>p</a:t>
              </a:r>
              <a:endParaRPr sz="2000" dirty="0">
                <a:cs typeface="Calibri"/>
              </a:endParaRPr>
            </a:p>
          </p:txBody>
        </p:sp>
        <p:sp>
          <p:nvSpPr>
            <p:cNvPr id="251" name="object 251"/>
            <p:cNvSpPr txBox="1"/>
            <p:nvPr/>
          </p:nvSpPr>
          <p:spPr>
            <a:xfrm>
              <a:off x="4224178" y="6151321"/>
              <a:ext cx="615950" cy="3989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fin</a:t>
              </a:r>
              <a:endParaRPr sz="2000" dirty="0">
                <a:cs typeface="Calibri"/>
              </a:endParaRPr>
            </a:p>
          </p:txBody>
        </p:sp>
        <p:sp>
          <p:nvSpPr>
            <p:cNvPr id="265" name="object 152"/>
            <p:cNvSpPr txBox="1"/>
            <p:nvPr/>
          </p:nvSpPr>
          <p:spPr>
            <a:xfrm>
              <a:off x="2835230" y="3590298"/>
              <a:ext cx="1575534" cy="3989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FF0000"/>
                  </a:solidFill>
                  <a:cs typeface="Calibri"/>
                </a:rPr>
                <a:t>P</a:t>
              </a:r>
              <a:r>
                <a:rPr sz="2000" dirty="0" err="1">
                  <a:solidFill>
                    <a:srgbClr val="FF0000"/>
                  </a:solidFill>
                  <a:cs typeface="Calibri"/>
                </a:rPr>
                <a:t>oli</a:t>
              </a:r>
              <a:r>
                <a:rPr lang="fr-CA" sz="2000" dirty="0">
                  <a:solidFill>
                    <a:srgbClr val="FF0000"/>
                  </a:solidFill>
                  <a:cs typeface="Calibri"/>
                </a:rPr>
                <a:t>tique </a:t>
              </a:r>
              <a:r>
                <a:rPr lang="fr-CA" sz="2000" dirty="0">
                  <a:solidFill>
                    <a:srgbClr val="FF0000"/>
                  </a:solidFill>
                  <a:latin typeface="Symbol" panose="05050102010706020507" pitchFamily="18" charset="2"/>
                  <a:cs typeface="DejaVu Sans"/>
                </a:rPr>
                <a:t>p</a:t>
              </a:r>
              <a:endParaRPr sz="2000" dirty="0">
                <a:solidFill>
                  <a:srgbClr val="FF0000"/>
                </a:solidFill>
                <a:cs typeface="Calibri"/>
              </a:endParaRPr>
            </a:p>
          </p:txBody>
        </p:sp>
      </p:grp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2932455" y="2346507"/>
            <a:ext cx="2711931" cy="3178960"/>
            <a:chOff x="6188541" y="2379749"/>
            <a:chExt cx="3513814" cy="4118937"/>
          </a:xfrm>
        </p:grpSpPr>
        <p:sp>
          <p:nvSpPr>
            <p:cNvPr id="23" name="object 23"/>
            <p:cNvSpPr/>
            <p:nvPr/>
          </p:nvSpPr>
          <p:spPr>
            <a:xfrm>
              <a:off x="8963873" y="5301351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148488" y="0"/>
                  </a:moveTo>
                  <a:lnTo>
                    <a:pt x="108708" y="8086"/>
                  </a:lnTo>
                  <a:lnTo>
                    <a:pt x="73136" y="26411"/>
                  </a:lnTo>
                  <a:lnTo>
                    <a:pt x="43125" y="53690"/>
                  </a:lnTo>
                  <a:lnTo>
                    <a:pt x="20029" y="88636"/>
                  </a:lnTo>
                  <a:lnTo>
                    <a:pt x="5203" y="129964"/>
                  </a:lnTo>
                  <a:lnTo>
                    <a:pt x="0" y="176388"/>
                  </a:lnTo>
                  <a:lnTo>
                    <a:pt x="1155" y="191323"/>
                  </a:lnTo>
                  <a:lnTo>
                    <a:pt x="11476" y="233540"/>
                  </a:lnTo>
                  <a:lnTo>
                    <a:pt x="31069" y="270706"/>
                  </a:lnTo>
                  <a:lnTo>
                    <a:pt x="58629" y="301315"/>
                  </a:lnTo>
                  <a:lnTo>
                    <a:pt x="92852" y="323863"/>
                  </a:lnTo>
                  <a:lnTo>
                    <a:pt x="132434" y="336844"/>
                  </a:lnTo>
                  <a:lnTo>
                    <a:pt x="161155" y="339439"/>
                  </a:lnTo>
                  <a:lnTo>
                    <a:pt x="175230" y="338429"/>
                  </a:lnTo>
                  <a:lnTo>
                    <a:pt x="215058" y="327840"/>
                  </a:lnTo>
                  <a:lnTo>
                    <a:pt x="250171" y="307122"/>
                  </a:lnTo>
                  <a:lnTo>
                    <a:pt x="279125" y="277829"/>
                  </a:lnTo>
                  <a:lnTo>
                    <a:pt x="300479" y="241514"/>
                  </a:lnTo>
                  <a:lnTo>
                    <a:pt x="312790" y="199730"/>
                  </a:lnTo>
                  <a:lnTo>
                    <a:pt x="315263" y="169603"/>
                  </a:lnTo>
                  <a:lnTo>
                    <a:pt x="314918" y="158283"/>
                  </a:lnTo>
                  <a:lnTo>
                    <a:pt x="307115" y="115796"/>
                  </a:lnTo>
                  <a:lnTo>
                    <a:pt x="289865" y="77835"/>
                  </a:lnTo>
                  <a:lnTo>
                    <a:pt x="264272" y="45837"/>
                  </a:lnTo>
                  <a:lnTo>
                    <a:pt x="231442" y="21241"/>
                  </a:lnTo>
                  <a:lnTo>
                    <a:pt x="192479" y="5483"/>
                  </a:lnTo>
                  <a:lnTo>
                    <a:pt x="148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963873" y="5301351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315262" y="169602"/>
                  </a:moveTo>
                  <a:lnTo>
                    <a:pt x="309780" y="214169"/>
                  </a:lnTo>
                  <a:lnTo>
                    <a:pt x="294294" y="254303"/>
                  </a:lnTo>
                  <a:lnTo>
                    <a:pt x="270246" y="288450"/>
                  </a:lnTo>
                  <a:lnTo>
                    <a:pt x="239079" y="315057"/>
                  </a:lnTo>
                  <a:lnTo>
                    <a:pt x="202235" y="332572"/>
                  </a:lnTo>
                  <a:lnTo>
                    <a:pt x="161155" y="339439"/>
                  </a:lnTo>
                  <a:lnTo>
                    <a:pt x="146593" y="338785"/>
                  </a:lnTo>
                  <a:lnTo>
                    <a:pt x="105515" y="329327"/>
                  </a:lnTo>
                  <a:lnTo>
                    <a:pt x="69361" y="309801"/>
                  </a:lnTo>
                  <a:lnTo>
                    <a:pt x="39435" y="281711"/>
                  </a:lnTo>
                  <a:lnTo>
                    <a:pt x="17042" y="246563"/>
                  </a:lnTo>
                  <a:lnTo>
                    <a:pt x="3485" y="205863"/>
                  </a:lnTo>
                  <a:lnTo>
                    <a:pt x="0" y="176388"/>
                  </a:lnTo>
                  <a:lnTo>
                    <a:pt x="581" y="160426"/>
                  </a:lnTo>
                  <a:lnTo>
                    <a:pt x="9142" y="115558"/>
                  </a:lnTo>
                  <a:lnTo>
                    <a:pt x="26876" y="76215"/>
                  </a:lnTo>
                  <a:lnTo>
                    <a:pt x="52427" y="43681"/>
                  </a:lnTo>
                  <a:lnTo>
                    <a:pt x="84442" y="19244"/>
                  </a:lnTo>
                  <a:lnTo>
                    <a:pt x="121568" y="4189"/>
                  </a:lnTo>
                  <a:lnTo>
                    <a:pt x="148489" y="0"/>
                  </a:lnTo>
                  <a:lnTo>
                    <a:pt x="163643" y="597"/>
                  </a:lnTo>
                  <a:lnTo>
                    <a:pt x="206080" y="9665"/>
                  </a:lnTo>
                  <a:lnTo>
                    <a:pt x="243122" y="28529"/>
                  </a:lnTo>
                  <a:lnTo>
                    <a:pt x="273662" y="55752"/>
                  </a:lnTo>
                  <a:lnTo>
                    <a:pt x="296596" y="89897"/>
                  </a:lnTo>
                  <a:lnTo>
                    <a:pt x="310820" y="129527"/>
                  </a:lnTo>
                  <a:lnTo>
                    <a:pt x="315262" y="169602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963872" y="5767009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148488" y="0"/>
                  </a:moveTo>
                  <a:lnTo>
                    <a:pt x="108708" y="8086"/>
                  </a:lnTo>
                  <a:lnTo>
                    <a:pt x="73136" y="26411"/>
                  </a:lnTo>
                  <a:lnTo>
                    <a:pt x="43125" y="53690"/>
                  </a:lnTo>
                  <a:lnTo>
                    <a:pt x="20029" y="88636"/>
                  </a:lnTo>
                  <a:lnTo>
                    <a:pt x="5203" y="129964"/>
                  </a:lnTo>
                  <a:lnTo>
                    <a:pt x="0" y="176388"/>
                  </a:lnTo>
                  <a:lnTo>
                    <a:pt x="1155" y="191323"/>
                  </a:lnTo>
                  <a:lnTo>
                    <a:pt x="11476" y="233539"/>
                  </a:lnTo>
                  <a:lnTo>
                    <a:pt x="31069" y="270705"/>
                  </a:lnTo>
                  <a:lnTo>
                    <a:pt x="58629" y="301315"/>
                  </a:lnTo>
                  <a:lnTo>
                    <a:pt x="92852" y="323863"/>
                  </a:lnTo>
                  <a:lnTo>
                    <a:pt x="132434" y="336844"/>
                  </a:lnTo>
                  <a:lnTo>
                    <a:pt x="161155" y="339439"/>
                  </a:lnTo>
                  <a:lnTo>
                    <a:pt x="175230" y="338429"/>
                  </a:lnTo>
                  <a:lnTo>
                    <a:pt x="215059" y="327839"/>
                  </a:lnTo>
                  <a:lnTo>
                    <a:pt x="250171" y="307122"/>
                  </a:lnTo>
                  <a:lnTo>
                    <a:pt x="279125" y="277828"/>
                  </a:lnTo>
                  <a:lnTo>
                    <a:pt x="300479" y="241513"/>
                  </a:lnTo>
                  <a:lnTo>
                    <a:pt x="312790" y="199729"/>
                  </a:lnTo>
                  <a:lnTo>
                    <a:pt x="315263" y="169602"/>
                  </a:lnTo>
                  <a:lnTo>
                    <a:pt x="314918" y="158284"/>
                  </a:lnTo>
                  <a:lnTo>
                    <a:pt x="307115" y="115796"/>
                  </a:lnTo>
                  <a:lnTo>
                    <a:pt x="289865" y="77835"/>
                  </a:lnTo>
                  <a:lnTo>
                    <a:pt x="264273" y="45838"/>
                  </a:lnTo>
                  <a:lnTo>
                    <a:pt x="231443" y="21241"/>
                  </a:lnTo>
                  <a:lnTo>
                    <a:pt x="192480" y="5483"/>
                  </a:lnTo>
                  <a:lnTo>
                    <a:pt x="148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963872" y="5767009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315262" y="169602"/>
                  </a:moveTo>
                  <a:lnTo>
                    <a:pt x="309780" y="214169"/>
                  </a:lnTo>
                  <a:lnTo>
                    <a:pt x="294294" y="254303"/>
                  </a:lnTo>
                  <a:lnTo>
                    <a:pt x="270246" y="288450"/>
                  </a:lnTo>
                  <a:lnTo>
                    <a:pt x="239080" y="315057"/>
                  </a:lnTo>
                  <a:lnTo>
                    <a:pt x="202235" y="332571"/>
                  </a:lnTo>
                  <a:lnTo>
                    <a:pt x="161155" y="339439"/>
                  </a:lnTo>
                  <a:lnTo>
                    <a:pt x="146593" y="338785"/>
                  </a:lnTo>
                  <a:lnTo>
                    <a:pt x="105515" y="329327"/>
                  </a:lnTo>
                  <a:lnTo>
                    <a:pt x="69361" y="309801"/>
                  </a:lnTo>
                  <a:lnTo>
                    <a:pt x="39435" y="281711"/>
                  </a:lnTo>
                  <a:lnTo>
                    <a:pt x="17042" y="246563"/>
                  </a:lnTo>
                  <a:lnTo>
                    <a:pt x="3485" y="205863"/>
                  </a:lnTo>
                  <a:lnTo>
                    <a:pt x="0" y="176388"/>
                  </a:lnTo>
                  <a:lnTo>
                    <a:pt x="581" y="160426"/>
                  </a:lnTo>
                  <a:lnTo>
                    <a:pt x="9142" y="115558"/>
                  </a:lnTo>
                  <a:lnTo>
                    <a:pt x="26876" y="76215"/>
                  </a:lnTo>
                  <a:lnTo>
                    <a:pt x="52427" y="43681"/>
                  </a:lnTo>
                  <a:lnTo>
                    <a:pt x="84442" y="19244"/>
                  </a:lnTo>
                  <a:lnTo>
                    <a:pt x="121568" y="4189"/>
                  </a:lnTo>
                  <a:lnTo>
                    <a:pt x="148489" y="0"/>
                  </a:lnTo>
                  <a:lnTo>
                    <a:pt x="163643" y="597"/>
                  </a:lnTo>
                  <a:lnTo>
                    <a:pt x="206080" y="9665"/>
                  </a:lnTo>
                  <a:lnTo>
                    <a:pt x="243122" y="28529"/>
                  </a:lnTo>
                  <a:lnTo>
                    <a:pt x="273662" y="55752"/>
                  </a:lnTo>
                  <a:lnTo>
                    <a:pt x="296596" y="89897"/>
                  </a:lnTo>
                  <a:lnTo>
                    <a:pt x="310820" y="129527"/>
                  </a:lnTo>
                  <a:lnTo>
                    <a:pt x="315262" y="169602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9386760" y="4876521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148489" y="0"/>
                  </a:moveTo>
                  <a:lnTo>
                    <a:pt x="108709" y="8086"/>
                  </a:lnTo>
                  <a:lnTo>
                    <a:pt x="73136" y="26411"/>
                  </a:lnTo>
                  <a:lnTo>
                    <a:pt x="43125" y="53689"/>
                  </a:lnTo>
                  <a:lnTo>
                    <a:pt x="20029" y="88635"/>
                  </a:lnTo>
                  <a:lnTo>
                    <a:pt x="5203" y="129963"/>
                  </a:lnTo>
                  <a:lnTo>
                    <a:pt x="0" y="176387"/>
                  </a:lnTo>
                  <a:lnTo>
                    <a:pt x="1155" y="191322"/>
                  </a:lnTo>
                  <a:lnTo>
                    <a:pt x="11476" y="233538"/>
                  </a:lnTo>
                  <a:lnTo>
                    <a:pt x="31069" y="270704"/>
                  </a:lnTo>
                  <a:lnTo>
                    <a:pt x="58629" y="301314"/>
                  </a:lnTo>
                  <a:lnTo>
                    <a:pt x="92852" y="323862"/>
                  </a:lnTo>
                  <a:lnTo>
                    <a:pt x="132433" y="336843"/>
                  </a:lnTo>
                  <a:lnTo>
                    <a:pt x="161154" y="339439"/>
                  </a:lnTo>
                  <a:lnTo>
                    <a:pt x="175229" y="338428"/>
                  </a:lnTo>
                  <a:lnTo>
                    <a:pt x="215058" y="327839"/>
                  </a:lnTo>
                  <a:lnTo>
                    <a:pt x="250170" y="307121"/>
                  </a:lnTo>
                  <a:lnTo>
                    <a:pt x="279124" y="277828"/>
                  </a:lnTo>
                  <a:lnTo>
                    <a:pt x="300478" y="241513"/>
                  </a:lnTo>
                  <a:lnTo>
                    <a:pt x="312789" y="199729"/>
                  </a:lnTo>
                  <a:lnTo>
                    <a:pt x="315261" y="169601"/>
                  </a:lnTo>
                  <a:lnTo>
                    <a:pt x="314916" y="158285"/>
                  </a:lnTo>
                  <a:lnTo>
                    <a:pt x="307114" y="115797"/>
                  </a:lnTo>
                  <a:lnTo>
                    <a:pt x="289865" y="77836"/>
                  </a:lnTo>
                  <a:lnTo>
                    <a:pt x="264273" y="45838"/>
                  </a:lnTo>
                  <a:lnTo>
                    <a:pt x="231443" y="21242"/>
                  </a:lnTo>
                  <a:lnTo>
                    <a:pt x="192480" y="5483"/>
                  </a:lnTo>
                  <a:lnTo>
                    <a:pt x="148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386759" y="4876521"/>
              <a:ext cx="315595" cy="339725"/>
            </a:xfrm>
            <a:custGeom>
              <a:avLst/>
              <a:gdLst/>
              <a:ahLst/>
              <a:cxnLst/>
              <a:rect l="l" t="t" r="r" b="b"/>
              <a:pathLst>
                <a:path w="315595" h="339725">
                  <a:moveTo>
                    <a:pt x="315262" y="169602"/>
                  </a:moveTo>
                  <a:lnTo>
                    <a:pt x="309780" y="214169"/>
                  </a:lnTo>
                  <a:lnTo>
                    <a:pt x="294294" y="254303"/>
                  </a:lnTo>
                  <a:lnTo>
                    <a:pt x="270247" y="288450"/>
                  </a:lnTo>
                  <a:lnTo>
                    <a:pt x="239080" y="315057"/>
                  </a:lnTo>
                  <a:lnTo>
                    <a:pt x="202235" y="332571"/>
                  </a:lnTo>
                  <a:lnTo>
                    <a:pt x="161155" y="339439"/>
                  </a:lnTo>
                  <a:lnTo>
                    <a:pt x="146593" y="338784"/>
                  </a:lnTo>
                  <a:lnTo>
                    <a:pt x="105515" y="329327"/>
                  </a:lnTo>
                  <a:lnTo>
                    <a:pt x="69361" y="309801"/>
                  </a:lnTo>
                  <a:lnTo>
                    <a:pt x="39435" y="281711"/>
                  </a:lnTo>
                  <a:lnTo>
                    <a:pt x="17042" y="246563"/>
                  </a:lnTo>
                  <a:lnTo>
                    <a:pt x="3485" y="205863"/>
                  </a:lnTo>
                  <a:lnTo>
                    <a:pt x="0" y="176388"/>
                  </a:lnTo>
                  <a:lnTo>
                    <a:pt x="581" y="160426"/>
                  </a:lnTo>
                  <a:lnTo>
                    <a:pt x="9142" y="115558"/>
                  </a:lnTo>
                  <a:lnTo>
                    <a:pt x="26876" y="76214"/>
                  </a:lnTo>
                  <a:lnTo>
                    <a:pt x="52427" y="43681"/>
                  </a:lnTo>
                  <a:lnTo>
                    <a:pt x="84442" y="19244"/>
                  </a:lnTo>
                  <a:lnTo>
                    <a:pt x="121568" y="4189"/>
                  </a:lnTo>
                  <a:lnTo>
                    <a:pt x="148489" y="0"/>
                  </a:lnTo>
                  <a:lnTo>
                    <a:pt x="163643" y="597"/>
                  </a:lnTo>
                  <a:lnTo>
                    <a:pt x="206081" y="9665"/>
                  </a:lnTo>
                  <a:lnTo>
                    <a:pt x="243122" y="28529"/>
                  </a:lnTo>
                  <a:lnTo>
                    <a:pt x="273662" y="55752"/>
                  </a:lnTo>
                  <a:lnTo>
                    <a:pt x="296596" y="89897"/>
                  </a:lnTo>
                  <a:lnTo>
                    <a:pt x="310820" y="129527"/>
                  </a:lnTo>
                  <a:lnTo>
                    <a:pt x="315262" y="169602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6778603" y="2447031"/>
              <a:ext cx="1218043" cy="398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000" i="1" dirty="0">
                  <a:solidFill>
                    <a:srgbClr val="FF0000"/>
                  </a:solidFill>
                  <a:cs typeface="Arial Narrow"/>
                </a:rPr>
                <a:t>q</a:t>
              </a:r>
              <a:r>
                <a:rPr lang="fr-CA" sz="2000" i="1" baseline="-25000" dirty="0">
                  <a:solidFill>
                    <a:srgbClr val="FF0000"/>
                  </a:solidFill>
                  <a:latin typeface="Symbol" panose="05050102010706020507" pitchFamily="18" charset="2"/>
                  <a:cs typeface="DejaVu Sans"/>
                </a:rPr>
                <a:t>p</a:t>
              </a:r>
              <a:r>
                <a:rPr sz="2000" i="1" baseline="-11396" dirty="0">
                  <a:solidFill>
                    <a:srgbClr val="FF0000"/>
                  </a:solidFill>
                  <a:cs typeface="DejaVu Sans"/>
                </a:rPr>
                <a:t> </a:t>
              </a:r>
              <a:r>
                <a:rPr sz="2000" dirty="0">
                  <a:solidFill>
                    <a:srgbClr val="FF0000"/>
                  </a:solidFill>
                  <a:cs typeface="Tahoma"/>
                </a:rPr>
                <a:t>(</a:t>
              </a:r>
              <a:r>
                <a:rPr sz="2000" i="1" dirty="0">
                  <a:solidFill>
                    <a:srgbClr val="FF0000"/>
                  </a:solidFill>
                  <a:cs typeface="Arial Narrow"/>
                </a:rPr>
                <a:t>s, a</a:t>
              </a:r>
              <a:r>
                <a:rPr sz="2000" dirty="0">
                  <a:solidFill>
                    <a:srgbClr val="FF0000"/>
                  </a:solidFill>
                  <a:cs typeface="Tahoma"/>
                </a:rPr>
                <a:t>)</a:t>
              </a: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7570003" y="3572950"/>
              <a:ext cx="1182592" cy="398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FF0000"/>
                  </a:solidFill>
                  <a:cs typeface="Calibri"/>
                </a:rPr>
                <a:t>A</a:t>
              </a:r>
              <a:r>
                <a:rPr sz="2000" dirty="0">
                  <a:solidFill>
                    <a:srgbClr val="FF0000"/>
                  </a:solidFill>
                  <a:cs typeface="Calibri"/>
                </a:rPr>
                <a:t>c</a:t>
              </a:r>
              <a:r>
                <a:rPr lang="fr-CA" sz="2000" dirty="0">
                  <a:solidFill>
                    <a:srgbClr val="FF0000"/>
                  </a:solidFill>
                  <a:cs typeface="Calibri"/>
                </a:rPr>
                <a:t>ti</a:t>
              </a:r>
              <a:r>
                <a:rPr sz="2000" dirty="0">
                  <a:solidFill>
                    <a:srgbClr val="FF0000"/>
                  </a:solidFill>
                  <a:cs typeface="Calibri"/>
                </a:rPr>
                <a:t>on</a:t>
              </a:r>
              <a:r>
                <a:rPr lang="fr-CA" sz="2000" dirty="0">
                  <a:solidFill>
                    <a:srgbClr val="FF0000"/>
                  </a:solidFill>
                  <a:cs typeface="Calibri"/>
                </a:rPr>
                <a:t> </a:t>
              </a:r>
              <a:r>
                <a:rPr lang="fr-CA" sz="2000" i="1" dirty="0">
                  <a:solidFill>
                    <a:srgbClr val="FF0000"/>
                  </a:solidFill>
                  <a:cs typeface="Calibri"/>
                </a:rPr>
                <a:t>a</a:t>
              </a:r>
              <a:endParaRPr sz="2000" i="1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53641" y="3560679"/>
              <a:ext cx="10795" cy="359410"/>
            </a:xfrm>
            <a:custGeom>
              <a:avLst/>
              <a:gdLst/>
              <a:ahLst/>
              <a:cxnLst/>
              <a:rect l="l" t="t" r="r" b="b"/>
              <a:pathLst>
                <a:path w="10795" h="359410">
                  <a:moveTo>
                    <a:pt x="10590" y="0"/>
                  </a:moveTo>
                  <a:lnTo>
                    <a:pt x="0" y="358918"/>
                  </a:lnTo>
                </a:path>
              </a:pathLst>
            </a:custGeom>
            <a:ln w="25399">
              <a:solidFill>
                <a:srgbClr val="6D5F58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3164" y="3816171"/>
              <a:ext cx="127000" cy="128905"/>
            </a:xfrm>
            <a:custGeom>
              <a:avLst/>
              <a:gdLst/>
              <a:ahLst/>
              <a:cxnLst/>
              <a:rect l="l" t="t" r="r" b="b"/>
              <a:pathLst>
                <a:path w="127000" h="128904">
                  <a:moveTo>
                    <a:pt x="0" y="0"/>
                  </a:moveTo>
                  <a:lnTo>
                    <a:pt x="59728" y="128817"/>
                  </a:lnTo>
                  <a:lnTo>
                    <a:pt x="100662" y="52650"/>
                  </a:lnTo>
                  <a:lnTo>
                    <a:pt x="61974" y="52650"/>
                  </a:lnTo>
                  <a:lnTo>
                    <a:pt x="0" y="0"/>
                  </a:lnTo>
                  <a:close/>
                </a:path>
                <a:path w="127000" h="128904">
                  <a:moveTo>
                    <a:pt x="126945" y="3745"/>
                  </a:moveTo>
                  <a:lnTo>
                    <a:pt x="61974" y="52650"/>
                  </a:lnTo>
                  <a:lnTo>
                    <a:pt x="100662" y="52650"/>
                  </a:lnTo>
                  <a:lnTo>
                    <a:pt x="126945" y="3745"/>
                  </a:lnTo>
                  <a:close/>
                </a:path>
              </a:pathLst>
            </a:custGeom>
            <a:solidFill>
              <a:srgbClr val="6D5F58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634979" y="2757176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2" y="0"/>
                  </a:lnTo>
                  <a:lnTo>
                    <a:pt x="858502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634979" y="2757176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2" y="0"/>
                  </a:lnTo>
                  <a:lnTo>
                    <a:pt x="858502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175865" y="3009208"/>
              <a:ext cx="261850" cy="27016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232965" y="306771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4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7"/>
                  </a:lnTo>
                  <a:lnTo>
                    <a:pt x="50183" y="99081"/>
                  </a:lnTo>
                  <a:lnTo>
                    <a:pt x="62391" y="96752"/>
                  </a:lnTo>
                  <a:lnTo>
                    <a:pt x="93522" y="55579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1"/>
                  </a:lnTo>
                  <a:lnTo>
                    <a:pt x="70987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232965" y="3067718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4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30393" y="2988426"/>
              <a:ext cx="261850" cy="27016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85174" y="304699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4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3" y="99079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85173" y="304699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4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22079" y="2830485"/>
              <a:ext cx="261850" cy="26600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77306" y="288557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4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7"/>
                  </a:lnTo>
                  <a:lnTo>
                    <a:pt x="50183" y="99081"/>
                  </a:lnTo>
                  <a:lnTo>
                    <a:pt x="62391" y="96752"/>
                  </a:lnTo>
                  <a:lnTo>
                    <a:pt x="93522" y="55579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1"/>
                  </a:lnTo>
                  <a:lnTo>
                    <a:pt x="70987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77306" y="288557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4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34549" y="3154680"/>
              <a:ext cx="266007" cy="26600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92742" y="321053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4"/>
                  </a:lnTo>
                  <a:lnTo>
                    <a:pt x="22705" y="91286"/>
                  </a:lnTo>
                  <a:lnTo>
                    <a:pt x="50182" y="99079"/>
                  </a:lnTo>
                  <a:lnTo>
                    <a:pt x="62390" y="96751"/>
                  </a:lnTo>
                  <a:lnTo>
                    <a:pt x="93522" y="55579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1"/>
                  </a:lnTo>
                  <a:lnTo>
                    <a:pt x="70987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92742" y="321053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862454" y="2822171"/>
              <a:ext cx="719050" cy="69826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933032" y="2870186"/>
              <a:ext cx="577215" cy="556260"/>
            </a:xfrm>
            <a:custGeom>
              <a:avLst/>
              <a:gdLst/>
              <a:ahLst/>
              <a:cxnLst/>
              <a:rect l="l" t="t" r="r" b="b"/>
              <a:pathLst>
                <a:path w="577215" h="556260">
                  <a:moveTo>
                    <a:pt x="288530" y="0"/>
                  </a:moveTo>
                  <a:lnTo>
                    <a:pt x="241728" y="3637"/>
                  </a:lnTo>
                  <a:lnTo>
                    <a:pt x="197332" y="14169"/>
                  </a:lnTo>
                  <a:lnTo>
                    <a:pt x="155933" y="31023"/>
                  </a:lnTo>
                  <a:lnTo>
                    <a:pt x="118127" y="53627"/>
                  </a:lnTo>
                  <a:lnTo>
                    <a:pt x="84508" y="81408"/>
                  </a:lnTo>
                  <a:lnTo>
                    <a:pt x="55669" y="113794"/>
                  </a:lnTo>
                  <a:lnTo>
                    <a:pt x="32205" y="150213"/>
                  </a:lnTo>
                  <a:lnTo>
                    <a:pt x="14709" y="190093"/>
                  </a:lnTo>
                  <a:lnTo>
                    <a:pt x="3776" y="232861"/>
                  </a:lnTo>
                  <a:lnTo>
                    <a:pt x="0" y="277945"/>
                  </a:lnTo>
                  <a:lnTo>
                    <a:pt x="956" y="300741"/>
                  </a:lnTo>
                  <a:lnTo>
                    <a:pt x="8385" y="344738"/>
                  </a:lnTo>
                  <a:lnTo>
                    <a:pt x="22674" y="386134"/>
                  </a:lnTo>
                  <a:lnTo>
                    <a:pt x="43228" y="424354"/>
                  </a:lnTo>
                  <a:lnTo>
                    <a:pt x="69454" y="458828"/>
                  </a:lnTo>
                  <a:lnTo>
                    <a:pt x="100757" y="488983"/>
                  </a:lnTo>
                  <a:lnTo>
                    <a:pt x="136544" y="514247"/>
                  </a:lnTo>
                  <a:lnTo>
                    <a:pt x="176221" y="534048"/>
                  </a:lnTo>
                  <a:lnTo>
                    <a:pt x="219192" y="547812"/>
                  </a:lnTo>
                  <a:lnTo>
                    <a:pt x="264866" y="554969"/>
                  </a:lnTo>
                  <a:lnTo>
                    <a:pt x="288530" y="555890"/>
                  </a:lnTo>
                  <a:lnTo>
                    <a:pt x="312193" y="554969"/>
                  </a:lnTo>
                  <a:lnTo>
                    <a:pt x="357866" y="547812"/>
                  </a:lnTo>
                  <a:lnTo>
                    <a:pt x="400838" y="534048"/>
                  </a:lnTo>
                  <a:lnTo>
                    <a:pt x="440514" y="514247"/>
                  </a:lnTo>
                  <a:lnTo>
                    <a:pt x="476301" y="488983"/>
                  </a:lnTo>
                  <a:lnTo>
                    <a:pt x="507604" y="458828"/>
                  </a:lnTo>
                  <a:lnTo>
                    <a:pt x="533830" y="424354"/>
                  </a:lnTo>
                  <a:lnTo>
                    <a:pt x="554384" y="386134"/>
                  </a:lnTo>
                  <a:lnTo>
                    <a:pt x="568673" y="344738"/>
                  </a:lnTo>
                  <a:lnTo>
                    <a:pt x="576102" y="300741"/>
                  </a:lnTo>
                  <a:lnTo>
                    <a:pt x="577058" y="277945"/>
                  </a:lnTo>
                  <a:lnTo>
                    <a:pt x="576102" y="255150"/>
                  </a:lnTo>
                  <a:lnTo>
                    <a:pt x="568673" y="211152"/>
                  </a:lnTo>
                  <a:lnTo>
                    <a:pt x="554384" y="169756"/>
                  </a:lnTo>
                  <a:lnTo>
                    <a:pt x="533830" y="131535"/>
                  </a:lnTo>
                  <a:lnTo>
                    <a:pt x="507604" y="97061"/>
                  </a:lnTo>
                  <a:lnTo>
                    <a:pt x="476301" y="66906"/>
                  </a:lnTo>
                  <a:lnTo>
                    <a:pt x="440514" y="41642"/>
                  </a:lnTo>
                  <a:lnTo>
                    <a:pt x="400838" y="21842"/>
                  </a:lnTo>
                  <a:lnTo>
                    <a:pt x="357866" y="8077"/>
                  </a:lnTo>
                  <a:lnTo>
                    <a:pt x="312193" y="921"/>
                  </a:lnTo>
                  <a:lnTo>
                    <a:pt x="288530" y="0"/>
                  </a:lnTo>
                  <a:close/>
                </a:path>
              </a:pathLst>
            </a:custGeom>
            <a:solidFill>
              <a:srgbClr val="E5CCB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099071" y="3036340"/>
              <a:ext cx="244475" cy="56515"/>
            </a:xfrm>
            <a:custGeom>
              <a:avLst/>
              <a:gdLst/>
              <a:ahLst/>
              <a:cxnLst/>
              <a:rect l="l" t="t" r="r" b="b"/>
              <a:pathLst>
                <a:path w="244475" h="56514">
                  <a:moveTo>
                    <a:pt x="25798" y="0"/>
                  </a:moveTo>
                  <a:lnTo>
                    <a:pt x="12628" y="5072"/>
                  </a:lnTo>
                  <a:lnTo>
                    <a:pt x="3447" y="15187"/>
                  </a:lnTo>
                  <a:lnTo>
                    <a:pt x="0" y="28665"/>
                  </a:lnTo>
                  <a:lnTo>
                    <a:pt x="2251" y="39362"/>
                  </a:lnTo>
                  <a:lnTo>
                    <a:pt x="9639" y="48678"/>
                  </a:lnTo>
                  <a:lnTo>
                    <a:pt x="22093" y="54631"/>
                  </a:lnTo>
                  <a:lnTo>
                    <a:pt x="39531" y="56090"/>
                  </a:lnTo>
                  <a:lnTo>
                    <a:pt x="50088" y="49438"/>
                  </a:lnTo>
                  <a:lnTo>
                    <a:pt x="57060" y="37800"/>
                  </a:lnTo>
                  <a:lnTo>
                    <a:pt x="59164" y="21491"/>
                  </a:lnTo>
                  <a:lnTo>
                    <a:pt x="52919" y="10303"/>
                  </a:lnTo>
                  <a:lnTo>
                    <a:pt x="41526" y="2682"/>
                  </a:lnTo>
                  <a:lnTo>
                    <a:pt x="25798" y="0"/>
                  </a:lnTo>
                  <a:close/>
                </a:path>
                <a:path w="244475" h="56514">
                  <a:moveTo>
                    <a:pt x="210670" y="0"/>
                  </a:moveTo>
                  <a:lnTo>
                    <a:pt x="197500" y="5072"/>
                  </a:lnTo>
                  <a:lnTo>
                    <a:pt x="188319" y="15188"/>
                  </a:lnTo>
                  <a:lnTo>
                    <a:pt x="184871" y="28665"/>
                  </a:lnTo>
                  <a:lnTo>
                    <a:pt x="187123" y="39362"/>
                  </a:lnTo>
                  <a:lnTo>
                    <a:pt x="194511" y="48678"/>
                  </a:lnTo>
                  <a:lnTo>
                    <a:pt x="206966" y="54632"/>
                  </a:lnTo>
                  <a:lnTo>
                    <a:pt x="224403" y="56090"/>
                  </a:lnTo>
                  <a:lnTo>
                    <a:pt x="234960" y="49438"/>
                  </a:lnTo>
                  <a:lnTo>
                    <a:pt x="241931" y="37800"/>
                  </a:lnTo>
                  <a:lnTo>
                    <a:pt x="244036" y="21492"/>
                  </a:lnTo>
                  <a:lnTo>
                    <a:pt x="237791" y="10304"/>
                  </a:lnTo>
                  <a:lnTo>
                    <a:pt x="226399" y="2682"/>
                  </a:lnTo>
                  <a:lnTo>
                    <a:pt x="210670" y="0"/>
                  </a:lnTo>
                  <a:close/>
                </a:path>
              </a:pathLst>
            </a:custGeom>
            <a:solidFill>
              <a:srgbClr val="C0AB9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099069" y="3036340"/>
              <a:ext cx="59690" cy="56515"/>
            </a:xfrm>
            <a:custGeom>
              <a:avLst/>
              <a:gdLst/>
              <a:ahLst/>
              <a:cxnLst/>
              <a:rect l="l" t="t" r="r" b="b"/>
              <a:pathLst>
                <a:path w="59690" h="56514">
                  <a:moveTo>
                    <a:pt x="0" y="28665"/>
                  </a:moveTo>
                  <a:lnTo>
                    <a:pt x="3447" y="15187"/>
                  </a:lnTo>
                  <a:lnTo>
                    <a:pt x="12628" y="5072"/>
                  </a:lnTo>
                  <a:lnTo>
                    <a:pt x="25798" y="0"/>
                  </a:lnTo>
                  <a:lnTo>
                    <a:pt x="41527" y="2682"/>
                  </a:lnTo>
                  <a:lnTo>
                    <a:pt x="52920" y="10303"/>
                  </a:lnTo>
                  <a:lnTo>
                    <a:pt x="59164" y="21492"/>
                  </a:lnTo>
                  <a:lnTo>
                    <a:pt x="57060" y="37800"/>
                  </a:lnTo>
                  <a:lnTo>
                    <a:pt x="50088" y="49437"/>
                  </a:lnTo>
                  <a:lnTo>
                    <a:pt x="39531" y="56090"/>
                  </a:lnTo>
                  <a:lnTo>
                    <a:pt x="22093" y="54631"/>
                  </a:lnTo>
                  <a:lnTo>
                    <a:pt x="9639" y="48677"/>
                  </a:lnTo>
                  <a:lnTo>
                    <a:pt x="2251" y="39361"/>
                  </a:lnTo>
                  <a:lnTo>
                    <a:pt x="0" y="28665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283941" y="3036341"/>
              <a:ext cx="59690" cy="56515"/>
            </a:xfrm>
            <a:custGeom>
              <a:avLst/>
              <a:gdLst/>
              <a:ahLst/>
              <a:cxnLst/>
              <a:rect l="l" t="t" r="r" b="b"/>
              <a:pathLst>
                <a:path w="59690" h="56514">
                  <a:moveTo>
                    <a:pt x="0" y="28665"/>
                  </a:moveTo>
                  <a:lnTo>
                    <a:pt x="3447" y="15187"/>
                  </a:lnTo>
                  <a:lnTo>
                    <a:pt x="12628" y="5072"/>
                  </a:lnTo>
                  <a:lnTo>
                    <a:pt x="25798" y="0"/>
                  </a:lnTo>
                  <a:lnTo>
                    <a:pt x="41527" y="2682"/>
                  </a:lnTo>
                  <a:lnTo>
                    <a:pt x="52920" y="10303"/>
                  </a:lnTo>
                  <a:lnTo>
                    <a:pt x="59164" y="21492"/>
                  </a:lnTo>
                  <a:lnTo>
                    <a:pt x="57060" y="37800"/>
                  </a:lnTo>
                  <a:lnTo>
                    <a:pt x="50088" y="49438"/>
                  </a:lnTo>
                  <a:lnTo>
                    <a:pt x="39531" y="56090"/>
                  </a:lnTo>
                  <a:lnTo>
                    <a:pt x="22094" y="54631"/>
                  </a:lnTo>
                  <a:lnTo>
                    <a:pt x="9639" y="48677"/>
                  </a:lnTo>
                  <a:lnTo>
                    <a:pt x="2251" y="39361"/>
                  </a:lnTo>
                  <a:lnTo>
                    <a:pt x="0" y="28665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065175" y="3269346"/>
              <a:ext cx="312420" cy="52069"/>
            </a:xfrm>
            <a:custGeom>
              <a:avLst/>
              <a:gdLst/>
              <a:ahLst/>
              <a:cxnLst/>
              <a:rect l="l" t="t" r="r" b="b"/>
              <a:pathLst>
                <a:path w="312420" h="52070">
                  <a:moveTo>
                    <a:pt x="0" y="0"/>
                  </a:moveTo>
                  <a:lnTo>
                    <a:pt x="46907" y="26382"/>
                  </a:lnTo>
                  <a:lnTo>
                    <a:pt x="93798" y="43453"/>
                  </a:lnTo>
                  <a:lnTo>
                    <a:pt x="140672" y="51213"/>
                  </a:lnTo>
                  <a:lnTo>
                    <a:pt x="156293" y="51730"/>
                  </a:lnTo>
                  <a:lnTo>
                    <a:pt x="171912" y="51213"/>
                  </a:lnTo>
                  <a:lnTo>
                    <a:pt x="218759" y="43453"/>
                  </a:lnTo>
                  <a:lnTo>
                    <a:pt x="265590" y="26382"/>
                  </a:lnTo>
                  <a:lnTo>
                    <a:pt x="296801" y="9828"/>
                  </a:lnTo>
                  <a:lnTo>
                    <a:pt x="312404" y="0"/>
                  </a:lnTo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933032" y="2870186"/>
              <a:ext cx="577215" cy="556260"/>
            </a:xfrm>
            <a:custGeom>
              <a:avLst/>
              <a:gdLst/>
              <a:ahLst/>
              <a:cxnLst/>
              <a:rect l="l" t="t" r="r" b="b"/>
              <a:pathLst>
                <a:path w="577215" h="556260">
                  <a:moveTo>
                    <a:pt x="0" y="277945"/>
                  </a:moveTo>
                  <a:lnTo>
                    <a:pt x="3776" y="232860"/>
                  </a:lnTo>
                  <a:lnTo>
                    <a:pt x="14709" y="190092"/>
                  </a:lnTo>
                  <a:lnTo>
                    <a:pt x="32205" y="150213"/>
                  </a:lnTo>
                  <a:lnTo>
                    <a:pt x="55669" y="113794"/>
                  </a:lnTo>
                  <a:lnTo>
                    <a:pt x="84508" y="81408"/>
                  </a:lnTo>
                  <a:lnTo>
                    <a:pt x="118127" y="53627"/>
                  </a:lnTo>
                  <a:lnTo>
                    <a:pt x="155933" y="31023"/>
                  </a:lnTo>
                  <a:lnTo>
                    <a:pt x="197331" y="14169"/>
                  </a:lnTo>
                  <a:lnTo>
                    <a:pt x="241728" y="3637"/>
                  </a:lnTo>
                  <a:lnTo>
                    <a:pt x="288528" y="0"/>
                  </a:lnTo>
                  <a:lnTo>
                    <a:pt x="312192" y="921"/>
                  </a:lnTo>
                  <a:lnTo>
                    <a:pt x="357865" y="8077"/>
                  </a:lnTo>
                  <a:lnTo>
                    <a:pt x="400837" y="21842"/>
                  </a:lnTo>
                  <a:lnTo>
                    <a:pt x="440513" y="41642"/>
                  </a:lnTo>
                  <a:lnTo>
                    <a:pt x="476300" y="66906"/>
                  </a:lnTo>
                  <a:lnTo>
                    <a:pt x="507603" y="97061"/>
                  </a:lnTo>
                  <a:lnTo>
                    <a:pt x="533829" y="131535"/>
                  </a:lnTo>
                  <a:lnTo>
                    <a:pt x="554383" y="169756"/>
                  </a:lnTo>
                  <a:lnTo>
                    <a:pt x="568672" y="211151"/>
                  </a:lnTo>
                  <a:lnTo>
                    <a:pt x="576101" y="255149"/>
                  </a:lnTo>
                  <a:lnTo>
                    <a:pt x="577057" y="277945"/>
                  </a:lnTo>
                  <a:lnTo>
                    <a:pt x="576101" y="300740"/>
                  </a:lnTo>
                  <a:lnTo>
                    <a:pt x="568672" y="344738"/>
                  </a:lnTo>
                  <a:lnTo>
                    <a:pt x="554383" y="386133"/>
                  </a:lnTo>
                  <a:lnTo>
                    <a:pt x="533829" y="424354"/>
                  </a:lnTo>
                  <a:lnTo>
                    <a:pt x="507603" y="458828"/>
                  </a:lnTo>
                  <a:lnTo>
                    <a:pt x="476300" y="488983"/>
                  </a:lnTo>
                  <a:lnTo>
                    <a:pt x="440513" y="514247"/>
                  </a:lnTo>
                  <a:lnTo>
                    <a:pt x="400837" y="534047"/>
                  </a:lnTo>
                  <a:lnTo>
                    <a:pt x="357865" y="547811"/>
                  </a:lnTo>
                  <a:lnTo>
                    <a:pt x="312192" y="554968"/>
                  </a:lnTo>
                  <a:lnTo>
                    <a:pt x="288528" y="555889"/>
                  </a:lnTo>
                  <a:lnTo>
                    <a:pt x="264865" y="554968"/>
                  </a:lnTo>
                  <a:lnTo>
                    <a:pt x="219192" y="547811"/>
                  </a:lnTo>
                  <a:lnTo>
                    <a:pt x="176220" y="534047"/>
                  </a:lnTo>
                  <a:lnTo>
                    <a:pt x="136544" y="514247"/>
                  </a:lnTo>
                  <a:lnTo>
                    <a:pt x="100757" y="488983"/>
                  </a:lnTo>
                  <a:lnTo>
                    <a:pt x="69454" y="458828"/>
                  </a:lnTo>
                  <a:lnTo>
                    <a:pt x="43228" y="424354"/>
                  </a:lnTo>
                  <a:lnTo>
                    <a:pt x="22674" y="386133"/>
                  </a:lnTo>
                  <a:lnTo>
                    <a:pt x="8385" y="344738"/>
                  </a:lnTo>
                  <a:lnTo>
                    <a:pt x="956" y="300740"/>
                  </a:lnTo>
                  <a:lnTo>
                    <a:pt x="0" y="277945"/>
                  </a:lnTo>
                  <a:close/>
                </a:path>
              </a:pathLst>
            </a:custGeom>
            <a:ln w="50799">
              <a:solidFill>
                <a:srgbClr val="8F604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061959" y="2568632"/>
              <a:ext cx="324196" cy="32835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120341" y="2625640"/>
              <a:ext cx="154940" cy="160655"/>
            </a:xfrm>
            <a:custGeom>
              <a:avLst/>
              <a:gdLst/>
              <a:ahLst/>
              <a:cxnLst/>
              <a:rect l="l" t="t" r="r" b="b"/>
              <a:pathLst>
                <a:path w="154940" h="160655">
                  <a:moveTo>
                    <a:pt x="66058" y="0"/>
                  </a:moveTo>
                  <a:lnTo>
                    <a:pt x="28730" y="17073"/>
                  </a:lnTo>
                  <a:lnTo>
                    <a:pt x="5065" y="50955"/>
                  </a:lnTo>
                  <a:lnTo>
                    <a:pt x="0" y="79640"/>
                  </a:lnTo>
                  <a:lnTo>
                    <a:pt x="1188" y="93741"/>
                  </a:lnTo>
                  <a:lnTo>
                    <a:pt x="18355" y="131337"/>
                  </a:lnTo>
                  <a:lnTo>
                    <a:pt x="51806" y="155058"/>
                  </a:lnTo>
                  <a:lnTo>
                    <a:pt x="80538" y="160096"/>
                  </a:lnTo>
                  <a:lnTo>
                    <a:pt x="94006" y="158319"/>
                  </a:lnTo>
                  <a:lnTo>
                    <a:pt x="128643" y="139505"/>
                  </a:lnTo>
                  <a:lnTo>
                    <a:pt x="150305" y="103798"/>
                  </a:lnTo>
                  <a:lnTo>
                    <a:pt x="154791" y="72726"/>
                  </a:lnTo>
                  <a:lnTo>
                    <a:pt x="152544" y="59346"/>
                  </a:lnTo>
                  <a:lnTo>
                    <a:pt x="133326" y="25158"/>
                  </a:lnTo>
                  <a:lnTo>
                    <a:pt x="97615" y="4092"/>
                  </a:lnTo>
                  <a:lnTo>
                    <a:pt x="660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120341" y="2625640"/>
              <a:ext cx="154940" cy="160655"/>
            </a:xfrm>
            <a:custGeom>
              <a:avLst/>
              <a:gdLst/>
              <a:ahLst/>
              <a:cxnLst/>
              <a:rect l="l" t="t" r="r" b="b"/>
              <a:pathLst>
                <a:path w="154940" h="160655">
                  <a:moveTo>
                    <a:pt x="0" y="79639"/>
                  </a:moveTo>
                  <a:lnTo>
                    <a:pt x="11045" y="38198"/>
                  </a:lnTo>
                  <a:lnTo>
                    <a:pt x="39967" y="9189"/>
                  </a:lnTo>
                  <a:lnTo>
                    <a:pt x="66058" y="0"/>
                  </a:lnTo>
                  <a:lnTo>
                    <a:pt x="82541" y="918"/>
                  </a:lnTo>
                  <a:lnTo>
                    <a:pt x="123115" y="16412"/>
                  </a:lnTo>
                  <a:lnTo>
                    <a:pt x="148148" y="46825"/>
                  </a:lnTo>
                  <a:lnTo>
                    <a:pt x="154790" y="72726"/>
                  </a:lnTo>
                  <a:lnTo>
                    <a:pt x="153681" y="88883"/>
                  </a:lnTo>
                  <a:lnTo>
                    <a:pt x="137580" y="129268"/>
                  </a:lnTo>
                  <a:lnTo>
                    <a:pt x="106649" y="154190"/>
                  </a:lnTo>
                  <a:lnTo>
                    <a:pt x="80537" y="160096"/>
                  </a:lnTo>
                  <a:lnTo>
                    <a:pt x="65659" y="158808"/>
                  </a:lnTo>
                  <a:lnTo>
                    <a:pt x="27957" y="141092"/>
                  </a:lnTo>
                  <a:lnTo>
                    <a:pt x="4774" y="107430"/>
                  </a:lnTo>
                  <a:lnTo>
                    <a:pt x="0" y="79639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8665448" y="2379749"/>
              <a:ext cx="750570" cy="398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État</a:t>
              </a:r>
              <a:r>
                <a:rPr lang="fr-CA" sz="2000" i="1" dirty="0">
                  <a:solidFill>
                    <a:srgbClr val="534239"/>
                  </a:solidFill>
                  <a:cs typeface="Calibri"/>
                </a:rPr>
                <a:t> s</a:t>
              </a:r>
              <a:endParaRPr sz="2000" i="1" dirty="0">
                <a:cs typeface="Calibri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8623640" y="3944988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2" y="0"/>
                  </a:lnTo>
                  <a:lnTo>
                    <a:pt x="858502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623640" y="3944988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2" y="0"/>
                  </a:lnTo>
                  <a:lnTo>
                    <a:pt x="858502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163397" y="4197928"/>
              <a:ext cx="266007" cy="26600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221626" y="425553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7" y="57597"/>
                  </a:lnTo>
                  <a:lnTo>
                    <a:pt x="22707" y="91287"/>
                  </a:lnTo>
                  <a:lnTo>
                    <a:pt x="50184" y="99080"/>
                  </a:lnTo>
                  <a:lnTo>
                    <a:pt x="62392" y="96752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221625" y="425553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17922" y="4177146"/>
              <a:ext cx="261850" cy="26600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73835" y="4234803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4"/>
                  </a:lnTo>
                  <a:lnTo>
                    <a:pt x="22705" y="91286"/>
                  </a:lnTo>
                  <a:lnTo>
                    <a:pt x="50182" y="99079"/>
                  </a:lnTo>
                  <a:lnTo>
                    <a:pt x="62390" y="96751"/>
                  </a:lnTo>
                  <a:lnTo>
                    <a:pt x="93522" y="55579"/>
                  </a:lnTo>
                  <a:lnTo>
                    <a:pt x="94624" y="38058"/>
                  </a:lnTo>
                  <a:lnTo>
                    <a:pt x="89882" y="25599"/>
                  </a:lnTo>
                  <a:lnTo>
                    <a:pt x="81900" y="15031"/>
                  </a:lnTo>
                  <a:lnTo>
                    <a:pt x="70988" y="6887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73835" y="4234803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09610" y="4015048"/>
              <a:ext cx="261850" cy="26600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65966" y="4073389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7" y="57597"/>
                  </a:lnTo>
                  <a:lnTo>
                    <a:pt x="22707" y="91287"/>
                  </a:lnTo>
                  <a:lnTo>
                    <a:pt x="50184" y="99080"/>
                  </a:lnTo>
                  <a:lnTo>
                    <a:pt x="62392" y="96752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65966" y="4073389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26236" y="4339243"/>
              <a:ext cx="261850" cy="27016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81403" y="4398343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4"/>
                  </a:lnTo>
                  <a:lnTo>
                    <a:pt x="22705" y="91286"/>
                  </a:lnTo>
                  <a:lnTo>
                    <a:pt x="50182" y="99079"/>
                  </a:lnTo>
                  <a:lnTo>
                    <a:pt x="62390" y="96751"/>
                  </a:lnTo>
                  <a:lnTo>
                    <a:pt x="93522" y="55579"/>
                  </a:lnTo>
                  <a:lnTo>
                    <a:pt x="94624" y="38058"/>
                  </a:lnTo>
                  <a:lnTo>
                    <a:pt x="89882" y="25599"/>
                  </a:lnTo>
                  <a:lnTo>
                    <a:pt x="81900" y="15031"/>
                  </a:lnTo>
                  <a:lnTo>
                    <a:pt x="70988" y="6887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81403" y="4398344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163397" y="4351713"/>
              <a:ext cx="266007" cy="26600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221626" y="440737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3" y="99079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221625" y="440737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51950" y="4748492"/>
              <a:ext cx="1270" cy="516255"/>
            </a:xfrm>
            <a:custGeom>
              <a:avLst/>
              <a:gdLst/>
              <a:ahLst/>
              <a:cxnLst/>
              <a:rect l="l" t="t" r="r" b="b"/>
              <a:pathLst>
                <a:path w="1270" h="516254">
                  <a:moveTo>
                    <a:pt x="941" y="0"/>
                  </a:moveTo>
                  <a:lnTo>
                    <a:pt x="0" y="516025"/>
                  </a:lnTo>
                </a:path>
              </a:pathLst>
            </a:custGeom>
            <a:ln w="25399">
              <a:solidFill>
                <a:srgbClr val="6D5F58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988635" y="5162803"/>
              <a:ext cx="127000" cy="127635"/>
            </a:xfrm>
            <a:custGeom>
              <a:avLst/>
              <a:gdLst/>
              <a:ahLst/>
              <a:cxnLst/>
              <a:rect l="l" t="t" r="r" b="b"/>
              <a:pathLst>
                <a:path w="127000" h="127635">
                  <a:moveTo>
                    <a:pt x="0" y="0"/>
                  </a:moveTo>
                  <a:lnTo>
                    <a:pt x="63267" y="127115"/>
                  </a:lnTo>
                  <a:lnTo>
                    <a:pt x="101541" y="50915"/>
                  </a:lnTo>
                  <a:lnTo>
                    <a:pt x="63407" y="50915"/>
                  </a:lnTo>
                  <a:lnTo>
                    <a:pt x="0" y="0"/>
                  </a:lnTo>
                  <a:close/>
                </a:path>
                <a:path w="127000" h="127635">
                  <a:moveTo>
                    <a:pt x="127000" y="231"/>
                  </a:moveTo>
                  <a:lnTo>
                    <a:pt x="63407" y="50915"/>
                  </a:lnTo>
                  <a:lnTo>
                    <a:pt x="101541" y="50915"/>
                  </a:lnTo>
                  <a:lnTo>
                    <a:pt x="127000" y="231"/>
                  </a:lnTo>
                  <a:close/>
                </a:path>
              </a:pathLst>
            </a:custGeom>
            <a:solidFill>
              <a:srgbClr val="6D5F58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622653" y="5289918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3" y="0"/>
                  </a:lnTo>
                  <a:lnTo>
                    <a:pt x="858503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622652" y="5289918"/>
              <a:ext cx="858519" cy="803910"/>
            </a:xfrm>
            <a:custGeom>
              <a:avLst/>
              <a:gdLst/>
              <a:ahLst/>
              <a:cxnLst/>
              <a:rect l="l" t="t" r="r" b="b"/>
              <a:pathLst>
                <a:path w="858520" h="803910">
                  <a:moveTo>
                    <a:pt x="0" y="0"/>
                  </a:moveTo>
                  <a:lnTo>
                    <a:pt x="858502" y="0"/>
                  </a:lnTo>
                  <a:lnTo>
                    <a:pt x="858502" y="803503"/>
                  </a:lnTo>
                  <a:lnTo>
                    <a:pt x="0" y="80350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163396" y="5544589"/>
              <a:ext cx="261850" cy="26600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220637" y="560046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220637" y="5600460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17922" y="5523808"/>
              <a:ext cx="261850" cy="26600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072847" y="5579733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3" y="99079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072847" y="5579733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009610" y="5361709"/>
              <a:ext cx="261850" cy="26600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064979" y="5418319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3" y="99079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064978" y="5418319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022080" y="5660967"/>
              <a:ext cx="266007" cy="26600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080414" y="571779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080413" y="571779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317182" y="5403273"/>
              <a:ext cx="261850" cy="26600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373038" y="545999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4"/>
                  </a:lnTo>
                  <a:lnTo>
                    <a:pt x="22705" y="91286"/>
                  </a:lnTo>
                  <a:lnTo>
                    <a:pt x="50182" y="99079"/>
                  </a:lnTo>
                  <a:lnTo>
                    <a:pt x="62390" y="96751"/>
                  </a:lnTo>
                  <a:lnTo>
                    <a:pt x="93522" y="55579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1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373038" y="545999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47512" y="5527964"/>
              <a:ext cx="261850" cy="26600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03137" y="5586362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1"/>
                  </a:lnTo>
                  <a:lnTo>
                    <a:pt x="657" y="57597"/>
                  </a:lnTo>
                  <a:lnTo>
                    <a:pt x="22707" y="91287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03137" y="5586362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47512" y="5681749"/>
              <a:ext cx="261850" cy="26600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3137" y="5738762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3137" y="5738763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847512" y="5823066"/>
              <a:ext cx="261850" cy="26600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03137" y="588087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6"/>
                  </a:lnTo>
                  <a:lnTo>
                    <a:pt x="22706" y="91286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03137" y="588087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188334" y="5652655"/>
              <a:ext cx="261850" cy="270163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245665" y="571159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5" y="91286"/>
                  </a:lnTo>
                  <a:lnTo>
                    <a:pt x="50182" y="99080"/>
                  </a:lnTo>
                  <a:lnTo>
                    <a:pt x="62390" y="96752"/>
                  </a:lnTo>
                  <a:lnTo>
                    <a:pt x="93522" y="55578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7" y="6886"/>
                  </a:lnTo>
                  <a:lnTo>
                    <a:pt x="57450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245665" y="571159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030394" y="5789815"/>
              <a:ext cx="266007" cy="26600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088479" y="5845345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5" y="91286"/>
                  </a:lnTo>
                  <a:lnTo>
                    <a:pt x="50182" y="99080"/>
                  </a:lnTo>
                  <a:lnTo>
                    <a:pt x="62391" y="96752"/>
                  </a:lnTo>
                  <a:lnTo>
                    <a:pt x="93522" y="55578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088479" y="5845345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175865" y="5960226"/>
              <a:ext cx="261850" cy="26600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232965" y="601691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1"/>
                  </a:lnTo>
                  <a:lnTo>
                    <a:pt x="656" y="57595"/>
                  </a:lnTo>
                  <a:lnTo>
                    <a:pt x="22705" y="91286"/>
                  </a:lnTo>
                  <a:lnTo>
                    <a:pt x="50182" y="99080"/>
                  </a:lnTo>
                  <a:lnTo>
                    <a:pt x="62390" y="96752"/>
                  </a:lnTo>
                  <a:lnTo>
                    <a:pt x="93522" y="55578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7" y="6886"/>
                  </a:lnTo>
                  <a:lnTo>
                    <a:pt x="57450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232965" y="6016911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531628" y="5648498"/>
              <a:ext cx="261850" cy="26600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587039" y="5705715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5" y="91286"/>
                  </a:lnTo>
                  <a:lnTo>
                    <a:pt x="50182" y="99080"/>
                  </a:lnTo>
                  <a:lnTo>
                    <a:pt x="62390" y="96752"/>
                  </a:lnTo>
                  <a:lnTo>
                    <a:pt x="93522" y="55578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7" y="6886"/>
                  </a:lnTo>
                  <a:lnTo>
                    <a:pt x="57450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587039" y="5705715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175865" y="5802284"/>
              <a:ext cx="261850" cy="266007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232965" y="5857863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5" y="91286"/>
                  </a:lnTo>
                  <a:lnTo>
                    <a:pt x="50182" y="99080"/>
                  </a:lnTo>
                  <a:lnTo>
                    <a:pt x="62390" y="96752"/>
                  </a:lnTo>
                  <a:lnTo>
                    <a:pt x="93522" y="55578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7" y="6886"/>
                  </a:lnTo>
                  <a:lnTo>
                    <a:pt x="57450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232965" y="5857863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702039" y="5665124"/>
              <a:ext cx="261850" cy="270163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757088" y="5724028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5" y="91286"/>
                  </a:lnTo>
                  <a:lnTo>
                    <a:pt x="50182" y="99080"/>
                  </a:lnTo>
                  <a:lnTo>
                    <a:pt x="62391" y="96752"/>
                  </a:lnTo>
                  <a:lnTo>
                    <a:pt x="93522" y="55578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757089" y="5724028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030393" y="5943600"/>
              <a:ext cx="261850" cy="26600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086473" y="599986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5" y="91286"/>
                  </a:lnTo>
                  <a:lnTo>
                    <a:pt x="50182" y="99080"/>
                  </a:lnTo>
                  <a:lnTo>
                    <a:pt x="62390" y="96752"/>
                  </a:lnTo>
                  <a:lnTo>
                    <a:pt x="93522" y="55578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7" y="6886"/>
                  </a:lnTo>
                  <a:lnTo>
                    <a:pt x="57450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086473" y="5999866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702039" y="5494713"/>
              <a:ext cx="261850" cy="26600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757088" y="555067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1"/>
                  </a:lnTo>
                  <a:lnTo>
                    <a:pt x="656" y="57596"/>
                  </a:lnTo>
                  <a:lnTo>
                    <a:pt x="22705" y="91286"/>
                  </a:lnTo>
                  <a:lnTo>
                    <a:pt x="50182" y="99080"/>
                  </a:lnTo>
                  <a:lnTo>
                    <a:pt x="62391" y="96752"/>
                  </a:lnTo>
                  <a:lnTo>
                    <a:pt x="93522" y="55578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757089" y="555067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2" name="object 252"/>
            <p:cNvSpPr txBox="1"/>
            <p:nvPr/>
          </p:nvSpPr>
          <p:spPr>
            <a:xfrm>
              <a:off x="8865221" y="6099903"/>
              <a:ext cx="615950" cy="398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fin</a:t>
              </a:r>
              <a:endParaRPr sz="2000" dirty="0">
                <a:cs typeface="Calibri"/>
              </a:endParaRPr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31629" y="5494713"/>
              <a:ext cx="266007" cy="26600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89203" y="555067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1"/>
                  </a:lnTo>
                  <a:lnTo>
                    <a:pt x="657" y="57597"/>
                  </a:lnTo>
                  <a:lnTo>
                    <a:pt x="22707" y="91287"/>
                  </a:lnTo>
                  <a:lnTo>
                    <a:pt x="50184" y="99080"/>
                  </a:lnTo>
                  <a:lnTo>
                    <a:pt x="62392" y="96751"/>
                  </a:lnTo>
                  <a:lnTo>
                    <a:pt x="93523" y="55578"/>
                  </a:lnTo>
                  <a:lnTo>
                    <a:pt x="94625" y="38057"/>
                  </a:lnTo>
                  <a:lnTo>
                    <a:pt x="89882" y="25598"/>
                  </a:lnTo>
                  <a:lnTo>
                    <a:pt x="81901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89203" y="5550677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710351" y="5960226"/>
              <a:ext cx="261850" cy="26600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65972" y="6018562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0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2" y="99080"/>
                  </a:lnTo>
                  <a:lnTo>
                    <a:pt x="62391" y="96752"/>
                  </a:lnTo>
                  <a:lnTo>
                    <a:pt x="93522" y="55579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1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765972" y="6018562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839199" y="5345084"/>
              <a:ext cx="261850" cy="26600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95652" y="5401388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6" y="0"/>
                  </a:moveTo>
                  <a:lnTo>
                    <a:pt x="7880" y="21995"/>
                  </a:lnTo>
                  <a:lnTo>
                    <a:pt x="0" y="49351"/>
                  </a:lnTo>
                  <a:lnTo>
                    <a:pt x="656" y="57597"/>
                  </a:lnTo>
                  <a:lnTo>
                    <a:pt x="22706" y="91287"/>
                  </a:lnTo>
                  <a:lnTo>
                    <a:pt x="50183" y="99080"/>
                  </a:lnTo>
                  <a:lnTo>
                    <a:pt x="62391" y="96752"/>
                  </a:lnTo>
                  <a:lnTo>
                    <a:pt x="93522" y="55578"/>
                  </a:lnTo>
                  <a:lnTo>
                    <a:pt x="94624" y="38057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7" y="6886"/>
                  </a:lnTo>
                  <a:lnTo>
                    <a:pt x="57450" y="1699"/>
                  </a:lnTo>
                  <a:lnTo>
                    <a:pt x="415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895652" y="5401388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44098" y="5773189"/>
              <a:ext cx="261850" cy="266007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601459" y="5831094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41597" y="0"/>
                  </a:moveTo>
                  <a:lnTo>
                    <a:pt x="7880" y="21994"/>
                  </a:lnTo>
                  <a:lnTo>
                    <a:pt x="0" y="49351"/>
                  </a:lnTo>
                  <a:lnTo>
                    <a:pt x="656" y="57595"/>
                  </a:lnTo>
                  <a:lnTo>
                    <a:pt x="22706" y="91286"/>
                  </a:lnTo>
                  <a:lnTo>
                    <a:pt x="50182" y="99080"/>
                  </a:lnTo>
                  <a:lnTo>
                    <a:pt x="62391" y="96752"/>
                  </a:lnTo>
                  <a:lnTo>
                    <a:pt x="93522" y="55579"/>
                  </a:lnTo>
                  <a:lnTo>
                    <a:pt x="94624" y="38058"/>
                  </a:lnTo>
                  <a:lnTo>
                    <a:pt x="89881" y="25598"/>
                  </a:lnTo>
                  <a:lnTo>
                    <a:pt x="81900" y="15030"/>
                  </a:lnTo>
                  <a:lnTo>
                    <a:pt x="70988" y="6886"/>
                  </a:lnTo>
                  <a:lnTo>
                    <a:pt x="57451" y="1699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601459" y="5831094"/>
              <a:ext cx="94615" cy="99695"/>
            </a:xfrm>
            <a:custGeom>
              <a:avLst/>
              <a:gdLst/>
              <a:ahLst/>
              <a:cxnLst/>
              <a:rect l="l" t="t" r="r" b="b"/>
              <a:pathLst>
                <a:path w="94615" h="99695">
                  <a:moveTo>
                    <a:pt x="0" y="49351"/>
                  </a:moveTo>
                  <a:lnTo>
                    <a:pt x="16812" y="11488"/>
                  </a:lnTo>
                  <a:lnTo>
                    <a:pt x="41597" y="0"/>
                  </a:lnTo>
                  <a:lnTo>
                    <a:pt x="57451" y="1699"/>
                  </a:lnTo>
                  <a:lnTo>
                    <a:pt x="70988" y="6886"/>
                  </a:lnTo>
                  <a:lnTo>
                    <a:pt x="81900" y="15030"/>
                  </a:lnTo>
                  <a:lnTo>
                    <a:pt x="89882" y="25598"/>
                  </a:lnTo>
                  <a:lnTo>
                    <a:pt x="94624" y="38058"/>
                  </a:lnTo>
                  <a:lnTo>
                    <a:pt x="93523" y="55578"/>
                  </a:lnTo>
                  <a:lnTo>
                    <a:pt x="73280" y="91090"/>
                  </a:lnTo>
                  <a:lnTo>
                    <a:pt x="50183" y="99080"/>
                  </a:lnTo>
                  <a:lnTo>
                    <a:pt x="35496" y="97047"/>
                  </a:lnTo>
                  <a:lnTo>
                    <a:pt x="4793" y="70966"/>
                  </a:lnTo>
                  <a:lnTo>
                    <a:pt x="0" y="49351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6" name="object 152"/>
            <p:cNvSpPr txBox="1"/>
            <p:nvPr/>
          </p:nvSpPr>
          <p:spPr>
            <a:xfrm>
              <a:off x="7546780" y="4808913"/>
              <a:ext cx="1595743" cy="398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P</a:t>
              </a:r>
              <a:r>
                <a:rPr sz="2000" dirty="0" err="1">
                  <a:solidFill>
                    <a:srgbClr val="534239"/>
                  </a:solidFill>
                  <a:cs typeface="Calibri"/>
                </a:rPr>
                <a:t>oli</a:t>
              </a:r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tique </a:t>
              </a:r>
              <a:r>
                <a:rPr lang="fr-CA" sz="2000" dirty="0">
                  <a:latin typeface="Symbol" panose="05050102010706020507" pitchFamily="18" charset="2"/>
                  <a:cs typeface="DejaVu Sans"/>
                </a:rPr>
                <a:t>p</a:t>
              </a:r>
              <a:endParaRPr sz="2000" dirty="0">
                <a:cs typeface="Calibri"/>
              </a:endParaRPr>
            </a:p>
          </p:txBody>
        </p:sp>
        <p:sp>
          <p:nvSpPr>
            <p:cNvPr id="267" name="object 151"/>
            <p:cNvSpPr txBox="1"/>
            <p:nvPr/>
          </p:nvSpPr>
          <p:spPr>
            <a:xfrm>
              <a:off x="6188541" y="5807630"/>
              <a:ext cx="2386028" cy="398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Récompense </a:t>
              </a:r>
              <a:r>
                <a:rPr sz="2000" dirty="0">
                  <a:solidFill>
                    <a:srgbClr val="534239"/>
                  </a:solidFill>
                  <a:cs typeface="Calibri"/>
                </a:rPr>
                <a:t>:</a:t>
              </a:r>
              <a:r>
                <a:rPr lang="fr-CA" sz="2000" dirty="0">
                  <a:solidFill>
                    <a:srgbClr val="534239"/>
                  </a:solidFill>
                  <a:cs typeface="Calibri"/>
                </a:rPr>
                <a:t> </a:t>
              </a:r>
              <a:r>
                <a:rPr lang="fr-CA" sz="2000" i="1" dirty="0">
                  <a:solidFill>
                    <a:srgbClr val="534239"/>
                  </a:solidFill>
                  <a:cs typeface="Calibri"/>
                </a:rPr>
                <a:t>r</a:t>
              </a:r>
              <a:endParaRPr sz="2000" i="1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796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AlphaGo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7999" y="1447801"/>
            <a:ext cx="4329953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dirty="0"/>
              <a:t>Réseau de politique : utilise l’entrainement supervisé sur un grand nombre de jeux humains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dirty="0"/>
              <a:t>Réseau de valeurs : entrainé pour prédire le résultat du jeu basé sur des jeux simulés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Les deux reseaux </a:t>
            </a:r>
            <a:r>
              <a:rPr lang="en-US" dirty="0" err="1"/>
              <a:t>guident</a:t>
            </a:r>
            <a:r>
              <a:rPr lang="en-US" dirty="0"/>
              <a:t> la recherche arborescence par simulation de Monte Carlo (MCTS)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619702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9" name="Picture 8" descr="Screen Shot 2016-09-20 at 3.0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96653"/>
            <a:ext cx="4876800" cy="44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3982" y="2011795"/>
            <a:ext cx="596465" cy="6247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2669" y="3844409"/>
            <a:ext cx="371799" cy="203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9204" y="3847775"/>
            <a:ext cx="372432" cy="203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41039" y="3863909"/>
            <a:ext cx="372399" cy="2039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762474" y="3834275"/>
            <a:ext cx="372533" cy="204047"/>
            <a:chOff x="3571855" y="2875706"/>
            <a:chExt cx="279400" cy="153035"/>
          </a:xfrm>
        </p:grpSpPr>
        <p:sp>
          <p:nvSpPr>
            <p:cNvPr id="7" name="object 7"/>
            <p:cNvSpPr/>
            <p:nvPr/>
          </p:nvSpPr>
          <p:spPr>
            <a:xfrm>
              <a:off x="3711067" y="2880469"/>
              <a:ext cx="122555" cy="130175"/>
            </a:xfrm>
            <a:custGeom>
              <a:avLst/>
              <a:gdLst/>
              <a:ahLst/>
              <a:cxnLst/>
              <a:rect l="l" t="t" r="r" b="b"/>
              <a:pathLst>
                <a:path w="122554" h="130175">
                  <a:moveTo>
                    <a:pt x="0" y="0"/>
                  </a:moveTo>
                  <a:lnTo>
                    <a:pt x="122499" y="1298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3818417" y="2995193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7999" y="28749"/>
                  </a:moveTo>
                  <a:lnTo>
                    <a:pt x="0" y="14699"/>
                  </a:lnTo>
                  <a:lnTo>
                    <a:pt x="15149" y="15124"/>
                  </a:lnTo>
                  <a:lnTo>
                    <a:pt x="15599" y="0"/>
                  </a:lnTo>
                  <a:lnTo>
                    <a:pt x="27999" y="2874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3818417" y="2995193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15149" y="15124"/>
                  </a:moveTo>
                  <a:lnTo>
                    <a:pt x="0" y="14699"/>
                  </a:lnTo>
                  <a:lnTo>
                    <a:pt x="27999" y="28749"/>
                  </a:lnTo>
                  <a:lnTo>
                    <a:pt x="15599" y="0"/>
                  </a:lnTo>
                  <a:lnTo>
                    <a:pt x="15149" y="15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9417" y="2880469"/>
              <a:ext cx="121920" cy="130175"/>
            </a:xfrm>
            <a:custGeom>
              <a:avLst/>
              <a:gdLst/>
              <a:ahLst/>
              <a:cxnLst/>
              <a:rect l="l" t="t" r="r" b="b"/>
              <a:pathLst>
                <a:path w="121920" h="130175">
                  <a:moveTo>
                    <a:pt x="121674" y="0"/>
                  </a:moveTo>
                  <a:lnTo>
                    <a:pt x="0" y="12979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6617" y="299511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0" y="28799"/>
                  </a:moveTo>
                  <a:lnTo>
                    <a:pt x="12324" y="0"/>
                  </a:lnTo>
                  <a:lnTo>
                    <a:pt x="12799" y="15149"/>
                  </a:lnTo>
                  <a:lnTo>
                    <a:pt x="27949" y="14649"/>
                  </a:lnTo>
                  <a:lnTo>
                    <a:pt x="0" y="2879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576617" y="299511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12799" y="15149"/>
                  </a:moveTo>
                  <a:lnTo>
                    <a:pt x="12324" y="0"/>
                  </a:lnTo>
                  <a:lnTo>
                    <a:pt x="0" y="28799"/>
                  </a:lnTo>
                  <a:lnTo>
                    <a:pt x="27949" y="14649"/>
                  </a:lnTo>
                  <a:lnTo>
                    <a:pt x="12799" y="151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88809" y="3837875"/>
            <a:ext cx="372399" cy="2039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0620" y="3854009"/>
            <a:ext cx="372421" cy="2039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51872" y="3835342"/>
            <a:ext cx="372425" cy="20399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678192" y="3838942"/>
            <a:ext cx="372533" cy="204047"/>
            <a:chOff x="1258644" y="2879206"/>
            <a:chExt cx="279400" cy="153035"/>
          </a:xfrm>
        </p:grpSpPr>
        <p:sp>
          <p:nvSpPr>
            <p:cNvPr id="17" name="object 17"/>
            <p:cNvSpPr/>
            <p:nvPr/>
          </p:nvSpPr>
          <p:spPr>
            <a:xfrm>
              <a:off x="1397854" y="2883969"/>
              <a:ext cx="122555" cy="130175"/>
            </a:xfrm>
            <a:custGeom>
              <a:avLst/>
              <a:gdLst/>
              <a:ahLst/>
              <a:cxnLst/>
              <a:rect l="l" t="t" r="r" b="b"/>
              <a:pathLst>
                <a:path w="122555" h="130175">
                  <a:moveTo>
                    <a:pt x="0" y="0"/>
                  </a:moveTo>
                  <a:lnTo>
                    <a:pt x="122499" y="1298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505211" y="299866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7987" y="28774"/>
                  </a:moveTo>
                  <a:lnTo>
                    <a:pt x="0" y="14699"/>
                  </a:lnTo>
                  <a:lnTo>
                    <a:pt x="15142" y="15149"/>
                  </a:lnTo>
                  <a:lnTo>
                    <a:pt x="15584" y="0"/>
                  </a:lnTo>
                  <a:lnTo>
                    <a:pt x="27987" y="287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5211" y="2998668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15142" y="15149"/>
                  </a:moveTo>
                  <a:lnTo>
                    <a:pt x="0" y="14699"/>
                  </a:lnTo>
                  <a:lnTo>
                    <a:pt x="27987" y="28774"/>
                  </a:lnTo>
                  <a:lnTo>
                    <a:pt x="15584" y="0"/>
                  </a:lnTo>
                  <a:lnTo>
                    <a:pt x="15142" y="151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76209" y="2883994"/>
              <a:ext cx="121920" cy="130175"/>
            </a:xfrm>
            <a:custGeom>
              <a:avLst/>
              <a:gdLst/>
              <a:ahLst/>
              <a:cxnLst/>
              <a:rect l="l" t="t" r="r" b="b"/>
              <a:pathLst>
                <a:path w="121919" h="130175">
                  <a:moveTo>
                    <a:pt x="121674" y="0"/>
                  </a:moveTo>
                  <a:lnTo>
                    <a:pt x="0" y="12979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3407" y="2998643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28799"/>
                  </a:moveTo>
                  <a:lnTo>
                    <a:pt x="12312" y="0"/>
                  </a:lnTo>
                  <a:lnTo>
                    <a:pt x="12802" y="15149"/>
                  </a:lnTo>
                  <a:lnTo>
                    <a:pt x="27942" y="14649"/>
                  </a:lnTo>
                  <a:lnTo>
                    <a:pt x="0" y="2879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3407" y="2998643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12802" y="15149"/>
                  </a:moveTo>
                  <a:lnTo>
                    <a:pt x="12312" y="0"/>
                  </a:lnTo>
                  <a:lnTo>
                    <a:pt x="0" y="28799"/>
                  </a:lnTo>
                  <a:lnTo>
                    <a:pt x="27942" y="14649"/>
                  </a:lnTo>
                  <a:lnTo>
                    <a:pt x="12802" y="151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0018" y="3855075"/>
            <a:ext cx="372421" cy="20399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62932" y="3671509"/>
            <a:ext cx="916093" cy="381847"/>
            <a:chOff x="122199" y="2753631"/>
            <a:chExt cx="687070" cy="286385"/>
          </a:xfrm>
        </p:grpSpPr>
        <p:sp>
          <p:nvSpPr>
            <p:cNvPr id="25" name="object 25"/>
            <p:cNvSpPr/>
            <p:nvPr/>
          </p:nvSpPr>
          <p:spPr>
            <a:xfrm>
              <a:off x="261409" y="2891369"/>
              <a:ext cx="122555" cy="130175"/>
            </a:xfrm>
            <a:custGeom>
              <a:avLst/>
              <a:gdLst/>
              <a:ahLst/>
              <a:cxnLst/>
              <a:rect l="l" t="t" r="r" b="b"/>
              <a:pathLst>
                <a:path w="122554" h="130175">
                  <a:moveTo>
                    <a:pt x="0" y="0"/>
                  </a:moveTo>
                  <a:lnTo>
                    <a:pt x="122499" y="12987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8766" y="3006093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27987" y="28749"/>
                  </a:moveTo>
                  <a:lnTo>
                    <a:pt x="0" y="14699"/>
                  </a:lnTo>
                  <a:lnTo>
                    <a:pt x="15142" y="15149"/>
                  </a:lnTo>
                  <a:lnTo>
                    <a:pt x="15582" y="0"/>
                  </a:lnTo>
                  <a:lnTo>
                    <a:pt x="27987" y="2874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8766" y="3006093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15142" y="15149"/>
                  </a:moveTo>
                  <a:lnTo>
                    <a:pt x="0" y="14699"/>
                  </a:lnTo>
                  <a:lnTo>
                    <a:pt x="27987" y="28749"/>
                  </a:lnTo>
                  <a:lnTo>
                    <a:pt x="15582" y="0"/>
                  </a:lnTo>
                  <a:lnTo>
                    <a:pt x="15142" y="151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9763" y="2891419"/>
              <a:ext cx="121920" cy="130175"/>
            </a:xfrm>
            <a:custGeom>
              <a:avLst/>
              <a:gdLst/>
              <a:ahLst/>
              <a:cxnLst/>
              <a:rect l="l" t="t" r="r" b="b"/>
              <a:pathLst>
                <a:path w="121920" h="130175">
                  <a:moveTo>
                    <a:pt x="121673" y="0"/>
                  </a:moveTo>
                  <a:lnTo>
                    <a:pt x="0" y="12977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26961" y="3006068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0" y="28774"/>
                  </a:moveTo>
                  <a:lnTo>
                    <a:pt x="12313" y="0"/>
                  </a:lnTo>
                  <a:lnTo>
                    <a:pt x="12802" y="15124"/>
                  </a:lnTo>
                  <a:lnTo>
                    <a:pt x="27942" y="14649"/>
                  </a:lnTo>
                  <a:lnTo>
                    <a:pt x="0" y="287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6961" y="3006068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12802" y="15124"/>
                  </a:moveTo>
                  <a:lnTo>
                    <a:pt x="12313" y="0"/>
                  </a:lnTo>
                  <a:lnTo>
                    <a:pt x="0" y="28774"/>
                  </a:lnTo>
                  <a:lnTo>
                    <a:pt x="27942" y="14649"/>
                  </a:lnTo>
                  <a:lnTo>
                    <a:pt x="12802" y="15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14769" y="2758394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40" h="102869">
                  <a:moveTo>
                    <a:pt x="230562" y="0"/>
                  </a:moveTo>
                  <a:lnTo>
                    <a:pt x="0" y="10227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97659" y="28465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59" y="0"/>
                  </a:lnTo>
                  <a:lnTo>
                    <a:pt x="17109" y="14149"/>
                  </a:lnTo>
                  <a:lnTo>
                    <a:pt x="31244" y="19599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97659" y="28465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09" y="14149"/>
                  </a:moveTo>
                  <a:lnTo>
                    <a:pt x="22559" y="0"/>
                  </a:lnTo>
                  <a:lnTo>
                    <a:pt x="0" y="21724"/>
                  </a:lnTo>
                  <a:lnTo>
                    <a:pt x="31244" y="19599"/>
                  </a:lnTo>
                  <a:lnTo>
                    <a:pt x="17109" y="141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45331" y="2758394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82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72843" y="28385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312" y="20674"/>
                  </a:moveTo>
                  <a:lnTo>
                    <a:pt x="0" y="19974"/>
                  </a:lnTo>
                  <a:lnTo>
                    <a:pt x="13869" y="13874"/>
                  </a:lnTo>
                  <a:lnTo>
                    <a:pt x="7779" y="0"/>
                  </a:lnTo>
                  <a:lnTo>
                    <a:pt x="31312" y="206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72843" y="28385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69" y="13874"/>
                  </a:moveTo>
                  <a:lnTo>
                    <a:pt x="0" y="19974"/>
                  </a:lnTo>
                  <a:lnTo>
                    <a:pt x="31312" y="20674"/>
                  </a:lnTo>
                  <a:lnTo>
                    <a:pt x="7779" y="0"/>
                  </a:lnTo>
                  <a:lnTo>
                    <a:pt x="13869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874406" y="3659075"/>
            <a:ext cx="688340" cy="159173"/>
            <a:chOff x="1405804" y="2744306"/>
            <a:chExt cx="516255" cy="119380"/>
          </a:xfrm>
        </p:grpSpPr>
        <p:sp>
          <p:nvSpPr>
            <p:cNvPr id="38" name="object 38"/>
            <p:cNvSpPr/>
            <p:nvPr/>
          </p:nvSpPr>
          <p:spPr>
            <a:xfrm>
              <a:off x="1427677" y="274906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59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410567" y="28371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57" y="0"/>
                  </a:lnTo>
                  <a:lnTo>
                    <a:pt x="17109" y="14124"/>
                  </a:lnTo>
                  <a:lnTo>
                    <a:pt x="31244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410567" y="28371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09" y="14124"/>
                  </a:moveTo>
                  <a:lnTo>
                    <a:pt x="22557" y="0"/>
                  </a:lnTo>
                  <a:lnTo>
                    <a:pt x="0" y="21724"/>
                  </a:lnTo>
                  <a:lnTo>
                    <a:pt x="31244" y="19574"/>
                  </a:lnTo>
                  <a:lnTo>
                    <a:pt x="17109" y="14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658236" y="274906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5" h="94614">
                  <a:moveTo>
                    <a:pt x="0" y="0"/>
                  </a:moveTo>
                  <a:lnTo>
                    <a:pt x="241384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885751" y="28292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309" y="20649"/>
                  </a:moveTo>
                  <a:lnTo>
                    <a:pt x="0" y="19949"/>
                  </a:lnTo>
                  <a:lnTo>
                    <a:pt x="13869" y="13874"/>
                  </a:lnTo>
                  <a:lnTo>
                    <a:pt x="7777" y="0"/>
                  </a:lnTo>
                  <a:lnTo>
                    <a:pt x="31309" y="2064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885751" y="28292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69" y="13874"/>
                  </a:moveTo>
                  <a:lnTo>
                    <a:pt x="0" y="19949"/>
                  </a:lnTo>
                  <a:lnTo>
                    <a:pt x="31309" y="20649"/>
                  </a:lnTo>
                  <a:lnTo>
                    <a:pt x="7777" y="0"/>
                  </a:lnTo>
                  <a:lnTo>
                    <a:pt x="13869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431743" y="3659075"/>
            <a:ext cx="688340" cy="159173"/>
            <a:chOff x="2573807" y="2744306"/>
            <a:chExt cx="516255" cy="119380"/>
          </a:xfrm>
        </p:grpSpPr>
        <p:sp>
          <p:nvSpPr>
            <p:cNvPr id="45" name="object 45"/>
            <p:cNvSpPr/>
            <p:nvPr/>
          </p:nvSpPr>
          <p:spPr>
            <a:xfrm>
              <a:off x="2595694" y="274906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49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2578569" y="28371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74" y="0"/>
                  </a:lnTo>
                  <a:lnTo>
                    <a:pt x="17124" y="14124"/>
                  </a:lnTo>
                  <a:lnTo>
                    <a:pt x="31249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2578569" y="28371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24" y="14124"/>
                  </a:moveTo>
                  <a:lnTo>
                    <a:pt x="22574" y="0"/>
                  </a:lnTo>
                  <a:lnTo>
                    <a:pt x="0" y="21724"/>
                  </a:lnTo>
                  <a:lnTo>
                    <a:pt x="31249" y="19574"/>
                  </a:lnTo>
                  <a:lnTo>
                    <a:pt x="17124" y="14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2826244" y="274906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5" h="94614">
                  <a:moveTo>
                    <a:pt x="0" y="0"/>
                  </a:moveTo>
                  <a:lnTo>
                    <a:pt x="241399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053768" y="28292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49"/>
                  </a:moveTo>
                  <a:lnTo>
                    <a:pt x="0" y="19949"/>
                  </a:lnTo>
                  <a:lnTo>
                    <a:pt x="13874" y="13874"/>
                  </a:lnTo>
                  <a:lnTo>
                    <a:pt x="7774" y="0"/>
                  </a:lnTo>
                  <a:lnTo>
                    <a:pt x="31299" y="2064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3053768" y="28292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74" y="13874"/>
                  </a:moveTo>
                  <a:lnTo>
                    <a:pt x="0" y="19949"/>
                  </a:lnTo>
                  <a:lnTo>
                    <a:pt x="31299" y="20649"/>
                  </a:lnTo>
                  <a:lnTo>
                    <a:pt x="7774" y="0"/>
                  </a:lnTo>
                  <a:lnTo>
                    <a:pt x="13874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4973974" y="3670542"/>
            <a:ext cx="688340" cy="159173"/>
            <a:chOff x="3730480" y="2752906"/>
            <a:chExt cx="516255" cy="119380"/>
          </a:xfrm>
        </p:grpSpPr>
        <p:sp>
          <p:nvSpPr>
            <p:cNvPr id="52" name="object 52"/>
            <p:cNvSpPr/>
            <p:nvPr/>
          </p:nvSpPr>
          <p:spPr>
            <a:xfrm>
              <a:off x="3752367" y="275766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49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735242" y="28457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74" y="0"/>
                  </a:lnTo>
                  <a:lnTo>
                    <a:pt x="17124" y="14124"/>
                  </a:lnTo>
                  <a:lnTo>
                    <a:pt x="31249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735242" y="28457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24" y="14124"/>
                  </a:moveTo>
                  <a:lnTo>
                    <a:pt x="22574" y="0"/>
                  </a:lnTo>
                  <a:lnTo>
                    <a:pt x="0" y="21724"/>
                  </a:lnTo>
                  <a:lnTo>
                    <a:pt x="31249" y="19574"/>
                  </a:lnTo>
                  <a:lnTo>
                    <a:pt x="17124" y="14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3982917" y="275766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5" h="94614">
                  <a:moveTo>
                    <a:pt x="0" y="0"/>
                  </a:moveTo>
                  <a:lnTo>
                    <a:pt x="241374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4210441" y="28378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74"/>
                  </a:lnTo>
                  <a:lnTo>
                    <a:pt x="13849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4210441" y="28378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49" y="13874"/>
                  </a:moveTo>
                  <a:lnTo>
                    <a:pt x="0" y="19974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49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6501070" y="3650708"/>
            <a:ext cx="688340" cy="159173"/>
            <a:chOff x="4875802" y="2738031"/>
            <a:chExt cx="516255" cy="119380"/>
          </a:xfrm>
        </p:grpSpPr>
        <p:sp>
          <p:nvSpPr>
            <p:cNvPr id="59" name="object 59"/>
            <p:cNvSpPr/>
            <p:nvPr/>
          </p:nvSpPr>
          <p:spPr>
            <a:xfrm>
              <a:off x="4897690" y="2742794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49" y="0"/>
                  </a:moveTo>
                  <a:lnTo>
                    <a:pt x="0" y="10227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880565" y="28309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74" y="0"/>
                  </a:lnTo>
                  <a:lnTo>
                    <a:pt x="17124" y="14149"/>
                  </a:lnTo>
                  <a:lnTo>
                    <a:pt x="31249" y="19599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880565" y="28309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24" y="14149"/>
                  </a:moveTo>
                  <a:lnTo>
                    <a:pt x="22574" y="0"/>
                  </a:lnTo>
                  <a:lnTo>
                    <a:pt x="0" y="21724"/>
                  </a:lnTo>
                  <a:lnTo>
                    <a:pt x="31249" y="19599"/>
                  </a:lnTo>
                  <a:lnTo>
                    <a:pt x="17124" y="141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128239" y="2742794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5" h="94614">
                  <a:moveTo>
                    <a:pt x="0" y="0"/>
                  </a:moveTo>
                  <a:lnTo>
                    <a:pt x="241374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355764" y="28229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74"/>
                  </a:lnTo>
                  <a:lnTo>
                    <a:pt x="13849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5355764" y="28229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49" y="13874"/>
                  </a:moveTo>
                  <a:lnTo>
                    <a:pt x="0" y="19974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49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756178" y="3331893"/>
            <a:ext cx="1428327" cy="312420"/>
            <a:chOff x="567133" y="2498919"/>
            <a:chExt cx="1071245" cy="234315"/>
          </a:xfrm>
        </p:grpSpPr>
        <p:sp>
          <p:nvSpPr>
            <p:cNvPr id="66" name="object 66"/>
            <p:cNvSpPr/>
            <p:nvPr/>
          </p:nvSpPr>
          <p:spPr>
            <a:xfrm>
              <a:off x="611256" y="2508444"/>
              <a:ext cx="485140" cy="200660"/>
            </a:xfrm>
            <a:custGeom>
              <a:avLst/>
              <a:gdLst/>
              <a:ahLst/>
              <a:cxnLst/>
              <a:rect l="l" t="t" r="r" b="b"/>
              <a:pathLst>
                <a:path w="485140" h="200660">
                  <a:moveTo>
                    <a:pt x="484764" y="0"/>
                  </a:moveTo>
                  <a:lnTo>
                    <a:pt x="0" y="20037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576658" y="2680844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0" y="42274"/>
                  </a:moveTo>
                  <a:lnTo>
                    <a:pt x="46214" y="0"/>
                  </a:lnTo>
                  <a:lnTo>
                    <a:pt x="34597" y="27974"/>
                  </a:lnTo>
                  <a:lnTo>
                    <a:pt x="62579" y="39574"/>
                  </a:lnTo>
                  <a:lnTo>
                    <a:pt x="0" y="422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576658" y="2680844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34597" y="27974"/>
                  </a:moveTo>
                  <a:lnTo>
                    <a:pt x="46214" y="0"/>
                  </a:lnTo>
                  <a:lnTo>
                    <a:pt x="0" y="42274"/>
                  </a:lnTo>
                  <a:lnTo>
                    <a:pt x="62579" y="39574"/>
                  </a:lnTo>
                  <a:lnTo>
                    <a:pt x="34597" y="2797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1096020" y="2513144"/>
              <a:ext cx="497840" cy="187960"/>
            </a:xfrm>
            <a:custGeom>
              <a:avLst/>
              <a:gdLst/>
              <a:ahLst/>
              <a:cxnLst/>
              <a:rect l="l" t="t" r="r" b="b"/>
              <a:pathLst>
                <a:path w="497840" h="187960">
                  <a:moveTo>
                    <a:pt x="0" y="0"/>
                  </a:moveTo>
                  <a:lnTo>
                    <a:pt x="497213" y="187549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1565629" y="2673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62632" y="40799"/>
                  </a:moveTo>
                  <a:lnTo>
                    <a:pt x="0" y="40074"/>
                  </a:lnTo>
                  <a:lnTo>
                    <a:pt x="27604" y="27599"/>
                  </a:lnTo>
                  <a:lnTo>
                    <a:pt x="15122" y="0"/>
                  </a:lnTo>
                  <a:lnTo>
                    <a:pt x="62632" y="4079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1565629" y="2673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27604" y="27599"/>
                  </a:moveTo>
                  <a:lnTo>
                    <a:pt x="0" y="40074"/>
                  </a:lnTo>
                  <a:lnTo>
                    <a:pt x="62632" y="40799"/>
                  </a:lnTo>
                  <a:lnTo>
                    <a:pt x="15122" y="0"/>
                  </a:lnTo>
                  <a:lnTo>
                    <a:pt x="27604" y="2759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3789859" y="3299497"/>
            <a:ext cx="1428327" cy="312420"/>
            <a:chOff x="2842394" y="2474622"/>
            <a:chExt cx="1071245" cy="234315"/>
          </a:xfrm>
        </p:grpSpPr>
        <p:sp>
          <p:nvSpPr>
            <p:cNvPr id="73" name="object 73"/>
            <p:cNvSpPr/>
            <p:nvPr/>
          </p:nvSpPr>
          <p:spPr>
            <a:xfrm>
              <a:off x="2886519" y="2484147"/>
              <a:ext cx="485140" cy="200660"/>
            </a:xfrm>
            <a:custGeom>
              <a:avLst/>
              <a:gdLst/>
              <a:ahLst/>
              <a:cxnLst/>
              <a:rect l="l" t="t" r="r" b="b"/>
              <a:pathLst>
                <a:path w="485139" h="200660">
                  <a:moveTo>
                    <a:pt x="484774" y="0"/>
                  </a:moveTo>
                  <a:lnTo>
                    <a:pt x="0" y="200372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2851919" y="26565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4" h="42544">
                  <a:moveTo>
                    <a:pt x="0" y="42299"/>
                  </a:moveTo>
                  <a:lnTo>
                    <a:pt x="46224" y="0"/>
                  </a:lnTo>
                  <a:lnTo>
                    <a:pt x="34599" y="27999"/>
                  </a:lnTo>
                  <a:lnTo>
                    <a:pt x="62574" y="39599"/>
                  </a:lnTo>
                  <a:lnTo>
                    <a:pt x="0" y="4229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2851919" y="26565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4" h="42544">
                  <a:moveTo>
                    <a:pt x="34599" y="27999"/>
                  </a:moveTo>
                  <a:lnTo>
                    <a:pt x="46224" y="0"/>
                  </a:lnTo>
                  <a:lnTo>
                    <a:pt x="0" y="42299"/>
                  </a:lnTo>
                  <a:lnTo>
                    <a:pt x="62574" y="39599"/>
                  </a:lnTo>
                  <a:lnTo>
                    <a:pt x="34599" y="2799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3371293" y="2488827"/>
              <a:ext cx="497205" cy="187960"/>
            </a:xfrm>
            <a:custGeom>
              <a:avLst/>
              <a:gdLst/>
              <a:ahLst/>
              <a:cxnLst/>
              <a:rect l="l" t="t" r="r" b="b"/>
              <a:pathLst>
                <a:path w="497204" h="187960">
                  <a:moveTo>
                    <a:pt x="0" y="0"/>
                  </a:moveTo>
                  <a:lnTo>
                    <a:pt x="497198" y="187567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3840892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62624" y="40824"/>
                  </a:moveTo>
                  <a:lnTo>
                    <a:pt x="0" y="40099"/>
                  </a:lnTo>
                  <a:lnTo>
                    <a:pt x="27599" y="27624"/>
                  </a:lnTo>
                  <a:lnTo>
                    <a:pt x="15124" y="0"/>
                  </a:lnTo>
                  <a:lnTo>
                    <a:pt x="62624" y="408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3840892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27599" y="27624"/>
                  </a:moveTo>
                  <a:lnTo>
                    <a:pt x="0" y="40099"/>
                  </a:lnTo>
                  <a:lnTo>
                    <a:pt x="62624" y="40824"/>
                  </a:lnTo>
                  <a:lnTo>
                    <a:pt x="15124" y="0"/>
                  </a:lnTo>
                  <a:lnTo>
                    <a:pt x="27599" y="2762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79" name="object 7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89065" y="3848342"/>
            <a:ext cx="372432" cy="203999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7815400" y="3654908"/>
            <a:ext cx="890693" cy="401320"/>
            <a:chOff x="5861550" y="2741181"/>
            <a:chExt cx="668020" cy="300990"/>
          </a:xfrm>
        </p:grpSpPr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61550" y="2888956"/>
              <a:ext cx="279324" cy="15299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034837" y="2745944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49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6017712" y="283406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74" y="0"/>
                  </a:lnTo>
                  <a:lnTo>
                    <a:pt x="17124" y="14124"/>
                  </a:lnTo>
                  <a:lnTo>
                    <a:pt x="31249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6017712" y="283406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24" y="14124"/>
                  </a:moveTo>
                  <a:lnTo>
                    <a:pt x="22574" y="0"/>
                  </a:lnTo>
                  <a:lnTo>
                    <a:pt x="0" y="21724"/>
                  </a:lnTo>
                  <a:lnTo>
                    <a:pt x="31249" y="19574"/>
                  </a:lnTo>
                  <a:lnTo>
                    <a:pt x="17124" y="14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6265387" y="2745944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99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6492911" y="282611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49"/>
                  </a:lnTo>
                  <a:lnTo>
                    <a:pt x="13874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6492911" y="282611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74" y="13874"/>
                  </a:moveTo>
                  <a:lnTo>
                    <a:pt x="0" y="19949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74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7035719" y="3305737"/>
            <a:ext cx="1428327" cy="312420"/>
            <a:chOff x="5276789" y="2479302"/>
            <a:chExt cx="1071245" cy="234315"/>
          </a:xfrm>
        </p:grpSpPr>
        <p:sp>
          <p:nvSpPr>
            <p:cNvPr id="89" name="object 89"/>
            <p:cNvSpPr/>
            <p:nvPr/>
          </p:nvSpPr>
          <p:spPr>
            <a:xfrm>
              <a:off x="5320914" y="2488827"/>
              <a:ext cx="485140" cy="200660"/>
            </a:xfrm>
            <a:custGeom>
              <a:avLst/>
              <a:gdLst/>
              <a:ahLst/>
              <a:cxnLst/>
              <a:rect l="l" t="t" r="r" b="b"/>
              <a:pathLst>
                <a:path w="485139" h="200660">
                  <a:moveTo>
                    <a:pt x="484774" y="0"/>
                  </a:moveTo>
                  <a:lnTo>
                    <a:pt x="0" y="200367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5286314" y="26612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4" h="42544">
                  <a:moveTo>
                    <a:pt x="0" y="42274"/>
                  </a:moveTo>
                  <a:lnTo>
                    <a:pt x="46224" y="0"/>
                  </a:lnTo>
                  <a:lnTo>
                    <a:pt x="34599" y="27974"/>
                  </a:lnTo>
                  <a:lnTo>
                    <a:pt x="62574" y="39574"/>
                  </a:lnTo>
                  <a:lnTo>
                    <a:pt x="0" y="422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286314" y="26612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4" h="42544">
                  <a:moveTo>
                    <a:pt x="34599" y="27974"/>
                  </a:moveTo>
                  <a:lnTo>
                    <a:pt x="46224" y="0"/>
                  </a:lnTo>
                  <a:lnTo>
                    <a:pt x="0" y="42274"/>
                  </a:lnTo>
                  <a:lnTo>
                    <a:pt x="62574" y="39574"/>
                  </a:lnTo>
                  <a:lnTo>
                    <a:pt x="34599" y="2797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5805688" y="2488827"/>
              <a:ext cx="497205" cy="187960"/>
            </a:xfrm>
            <a:custGeom>
              <a:avLst/>
              <a:gdLst/>
              <a:ahLst/>
              <a:cxnLst/>
              <a:rect l="l" t="t" r="r" b="b"/>
              <a:pathLst>
                <a:path w="497204" h="187960">
                  <a:moveTo>
                    <a:pt x="0" y="0"/>
                  </a:moveTo>
                  <a:lnTo>
                    <a:pt x="497198" y="187567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6275287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62624" y="40824"/>
                  </a:moveTo>
                  <a:lnTo>
                    <a:pt x="0" y="40099"/>
                  </a:lnTo>
                  <a:lnTo>
                    <a:pt x="27599" y="27624"/>
                  </a:lnTo>
                  <a:lnTo>
                    <a:pt x="15124" y="0"/>
                  </a:lnTo>
                  <a:lnTo>
                    <a:pt x="62624" y="408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6275287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27599" y="27624"/>
                  </a:moveTo>
                  <a:lnTo>
                    <a:pt x="0" y="40099"/>
                  </a:lnTo>
                  <a:lnTo>
                    <a:pt x="62624" y="40824"/>
                  </a:lnTo>
                  <a:lnTo>
                    <a:pt x="15124" y="0"/>
                  </a:lnTo>
                  <a:lnTo>
                    <a:pt x="27599" y="2762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95" name="object 9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63530" y="3837942"/>
            <a:ext cx="372399" cy="203965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9289831" y="3644475"/>
            <a:ext cx="890693" cy="401320"/>
            <a:chOff x="6967373" y="2733356"/>
            <a:chExt cx="668020" cy="300990"/>
          </a:xfrm>
        </p:grpSpPr>
        <p:pic>
          <p:nvPicPr>
            <p:cNvPr id="97" name="object 9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67373" y="2881156"/>
              <a:ext cx="279324" cy="15299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7140660" y="273811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40" h="102869">
                  <a:moveTo>
                    <a:pt x="230549" y="0"/>
                  </a:moveTo>
                  <a:lnTo>
                    <a:pt x="0" y="10227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7123560" y="282624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49" y="0"/>
                  </a:lnTo>
                  <a:lnTo>
                    <a:pt x="17099" y="14149"/>
                  </a:lnTo>
                  <a:lnTo>
                    <a:pt x="31224" y="19599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23560" y="282624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099" y="14149"/>
                  </a:moveTo>
                  <a:lnTo>
                    <a:pt x="22549" y="0"/>
                  </a:lnTo>
                  <a:lnTo>
                    <a:pt x="0" y="21724"/>
                  </a:lnTo>
                  <a:lnTo>
                    <a:pt x="31224" y="19599"/>
                  </a:lnTo>
                  <a:lnTo>
                    <a:pt x="17099" y="141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371209" y="273811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99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598734" y="281829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74"/>
                  </a:lnTo>
                  <a:lnTo>
                    <a:pt x="13874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98734" y="281829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74" y="13874"/>
                  </a:moveTo>
                  <a:lnTo>
                    <a:pt x="0" y="19974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74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04" name="object 10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579725" y="3842109"/>
            <a:ext cx="372432" cy="203999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10806027" y="3648675"/>
            <a:ext cx="890693" cy="401320"/>
            <a:chOff x="8104520" y="2736506"/>
            <a:chExt cx="668020" cy="300990"/>
          </a:xfrm>
        </p:grpSpPr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4520" y="2884281"/>
              <a:ext cx="279324" cy="15299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8277807" y="274126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40" h="102869">
                  <a:moveTo>
                    <a:pt x="230574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60707" y="28293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49" y="0"/>
                  </a:lnTo>
                  <a:lnTo>
                    <a:pt x="17099" y="14124"/>
                  </a:lnTo>
                  <a:lnTo>
                    <a:pt x="31249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60707" y="28293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099" y="14124"/>
                  </a:moveTo>
                  <a:lnTo>
                    <a:pt x="22549" y="0"/>
                  </a:lnTo>
                  <a:lnTo>
                    <a:pt x="0" y="21724"/>
                  </a:lnTo>
                  <a:lnTo>
                    <a:pt x="31249" y="19574"/>
                  </a:lnTo>
                  <a:lnTo>
                    <a:pt x="17099" y="14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08382" y="274126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74" y="9402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735882" y="28214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324" y="20649"/>
                  </a:moveTo>
                  <a:lnTo>
                    <a:pt x="0" y="19949"/>
                  </a:lnTo>
                  <a:lnTo>
                    <a:pt x="13874" y="13849"/>
                  </a:lnTo>
                  <a:lnTo>
                    <a:pt x="7774" y="0"/>
                  </a:lnTo>
                  <a:lnTo>
                    <a:pt x="31324" y="2064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735882" y="28214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74" y="13849"/>
                  </a:moveTo>
                  <a:lnTo>
                    <a:pt x="0" y="19949"/>
                  </a:lnTo>
                  <a:lnTo>
                    <a:pt x="31324" y="20649"/>
                  </a:lnTo>
                  <a:lnTo>
                    <a:pt x="7774" y="0"/>
                  </a:lnTo>
                  <a:lnTo>
                    <a:pt x="13874" y="138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10026381" y="3299497"/>
            <a:ext cx="1428327" cy="312420"/>
            <a:chOff x="7519785" y="2474622"/>
            <a:chExt cx="1071245" cy="234315"/>
          </a:xfrm>
        </p:grpSpPr>
        <p:sp>
          <p:nvSpPr>
            <p:cNvPr id="114" name="object 114"/>
            <p:cNvSpPr/>
            <p:nvPr/>
          </p:nvSpPr>
          <p:spPr>
            <a:xfrm>
              <a:off x="7563885" y="2484147"/>
              <a:ext cx="485140" cy="200660"/>
            </a:xfrm>
            <a:custGeom>
              <a:avLst/>
              <a:gdLst/>
              <a:ahLst/>
              <a:cxnLst/>
              <a:rect l="l" t="t" r="r" b="b"/>
              <a:pathLst>
                <a:path w="485140" h="200660">
                  <a:moveTo>
                    <a:pt x="484774" y="0"/>
                  </a:moveTo>
                  <a:lnTo>
                    <a:pt x="0" y="200372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529310" y="26565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0" y="42299"/>
                  </a:moveTo>
                  <a:lnTo>
                    <a:pt x="46199" y="0"/>
                  </a:lnTo>
                  <a:lnTo>
                    <a:pt x="34574" y="27999"/>
                  </a:lnTo>
                  <a:lnTo>
                    <a:pt x="62574" y="39599"/>
                  </a:lnTo>
                  <a:lnTo>
                    <a:pt x="0" y="4229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529310" y="26565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34574" y="27999"/>
                  </a:moveTo>
                  <a:lnTo>
                    <a:pt x="46199" y="0"/>
                  </a:lnTo>
                  <a:lnTo>
                    <a:pt x="0" y="42299"/>
                  </a:lnTo>
                  <a:lnTo>
                    <a:pt x="62574" y="39599"/>
                  </a:lnTo>
                  <a:lnTo>
                    <a:pt x="34574" y="2799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048659" y="2484147"/>
              <a:ext cx="497840" cy="187960"/>
            </a:xfrm>
            <a:custGeom>
              <a:avLst/>
              <a:gdLst/>
              <a:ahLst/>
              <a:cxnLst/>
              <a:rect l="l" t="t" r="r" b="b"/>
              <a:pathLst>
                <a:path w="497840" h="187960">
                  <a:moveTo>
                    <a:pt x="0" y="0"/>
                  </a:moveTo>
                  <a:lnTo>
                    <a:pt x="497223" y="187547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518258" y="2644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5" h="41275">
                  <a:moveTo>
                    <a:pt x="62649" y="40824"/>
                  </a:moveTo>
                  <a:lnTo>
                    <a:pt x="0" y="40099"/>
                  </a:lnTo>
                  <a:lnTo>
                    <a:pt x="27624" y="27599"/>
                  </a:lnTo>
                  <a:lnTo>
                    <a:pt x="15124" y="0"/>
                  </a:lnTo>
                  <a:lnTo>
                    <a:pt x="62649" y="408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18258" y="2644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5" h="41275">
                  <a:moveTo>
                    <a:pt x="27624" y="27599"/>
                  </a:moveTo>
                  <a:lnTo>
                    <a:pt x="0" y="40099"/>
                  </a:lnTo>
                  <a:lnTo>
                    <a:pt x="62649" y="40824"/>
                  </a:lnTo>
                  <a:lnTo>
                    <a:pt x="15124" y="0"/>
                  </a:lnTo>
                  <a:lnTo>
                    <a:pt x="27624" y="2759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1505600" y="2638296"/>
            <a:ext cx="2759285" cy="648545"/>
            <a:chOff x="1129200" y="1978721"/>
            <a:chExt cx="2069464" cy="486409"/>
          </a:xfrm>
        </p:grpSpPr>
        <p:sp>
          <p:nvSpPr>
            <p:cNvPr id="121" name="object 121"/>
            <p:cNvSpPr/>
            <p:nvPr/>
          </p:nvSpPr>
          <p:spPr>
            <a:xfrm>
              <a:off x="1173072" y="1992246"/>
              <a:ext cx="1033780" cy="448309"/>
            </a:xfrm>
            <a:custGeom>
              <a:avLst/>
              <a:gdLst/>
              <a:ahLst/>
              <a:cxnLst/>
              <a:rect l="l" t="t" r="r" b="b"/>
              <a:pathLst>
                <a:path w="1033780" h="448310">
                  <a:moveTo>
                    <a:pt x="1033597" y="0"/>
                  </a:moveTo>
                  <a:lnTo>
                    <a:pt x="0" y="44803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38725" y="24121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5" h="43180">
                  <a:moveTo>
                    <a:pt x="0" y="43064"/>
                  </a:moveTo>
                  <a:lnTo>
                    <a:pt x="45484" y="0"/>
                  </a:lnTo>
                  <a:lnTo>
                    <a:pt x="34347" y="28177"/>
                  </a:lnTo>
                  <a:lnTo>
                    <a:pt x="62524" y="39312"/>
                  </a:lnTo>
                  <a:lnTo>
                    <a:pt x="0" y="4306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38725" y="24121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5" h="43180">
                  <a:moveTo>
                    <a:pt x="34347" y="28177"/>
                  </a:moveTo>
                  <a:lnTo>
                    <a:pt x="45484" y="0"/>
                  </a:lnTo>
                  <a:lnTo>
                    <a:pt x="0" y="43064"/>
                  </a:lnTo>
                  <a:lnTo>
                    <a:pt x="62524" y="39312"/>
                  </a:lnTo>
                  <a:lnTo>
                    <a:pt x="34347" y="28177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201113" y="1988246"/>
              <a:ext cx="953135" cy="403225"/>
            </a:xfrm>
            <a:custGeom>
              <a:avLst/>
              <a:gdLst/>
              <a:ahLst/>
              <a:cxnLst/>
              <a:rect l="l" t="t" r="r" b="b"/>
              <a:pathLst>
                <a:path w="953135" h="403225">
                  <a:moveTo>
                    <a:pt x="0" y="0"/>
                  </a:moveTo>
                  <a:lnTo>
                    <a:pt x="952955" y="402689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125993" y="2362860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80">
                  <a:moveTo>
                    <a:pt x="62574" y="42644"/>
                  </a:moveTo>
                  <a:lnTo>
                    <a:pt x="0" y="39467"/>
                  </a:lnTo>
                  <a:lnTo>
                    <a:pt x="28074" y="28074"/>
                  </a:lnTo>
                  <a:lnTo>
                    <a:pt x="16674" y="0"/>
                  </a:lnTo>
                  <a:lnTo>
                    <a:pt x="62574" y="4264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125993" y="2362860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80">
                  <a:moveTo>
                    <a:pt x="28074" y="28074"/>
                  </a:moveTo>
                  <a:lnTo>
                    <a:pt x="0" y="39467"/>
                  </a:lnTo>
                  <a:lnTo>
                    <a:pt x="62574" y="42644"/>
                  </a:lnTo>
                  <a:lnTo>
                    <a:pt x="16674" y="0"/>
                  </a:lnTo>
                  <a:lnTo>
                    <a:pt x="28074" y="2807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7719317" y="2623894"/>
            <a:ext cx="2939627" cy="648545"/>
            <a:chOff x="5789488" y="1967920"/>
            <a:chExt cx="2204720" cy="486409"/>
          </a:xfrm>
        </p:grpSpPr>
        <p:sp>
          <p:nvSpPr>
            <p:cNvPr id="128" name="object 128"/>
            <p:cNvSpPr/>
            <p:nvPr/>
          </p:nvSpPr>
          <p:spPr>
            <a:xfrm>
              <a:off x="5833363" y="1981445"/>
              <a:ext cx="1033780" cy="448309"/>
            </a:xfrm>
            <a:custGeom>
              <a:avLst/>
              <a:gdLst/>
              <a:ahLst/>
              <a:cxnLst/>
              <a:rect l="l" t="t" r="r" b="b"/>
              <a:pathLst>
                <a:path w="1033779" h="448310">
                  <a:moveTo>
                    <a:pt x="1033597" y="0"/>
                  </a:moveTo>
                  <a:lnTo>
                    <a:pt x="0" y="44803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99013" y="24013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80">
                  <a:moveTo>
                    <a:pt x="0" y="43064"/>
                  </a:moveTo>
                  <a:lnTo>
                    <a:pt x="45499" y="0"/>
                  </a:lnTo>
                  <a:lnTo>
                    <a:pt x="34349" y="28177"/>
                  </a:lnTo>
                  <a:lnTo>
                    <a:pt x="62524" y="39312"/>
                  </a:lnTo>
                  <a:lnTo>
                    <a:pt x="0" y="4306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799013" y="24013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80">
                  <a:moveTo>
                    <a:pt x="34349" y="28177"/>
                  </a:moveTo>
                  <a:lnTo>
                    <a:pt x="45499" y="0"/>
                  </a:lnTo>
                  <a:lnTo>
                    <a:pt x="0" y="43064"/>
                  </a:lnTo>
                  <a:lnTo>
                    <a:pt x="62524" y="39312"/>
                  </a:lnTo>
                  <a:lnTo>
                    <a:pt x="34349" y="28177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861411" y="1977445"/>
              <a:ext cx="1089025" cy="444500"/>
            </a:xfrm>
            <a:custGeom>
              <a:avLst/>
              <a:gdLst/>
              <a:ahLst/>
              <a:cxnLst/>
              <a:rect l="l" t="t" r="r" b="b"/>
              <a:pathLst>
                <a:path w="1089025" h="444500">
                  <a:moveTo>
                    <a:pt x="0" y="0"/>
                  </a:moveTo>
                  <a:lnTo>
                    <a:pt x="1088547" y="44394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922034" y="2393462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62574" y="42064"/>
                  </a:moveTo>
                  <a:lnTo>
                    <a:pt x="0" y="39674"/>
                  </a:lnTo>
                  <a:lnTo>
                    <a:pt x="27924" y="27927"/>
                  </a:lnTo>
                  <a:lnTo>
                    <a:pt x="16174" y="0"/>
                  </a:lnTo>
                  <a:lnTo>
                    <a:pt x="62574" y="4206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922034" y="2393462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27924" y="27927"/>
                  </a:moveTo>
                  <a:lnTo>
                    <a:pt x="0" y="39674"/>
                  </a:lnTo>
                  <a:lnTo>
                    <a:pt x="62574" y="42064"/>
                  </a:lnTo>
                  <a:lnTo>
                    <a:pt x="16174" y="0"/>
                  </a:lnTo>
                  <a:lnTo>
                    <a:pt x="27924" y="27927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34" name="object 1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37505" y="2060495"/>
            <a:ext cx="596465" cy="576099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669722" y="1311763"/>
            <a:ext cx="596465" cy="528199"/>
          </a:xfrm>
          <a:prstGeom prst="rect">
            <a:avLst/>
          </a:prstGeom>
        </p:spPr>
      </p:pic>
      <p:grpSp>
        <p:nvGrpSpPr>
          <p:cNvPr id="136" name="object 136"/>
          <p:cNvGrpSpPr/>
          <p:nvPr/>
        </p:nvGrpSpPr>
        <p:grpSpPr>
          <a:xfrm>
            <a:off x="6365687" y="1771496"/>
            <a:ext cx="2465493" cy="568960"/>
            <a:chOff x="4774265" y="1328622"/>
            <a:chExt cx="1849120" cy="426720"/>
          </a:xfrm>
        </p:grpSpPr>
        <p:sp>
          <p:nvSpPr>
            <p:cNvPr id="137" name="object 137"/>
            <p:cNvSpPr/>
            <p:nvPr/>
          </p:nvSpPr>
          <p:spPr>
            <a:xfrm>
              <a:off x="4783790" y="1338147"/>
              <a:ext cx="1793239" cy="391160"/>
            </a:xfrm>
            <a:custGeom>
              <a:avLst/>
              <a:gdLst/>
              <a:ahLst/>
              <a:cxnLst/>
              <a:rect l="l" t="t" r="r" b="b"/>
              <a:pathLst>
                <a:path w="1793240" h="391160">
                  <a:moveTo>
                    <a:pt x="0" y="0"/>
                  </a:moveTo>
                  <a:lnTo>
                    <a:pt x="1792921" y="39108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551211" y="1703736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29" h="41910">
                  <a:moveTo>
                    <a:pt x="0" y="41862"/>
                  </a:moveTo>
                  <a:lnTo>
                    <a:pt x="25499" y="25494"/>
                  </a:lnTo>
                  <a:lnTo>
                    <a:pt x="9124" y="0"/>
                  </a:lnTo>
                  <a:lnTo>
                    <a:pt x="62074" y="33474"/>
                  </a:lnTo>
                  <a:lnTo>
                    <a:pt x="0" y="4186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551211" y="1703736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29" h="41910">
                  <a:moveTo>
                    <a:pt x="25499" y="25494"/>
                  </a:moveTo>
                  <a:lnTo>
                    <a:pt x="0" y="41862"/>
                  </a:lnTo>
                  <a:lnTo>
                    <a:pt x="62074" y="33474"/>
                  </a:lnTo>
                  <a:lnTo>
                    <a:pt x="9124" y="0"/>
                  </a:lnTo>
                  <a:lnTo>
                    <a:pt x="25499" y="2549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0" name="object 140"/>
          <p:cNvGrpSpPr/>
          <p:nvPr/>
        </p:nvGrpSpPr>
        <p:grpSpPr>
          <a:xfrm>
            <a:off x="3439793" y="1793845"/>
            <a:ext cx="2193713" cy="552027"/>
            <a:chOff x="2579844" y="1345384"/>
            <a:chExt cx="1645285" cy="414020"/>
          </a:xfrm>
        </p:grpSpPr>
        <p:sp>
          <p:nvSpPr>
            <p:cNvPr id="141" name="object 141"/>
            <p:cNvSpPr/>
            <p:nvPr/>
          </p:nvSpPr>
          <p:spPr>
            <a:xfrm>
              <a:off x="2625769" y="1354909"/>
              <a:ext cx="1590040" cy="379095"/>
            </a:xfrm>
            <a:custGeom>
              <a:avLst/>
              <a:gdLst/>
              <a:ahLst/>
              <a:cxnLst/>
              <a:rect l="l" t="t" r="r" b="b"/>
              <a:pathLst>
                <a:path w="1590039" h="379094">
                  <a:moveTo>
                    <a:pt x="1589496" y="0"/>
                  </a:moveTo>
                  <a:lnTo>
                    <a:pt x="0" y="37905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89369" y="1708156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30" h="41910">
                  <a:moveTo>
                    <a:pt x="62224" y="41677"/>
                  </a:moveTo>
                  <a:lnTo>
                    <a:pt x="0" y="34492"/>
                  </a:lnTo>
                  <a:lnTo>
                    <a:pt x="52274" y="0"/>
                  </a:lnTo>
                  <a:lnTo>
                    <a:pt x="36399" y="25807"/>
                  </a:lnTo>
                  <a:lnTo>
                    <a:pt x="62224" y="41677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589369" y="1708156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30" h="41910">
                  <a:moveTo>
                    <a:pt x="36399" y="25807"/>
                  </a:moveTo>
                  <a:lnTo>
                    <a:pt x="52274" y="0"/>
                  </a:lnTo>
                  <a:lnTo>
                    <a:pt x="0" y="34492"/>
                  </a:lnTo>
                  <a:lnTo>
                    <a:pt x="62224" y="41677"/>
                  </a:lnTo>
                  <a:lnTo>
                    <a:pt x="36399" y="25807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-8829" y="4094176"/>
            <a:ext cx="12207240" cy="1863513"/>
            <a:chOff x="-6622" y="3070631"/>
            <a:chExt cx="9155430" cy="1397635"/>
          </a:xfrm>
        </p:grpSpPr>
        <p:pic>
          <p:nvPicPr>
            <p:cNvPr id="145" name="object 1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-6622" y="3070631"/>
              <a:ext cx="9155365" cy="1349897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0" y="3726573"/>
              <a:ext cx="9144000" cy="741680"/>
            </a:xfrm>
            <a:custGeom>
              <a:avLst/>
              <a:gdLst/>
              <a:ahLst/>
              <a:cxnLst/>
              <a:rect l="l" t="t" r="r" b="b"/>
              <a:pathLst>
                <a:path w="9144000" h="741679">
                  <a:moveTo>
                    <a:pt x="9143975" y="0"/>
                  </a:moveTo>
                  <a:lnTo>
                    <a:pt x="0" y="0"/>
                  </a:lnTo>
                  <a:lnTo>
                    <a:pt x="0" y="211150"/>
                  </a:lnTo>
                  <a:lnTo>
                    <a:pt x="0" y="363499"/>
                  </a:lnTo>
                  <a:lnTo>
                    <a:pt x="0" y="515950"/>
                  </a:lnTo>
                  <a:lnTo>
                    <a:pt x="0" y="679196"/>
                  </a:lnTo>
                  <a:lnTo>
                    <a:pt x="0" y="713003"/>
                  </a:lnTo>
                  <a:lnTo>
                    <a:pt x="0" y="741248"/>
                  </a:lnTo>
                  <a:lnTo>
                    <a:pt x="9143975" y="741248"/>
                  </a:lnTo>
                  <a:lnTo>
                    <a:pt x="9143975" y="211150"/>
                  </a:lnTo>
                  <a:lnTo>
                    <a:pt x="9143975" y="0"/>
                  </a:lnTo>
                  <a:close/>
                </a:path>
              </a:pathLst>
            </a:custGeom>
            <a:solidFill>
              <a:srgbClr val="E9E9E9">
                <a:alpha val="52688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768878" y="563566"/>
            <a:ext cx="7627628" cy="626496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/>
            <a:r>
              <a:rPr lang="fr-CA" dirty="0">
                <a:solidFill>
                  <a:srgbClr val="0070C0"/>
                </a:solidFill>
              </a:rPr>
              <a:t>Recherche e</a:t>
            </a:r>
            <a:r>
              <a:rPr dirty="0" err="1">
                <a:solidFill>
                  <a:srgbClr val="0070C0"/>
                </a:solidFill>
              </a:rPr>
              <a:t>xhaustive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3982" y="2011795"/>
            <a:ext cx="596465" cy="6247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0529" y="3671508"/>
            <a:ext cx="688340" cy="159173"/>
            <a:chOff x="292896" y="2753631"/>
            <a:chExt cx="516255" cy="119380"/>
          </a:xfrm>
        </p:grpSpPr>
        <p:sp>
          <p:nvSpPr>
            <p:cNvPr id="4" name="object 4"/>
            <p:cNvSpPr/>
            <p:nvPr/>
          </p:nvSpPr>
          <p:spPr>
            <a:xfrm>
              <a:off x="314769" y="2758394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40" h="102869">
                  <a:moveTo>
                    <a:pt x="230562" y="0"/>
                  </a:moveTo>
                  <a:lnTo>
                    <a:pt x="0" y="10227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297659" y="28465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59" y="0"/>
                  </a:lnTo>
                  <a:lnTo>
                    <a:pt x="17109" y="14149"/>
                  </a:lnTo>
                  <a:lnTo>
                    <a:pt x="31244" y="19599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297659" y="28465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09" y="14149"/>
                  </a:moveTo>
                  <a:lnTo>
                    <a:pt x="22559" y="0"/>
                  </a:lnTo>
                  <a:lnTo>
                    <a:pt x="0" y="21724"/>
                  </a:lnTo>
                  <a:lnTo>
                    <a:pt x="31244" y="19599"/>
                  </a:lnTo>
                  <a:lnTo>
                    <a:pt x="17109" y="141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545331" y="2758394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82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772843" y="28385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312" y="20674"/>
                  </a:moveTo>
                  <a:lnTo>
                    <a:pt x="0" y="19974"/>
                  </a:lnTo>
                  <a:lnTo>
                    <a:pt x="13869" y="13874"/>
                  </a:lnTo>
                  <a:lnTo>
                    <a:pt x="7779" y="0"/>
                  </a:lnTo>
                  <a:lnTo>
                    <a:pt x="31312" y="206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772843" y="28385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69" y="13874"/>
                  </a:moveTo>
                  <a:lnTo>
                    <a:pt x="0" y="19974"/>
                  </a:lnTo>
                  <a:lnTo>
                    <a:pt x="31312" y="20674"/>
                  </a:lnTo>
                  <a:lnTo>
                    <a:pt x="7779" y="0"/>
                  </a:lnTo>
                  <a:lnTo>
                    <a:pt x="13869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874406" y="3659075"/>
            <a:ext cx="688340" cy="159173"/>
            <a:chOff x="1405804" y="2744306"/>
            <a:chExt cx="516255" cy="119380"/>
          </a:xfrm>
        </p:grpSpPr>
        <p:sp>
          <p:nvSpPr>
            <p:cNvPr id="11" name="object 11"/>
            <p:cNvSpPr/>
            <p:nvPr/>
          </p:nvSpPr>
          <p:spPr>
            <a:xfrm>
              <a:off x="1427677" y="274906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59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410567" y="28371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57" y="0"/>
                  </a:lnTo>
                  <a:lnTo>
                    <a:pt x="17109" y="14124"/>
                  </a:lnTo>
                  <a:lnTo>
                    <a:pt x="31244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0567" y="28371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09" y="14124"/>
                  </a:moveTo>
                  <a:lnTo>
                    <a:pt x="22557" y="0"/>
                  </a:lnTo>
                  <a:lnTo>
                    <a:pt x="0" y="21724"/>
                  </a:lnTo>
                  <a:lnTo>
                    <a:pt x="31244" y="19574"/>
                  </a:lnTo>
                  <a:lnTo>
                    <a:pt x="17109" y="14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658236" y="274906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5" h="94614">
                  <a:moveTo>
                    <a:pt x="0" y="0"/>
                  </a:moveTo>
                  <a:lnTo>
                    <a:pt x="241384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5751" y="28292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309" y="20649"/>
                  </a:moveTo>
                  <a:lnTo>
                    <a:pt x="0" y="19949"/>
                  </a:lnTo>
                  <a:lnTo>
                    <a:pt x="13869" y="13874"/>
                  </a:lnTo>
                  <a:lnTo>
                    <a:pt x="7777" y="0"/>
                  </a:lnTo>
                  <a:lnTo>
                    <a:pt x="31309" y="2064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885751" y="28292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69" y="13874"/>
                  </a:moveTo>
                  <a:lnTo>
                    <a:pt x="0" y="19949"/>
                  </a:lnTo>
                  <a:lnTo>
                    <a:pt x="31309" y="20649"/>
                  </a:lnTo>
                  <a:lnTo>
                    <a:pt x="7777" y="0"/>
                  </a:lnTo>
                  <a:lnTo>
                    <a:pt x="13869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431743" y="3659075"/>
            <a:ext cx="688340" cy="159173"/>
            <a:chOff x="2573807" y="2744306"/>
            <a:chExt cx="516255" cy="119380"/>
          </a:xfrm>
        </p:grpSpPr>
        <p:sp>
          <p:nvSpPr>
            <p:cNvPr id="18" name="object 18"/>
            <p:cNvSpPr/>
            <p:nvPr/>
          </p:nvSpPr>
          <p:spPr>
            <a:xfrm>
              <a:off x="2595694" y="274906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49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578569" y="28371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74" y="0"/>
                  </a:lnTo>
                  <a:lnTo>
                    <a:pt x="17124" y="14124"/>
                  </a:lnTo>
                  <a:lnTo>
                    <a:pt x="31249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578569" y="28371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24" y="14124"/>
                  </a:moveTo>
                  <a:lnTo>
                    <a:pt x="22574" y="0"/>
                  </a:lnTo>
                  <a:lnTo>
                    <a:pt x="0" y="21724"/>
                  </a:lnTo>
                  <a:lnTo>
                    <a:pt x="31249" y="19574"/>
                  </a:lnTo>
                  <a:lnTo>
                    <a:pt x="17124" y="14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826244" y="274906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5" h="94614">
                  <a:moveTo>
                    <a:pt x="0" y="0"/>
                  </a:moveTo>
                  <a:lnTo>
                    <a:pt x="241399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053768" y="28292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49"/>
                  </a:moveTo>
                  <a:lnTo>
                    <a:pt x="0" y="19949"/>
                  </a:lnTo>
                  <a:lnTo>
                    <a:pt x="13874" y="13874"/>
                  </a:lnTo>
                  <a:lnTo>
                    <a:pt x="7774" y="0"/>
                  </a:lnTo>
                  <a:lnTo>
                    <a:pt x="31299" y="2064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053768" y="28292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74" y="13874"/>
                  </a:moveTo>
                  <a:lnTo>
                    <a:pt x="0" y="19949"/>
                  </a:lnTo>
                  <a:lnTo>
                    <a:pt x="31299" y="20649"/>
                  </a:lnTo>
                  <a:lnTo>
                    <a:pt x="7774" y="0"/>
                  </a:lnTo>
                  <a:lnTo>
                    <a:pt x="13874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973974" y="3670542"/>
            <a:ext cx="688340" cy="159173"/>
            <a:chOff x="3730480" y="2752906"/>
            <a:chExt cx="516255" cy="119380"/>
          </a:xfrm>
        </p:grpSpPr>
        <p:sp>
          <p:nvSpPr>
            <p:cNvPr id="25" name="object 25"/>
            <p:cNvSpPr/>
            <p:nvPr/>
          </p:nvSpPr>
          <p:spPr>
            <a:xfrm>
              <a:off x="3752367" y="275766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49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735242" y="28457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74" y="0"/>
                  </a:lnTo>
                  <a:lnTo>
                    <a:pt x="17124" y="14124"/>
                  </a:lnTo>
                  <a:lnTo>
                    <a:pt x="31249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735242" y="28457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24" y="14124"/>
                  </a:moveTo>
                  <a:lnTo>
                    <a:pt x="22574" y="0"/>
                  </a:lnTo>
                  <a:lnTo>
                    <a:pt x="0" y="21724"/>
                  </a:lnTo>
                  <a:lnTo>
                    <a:pt x="31249" y="19574"/>
                  </a:lnTo>
                  <a:lnTo>
                    <a:pt x="17124" y="14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982917" y="275766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5" h="94614">
                  <a:moveTo>
                    <a:pt x="0" y="0"/>
                  </a:moveTo>
                  <a:lnTo>
                    <a:pt x="241374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210441" y="28378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74"/>
                  </a:lnTo>
                  <a:lnTo>
                    <a:pt x="13849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210441" y="28378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49" y="13874"/>
                  </a:moveTo>
                  <a:lnTo>
                    <a:pt x="0" y="19974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49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501070" y="3650708"/>
            <a:ext cx="688340" cy="159173"/>
            <a:chOff x="4875802" y="2738031"/>
            <a:chExt cx="516255" cy="119380"/>
          </a:xfrm>
        </p:grpSpPr>
        <p:sp>
          <p:nvSpPr>
            <p:cNvPr id="32" name="object 32"/>
            <p:cNvSpPr/>
            <p:nvPr/>
          </p:nvSpPr>
          <p:spPr>
            <a:xfrm>
              <a:off x="4897690" y="2742794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49" y="0"/>
                  </a:moveTo>
                  <a:lnTo>
                    <a:pt x="0" y="10227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880565" y="28309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74" y="0"/>
                  </a:lnTo>
                  <a:lnTo>
                    <a:pt x="17124" y="14149"/>
                  </a:lnTo>
                  <a:lnTo>
                    <a:pt x="31249" y="19599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880565" y="28309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24" y="14149"/>
                  </a:moveTo>
                  <a:lnTo>
                    <a:pt x="22574" y="0"/>
                  </a:lnTo>
                  <a:lnTo>
                    <a:pt x="0" y="21724"/>
                  </a:lnTo>
                  <a:lnTo>
                    <a:pt x="31249" y="19599"/>
                  </a:lnTo>
                  <a:lnTo>
                    <a:pt x="17124" y="141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5128239" y="2742794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5" h="94614">
                  <a:moveTo>
                    <a:pt x="0" y="0"/>
                  </a:moveTo>
                  <a:lnTo>
                    <a:pt x="241374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355764" y="28229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74"/>
                  </a:lnTo>
                  <a:lnTo>
                    <a:pt x="13849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355764" y="28229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49" y="13874"/>
                  </a:moveTo>
                  <a:lnTo>
                    <a:pt x="0" y="19974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49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56178" y="3331893"/>
            <a:ext cx="1428327" cy="312420"/>
            <a:chOff x="567133" y="2498919"/>
            <a:chExt cx="1071245" cy="234315"/>
          </a:xfrm>
        </p:grpSpPr>
        <p:sp>
          <p:nvSpPr>
            <p:cNvPr id="39" name="object 39"/>
            <p:cNvSpPr/>
            <p:nvPr/>
          </p:nvSpPr>
          <p:spPr>
            <a:xfrm>
              <a:off x="611256" y="2508444"/>
              <a:ext cx="485140" cy="200660"/>
            </a:xfrm>
            <a:custGeom>
              <a:avLst/>
              <a:gdLst/>
              <a:ahLst/>
              <a:cxnLst/>
              <a:rect l="l" t="t" r="r" b="b"/>
              <a:pathLst>
                <a:path w="485140" h="200660">
                  <a:moveTo>
                    <a:pt x="484764" y="0"/>
                  </a:moveTo>
                  <a:lnTo>
                    <a:pt x="0" y="20037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76658" y="2680844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0" y="42274"/>
                  </a:moveTo>
                  <a:lnTo>
                    <a:pt x="46214" y="0"/>
                  </a:lnTo>
                  <a:lnTo>
                    <a:pt x="34597" y="27974"/>
                  </a:lnTo>
                  <a:lnTo>
                    <a:pt x="62579" y="39574"/>
                  </a:lnTo>
                  <a:lnTo>
                    <a:pt x="0" y="422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76658" y="2680844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34597" y="27974"/>
                  </a:moveTo>
                  <a:lnTo>
                    <a:pt x="46214" y="0"/>
                  </a:lnTo>
                  <a:lnTo>
                    <a:pt x="0" y="42274"/>
                  </a:lnTo>
                  <a:lnTo>
                    <a:pt x="62579" y="39574"/>
                  </a:lnTo>
                  <a:lnTo>
                    <a:pt x="34597" y="2797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096020" y="2513144"/>
              <a:ext cx="497840" cy="187960"/>
            </a:xfrm>
            <a:custGeom>
              <a:avLst/>
              <a:gdLst/>
              <a:ahLst/>
              <a:cxnLst/>
              <a:rect l="l" t="t" r="r" b="b"/>
              <a:pathLst>
                <a:path w="497840" h="187960">
                  <a:moveTo>
                    <a:pt x="0" y="0"/>
                  </a:moveTo>
                  <a:lnTo>
                    <a:pt x="497213" y="187549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565629" y="2673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62632" y="40799"/>
                  </a:moveTo>
                  <a:lnTo>
                    <a:pt x="0" y="40074"/>
                  </a:lnTo>
                  <a:lnTo>
                    <a:pt x="27604" y="27599"/>
                  </a:lnTo>
                  <a:lnTo>
                    <a:pt x="15122" y="0"/>
                  </a:lnTo>
                  <a:lnTo>
                    <a:pt x="62632" y="4079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565629" y="2673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27604" y="27599"/>
                  </a:moveTo>
                  <a:lnTo>
                    <a:pt x="0" y="40074"/>
                  </a:lnTo>
                  <a:lnTo>
                    <a:pt x="62632" y="40799"/>
                  </a:lnTo>
                  <a:lnTo>
                    <a:pt x="15122" y="0"/>
                  </a:lnTo>
                  <a:lnTo>
                    <a:pt x="27604" y="2759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3789859" y="3299497"/>
            <a:ext cx="1428327" cy="312420"/>
            <a:chOff x="2842394" y="2474622"/>
            <a:chExt cx="1071245" cy="234315"/>
          </a:xfrm>
        </p:grpSpPr>
        <p:sp>
          <p:nvSpPr>
            <p:cNvPr id="46" name="object 46"/>
            <p:cNvSpPr/>
            <p:nvPr/>
          </p:nvSpPr>
          <p:spPr>
            <a:xfrm>
              <a:off x="2886519" y="2484147"/>
              <a:ext cx="485140" cy="200660"/>
            </a:xfrm>
            <a:custGeom>
              <a:avLst/>
              <a:gdLst/>
              <a:ahLst/>
              <a:cxnLst/>
              <a:rect l="l" t="t" r="r" b="b"/>
              <a:pathLst>
                <a:path w="485139" h="200660">
                  <a:moveTo>
                    <a:pt x="484774" y="0"/>
                  </a:moveTo>
                  <a:lnTo>
                    <a:pt x="0" y="200372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2851919" y="26565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4" h="42544">
                  <a:moveTo>
                    <a:pt x="0" y="42299"/>
                  </a:moveTo>
                  <a:lnTo>
                    <a:pt x="46224" y="0"/>
                  </a:lnTo>
                  <a:lnTo>
                    <a:pt x="34599" y="27999"/>
                  </a:lnTo>
                  <a:lnTo>
                    <a:pt x="62574" y="39599"/>
                  </a:lnTo>
                  <a:lnTo>
                    <a:pt x="0" y="4229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2851919" y="26565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4" h="42544">
                  <a:moveTo>
                    <a:pt x="34599" y="27999"/>
                  </a:moveTo>
                  <a:lnTo>
                    <a:pt x="46224" y="0"/>
                  </a:lnTo>
                  <a:lnTo>
                    <a:pt x="0" y="42299"/>
                  </a:lnTo>
                  <a:lnTo>
                    <a:pt x="62574" y="39599"/>
                  </a:lnTo>
                  <a:lnTo>
                    <a:pt x="34599" y="2799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371293" y="2488827"/>
              <a:ext cx="497205" cy="187960"/>
            </a:xfrm>
            <a:custGeom>
              <a:avLst/>
              <a:gdLst/>
              <a:ahLst/>
              <a:cxnLst/>
              <a:rect l="l" t="t" r="r" b="b"/>
              <a:pathLst>
                <a:path w="497204" h="187960">
                  <a:moveTo>
                    <a:pt x="0" y="0"/>
                  </a:moveTo>
                  <a:lnTo>
                    <a:pt x="497198" y="187567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3840892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62624" y="40824"/>
                  </a:moveTo>
                  <a:lnTo>
                    <a:pt x="0" y="40099"/>
                  </a:lnTo>
                  <a:lnTo>
                    <a:pt x="27599" y="27624"/>
                  </a:lnTo>
                  <a:lnTo>
                    <a:pt x="15124" y="0"/>
                  </a:lnTo>
                  <a:lnTo>
                    <a:pt x="62624" y="408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840892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27599" y="27624"/>
                  </a:moveTo>
                  <a:lnTo>
                    <a:pt x="0" y="40099"/>
                  </a:lnTo>
                  <a:lnTo>
                    <a:pt x="62624" y="40824"/>
                  </a:lnTo>
                  <a:lnTo>
                    <a:pt x="15124" y="0"/>
                  </a:lnTo>
                  <a:lnTo>
                    <a:pt x="27599" y="2762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8017267" y="3654908"/>
            <a:ext cx="688340" cy="159173"/>
            <a:chOff x="6012950" y="2741181"/>
            <a:chExt cx="516255" cy="119380"/>
          </a:xfrm>
        </p:grpSpPr>
        <p:sp>
          <p:nvSpPr>
            <p:cNvPr id="53" name="object 53"/>
            <p:cNvSpPr/>
            <p:nvPr/>
          </p:nvSpPr>
          <p:spPr>
            <a:xfrm>
              <a:off x="6034837" y="2745944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49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6017712" y="283406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74" y="0"/>
                  </a:lnTo>
                  <a:lnTo>
                    <a:pt x="17124" y="14124"/>
                  </a:lnTo>
                  <a:lnTo>
                    <a:pt x="31249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6017712" y="283406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24" y="14124"/>
                  </a:moveTo>
                  <a:lnTo>
                    <a:pt x="22574" y="0"/>
                  </a:lnTo>
                  <a:lnTo>
                    <a:pt x="0" y="21724"/>
                  </a:lnTo>
                  <a:lnTo>
                    <a:pt x="31249" y="19574"/>
                  </a:lnTo>
                  <a:lnTo>
                    <a:pt x="17124" y="14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6265387" y="2745944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99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6492911" y="282611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49"/>
                  </a:lnTo>
                  <a:lnTo>
                    <a:pt x="13874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6492911" y="282611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74" y="13874"/>
                  </a:moveTo>
                  <a:lnTo>
                    <a:pt x="0" y="19949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74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035719" y="3305737"/>
            <a:ext cx="1428327" cy="312420"/>
            <a:chOff x="5276789" y="2479302"/>
            <a:chExt cx="1071245" cy="234315"/>
          </a:xfrm>
        </p:grpSpPr>
        <p:sp>
          <p:nvSpPr>
            <p:cNvPr id="60" name="object 60"/>
            <p:cNvSpPr/>
            <p:nvPr/>
          </p:nvSpPr>
          <p:spPr>
            <a:xfrm>
              <a:off x="5320914" y="2488827"/>
              <a:ext cx="485140" cy="200660"/>
            </a:xfrm>
            <a:custGeom>
              <a:avLst/>
              <a:gdLst/>
              <a:ahLst/>
              <a:cxnLst/>
              <a:rect l="l" t="t" r="r" b="b"/>
              <a:pathLst>
                <a:path w="485139" h="200660">
                  <a:moveTo>
                    <a:pt x="484774" y="0"/>
                  </a:moveTo>
                  <a:lnTo>
                    <a:pt x="0" y="200367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286314" y="26612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4" h="42544">
                  <a:moveTo>
                    <a:pt x="0" y="42274"/>
                  </a:moveTo>
                  <a:lnTo>
                    <a:pt x="46224" y="0"/>
                  </a:lnTo>
                  <a:lnTo>
                    <a:pt x="34599" y="27974"/>
                  </a:lnTo>
                  <a:lnTo>
                    <a:pt x="62574" y="39574"/>
                  </a:lnTo>
                  <a:lnTo>
                    <a:pt x="0" y="422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286314" y="26612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4" h="42544">
                  <a:moveTo>
                    <a:pt x="34599" y="27974"/>
                  </a:moveTo>
                  <a:lnTo>
                    <a:pt x="46224" y="0"/>
                  </a:lnTo>
                  <a:lnTo>
                    <a:pt x="0" y="42274"/>
                  </a:lnTo>
                  <a:lnTo>
                    <a:pt x="62574" y="39574"/>
                  </a:lnTo>
                  <a:lnTo>
                    <a:pt x="34599" y="2797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805688" y="2488827"/>
              <a:ext cx="497205" cy="187960"/>
            </a:xfrm>
            <a:custGeom>
              <a:avLst/>
              <a:gdLst/>
              <a:ahLst/>
              <a:cxnLst/>
              <a:rect l="l" t="t" r="r" b="b"/>
              <a:pathLst>
                <a:path w="497204" h="187960">
                  <a:moveTo>
                    <a:pt x="0" y="0"/>
                  </a:moveTo>
                  <a:lnTo>
                    <a:pt x="497198" y="187567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6275287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62624" y="40824"/>
                  </a:moveTo>
                  <a:lnTo>
                    <a:pt x="0" y="40099"/>
                  </a:lnTo>
                  <a:lnTo>
                    <a:pt x="27599" y="27624"/>
                  </a:lnTo>
                  <a:lnTo>
                    <a:pt x="15124" y="0"/>
                  </a:lnTo>
                  <a:lnTo>
                    <a:pt x="62624" y="408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6275287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27599" y="27624"/>
                  </a:moveTo>
                  <a:lnTo>
                    <a:pt x="0" y="40099"/>
                  </a:lnTo>
                  <a:lnTo>
                    <a:pt x="62624" y="40824"/>
                  </a:lnTo>
                  <a:lnTo>
                    <a:pt x="15124" y="0"/>
                  </a:lnTo>
                  <a:lnTo>
                    <a:pt x="27599" y="2762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9491731" y="3644475"/>
            <a:ext cx="688340" cy="159173"/>
            <a:chOff x="7118798" y="2733356"/>
            <a:chExt cx="516255" cy="119380"/>
          </a:xfrm>
        </p:grpSpPr>
        <p:sp>
          <p:nvSpPr>
            <p:cNvPr id="67" name="object 67"/>
            <p:cNvSpPr/>
            <p:nvPr/>
          </p:nvSpPr>
          <p:spPr>
            <a:xfrm>
              <a:off x="7140660" y="273811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40" h="102869">
                  <a:moveTo>
                    <a:pt x="230549" y="0"/>
                  </a:moveTo>
                  <a:lnTo>
                    <a:pt x="0" y="10227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7123560" y="282624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49" y="0"/>
                  </a:lnTo>
                  <a:lnTo>
                    <a:pt x="17099" y="14149"/>
                  </a:lnTo>
                  <a:lnTo>
                    <a:pt x="31224" y="19599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7123560" y="282624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099" y="14149"/>
                  </a:moveTo>
                  <a:lnTo>
                    <a:pt x="22549" y="0"/>
                  </a:lnTo>
                  <a:lnTo>
                    <a:pt x="0" y="21724"/>
                  </a:lnTo>
                  <a:lnTo>
                    <a:pt x="31224" y="19599"/>
                  </a:lnTo>
                  <a:lnTo>
                    <a:pt x="17099" y="141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371210" y="273811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99" y="940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7598734" y="281829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74"/>
                  </a:lnTo>
                  <a:lnTo>
                    <a:pt x="13874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7598734" y="281829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74" y="13874"/>
                  </a:moveTo>
                  <a:lnTo>
                    <a:pt x="0" y="19974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74" y="1387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1007927" y="3648675"/>
            <a:ext cx="688340" cy="159173"/>
            <a:chOff x="8255945" y="2736506"/>
            <a:chExt cx="516255" cy="119380"/>
          </a:xfrm>
        </p:grpSpPr>
        <p:sp>
          <p:nvSpPr>
            <p:cNvPr id="74" name="object 74"/>
            <p:cNvSpPr/>
            <p:nvPr/>
          </p:nvSpPr>
          <p:spPr>
            <a:xfrm>
              <a:off x="8277808" y="274126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40" h="102869">
                  <a:moveTo>
                    <a:pt x="230574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8260708" y="28293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49" y="0"/>
                  </a:lnTo>
                  <a:lnTo>
                    <a:pt x="17099" y="14124"/>
                  </a:lnTo>
                  <a:lnTo>
                    <a:pt x="31249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8260708" y="28293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099" y="14124"/>
                  </a:moveTo>
                  <a:lnTo>
                    <a:pt x="22549" y="0"/>
                  </a:lnTo>
                  <a:lnTo>
                    <a:pt x="0" y="21724"/>
                  </a:lnTo>
                  <a:lnTo>
                    <a:pt x="31249" y="19574"/>
                  </a:lnTo>
                  <a:lnTo>
                    <a:pt x="17099" y="14124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8508382" y="274126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74" y="94024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8735882" y="28214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324" y="20649"/>
                  </a:moveTo>
                  <a:lnTo>
                    <a:pt x="0" y="19949"/>
                  </a:lnTo>
                  <a:lnTo>
                    <a:pt x="13874" y="13849"/>
                  </a:lnTo>
                  <a:lnTo>
                    <a:pt x="7774" y="0"/>
                  </a:lnTo>
                  <a:lnTo>
                    <a:pt x="31324" y="2064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8735882" y="28214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74" y="13849"/>
                  </a:moveTo>
                  <a:lnTo>
                    <a:pt x="0" y="19949"/>
                  </a:lnTo>
                  <a:lnTo>
                    <a:pt x="31324" y="20649"/>
                  </a:lnTo>
                  <a:lnTo>
                    <a:pt x="7774" y="0"/>
                  </a:lnTo>
                  <a:lnTo>
                    <a:pt x="13874" y="1384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10026381" y="3299497"/>
            <a:ext cx="1428327" cy="312420"/>
            <a:chOff x="7519785" y="2474622"/>
            <a:chExt cx="1071245" cy="234315"/>
          </a:xfrm>
        </p:grpSpPr>
        <p:sp>
          <p:nvSpPr>
            <p:cNvPr id="81" name="object 81"/>
            <p:cNvSpPr/>
            <p:nvPr/>
          </p:nvSpPr>
          <p:spPr>
            <a:xfrm>
              <a:off x="7563885" y="2484147"/>
              <a:ext cx="485140" cy="200660"/>
            </a:xfrm>
            <a:custGeom>
              <a:avLst/>
              <a:gdLst/>
              <a:ahLst/>
              <a:cxnLst/>
              <a:rect l="l" t="t" r="r" b="b"/>
              <a:pathLst>
                <a:path w="485140" h="200660">
                  <a:moveTo>
                    <a:pt x="484774" y="0"/>
                  </a:moveTo>
                  <a:lnTo>
                    <a:pt x="0" y="200372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7529310" y="26565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0" y="42299"/>
                  </a:moveTo>
                  <a:lnTo>
                    <a:pt x="46199" y="0"/>
                  </a:lnTo>
                  <a:lnTo>
                    <a:pt x="34574" y="27999"/>
                  </a:lnTo>
                  <a:lnTo>
                    <a:pt x="62574" y="39599"/>
                  </a:lnTo>
                  <a:lnTo>
                    <a:pt x="0" y="4229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7529310" y="26565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34574" y="27999"/>
                  </a:moveTo>
                  <a:lnTo>
                    <a:pt x="46199" y="0"/>
                  </a:lnTo>
                  <a:lnTo>
                    <a:pt x="0" y="42299"/>
                  </a:lnTo>
                  <a:lnTo>
                    <a:pt x="62574" y="39599"/>
                  </a:lnTo>
                  <a:lnTo>
                    <a:pt x="34574" y="2799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8048659" y="2484147"/>
              <a:ext cx="497840" cy="187960"/>
            </a:xfrm>
            <a:custGeom>
              <a:avLst/>
              <a:gdLst/>
              <a:ahLst/>
              <a:cxnLst/>
              <a:rect l="l" t="t" r="r" b="b"/>
              <a:pathLst>
                <a:path w="497840" h="187960">
                  <a:moveTo>
                    <a:pt x="0" y="0"/>
                  </a:moveTo>
                  <a:lnTo>
                    <a:pt x="497223" y="187547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8518258" y="2644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5" h="41275">
                  <a:moveTo>
                    <a:pt x="62649" y="40824"/>
                  </a:moveTo>
                  <a:lnTo>
                    <a:pt x="0" y="40099"/>
                  </a:lnTo>
                  <a:lnTo>
                    <a:pt x="27624" y="27599"/>
                  </a:lnTo>
                  <a:lnTo>
                    <a:pt x="15124" y="0"/>
                  </a:lnTo>
                  <a:lnTo>
                    <a:pt x="62649" y="4082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8518258" y="2644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5" h="41275">
                  <a:moveTo>
                    <a:pt x="27624" y="27599"/>
                  </a:moveTo>
                  <a:lnTo>
                    <a:pt x="0" y="40099"/>
                  </a:lnTo>
                  <a:lnTo>
                    <a:pt x="62649" y="40824"/>
                  </a:lnTo>
                  <a:lnTo>
                    <a:pt x="15124" y="0"/>
                  </a:lnTo>
                  <a:lnTo>
                    <a:pt x="27624" y="2759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1505600" y="2638296"/>
            <a:ext cx="2759285" cy="648545"/>
            <a:chOff x="1129200" y="1978721"/>
            <a:chExt cx="2069464" cy="486409"/>
          </a:xfrm>
        </p:grpSpPr>
        <p:sp>
          <p:nvSpPr>
            <p:cNvPr id="88" name="object 88"/>
            <p:cNvSpPr/>
            <p:nvPr/>
          </p:nvSpPr>
          <p:spPr>
            <a:xfrm>
              <a:off x="1173072" y="1992246"/>
              <a:ext cx="1033780" cy="448309"/>
            </a:xfrm>
            <a:custGeom>
              <a:avLst/>
              <a:gdLst/>
              <a:ahLst/>
              <a:cxnLst/>
              <a:rect l="l" t="t" r="r" b="b"/>
              <a:pathLst>
                <a:path w="1033780" h="448310">
                  <a:moveTo>
                    <a:pt x="1033597" y="0"/>
                  </a:moveTo>
                  <a:lnTo>
                    <a:pt x="0" y="44803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1138725" y="24121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5" h="43180">
                  <a:moveTo>
                    <a:pt x="0" y="43064"/>
                  </a:moveTo>
                  <a:lnTo>
                    <a:pt x="45484" y="0"/>
                  </a:lnTo>
                  <a:lnTo>
                    <a:pt x="34347" y="28177"/>
                  </a:lnTo>
                  <a:lnTo>
                    <a:pt x="62524" y="39312"/>
                  </a:lnTo>
                  <a:lnTo>
                    <a:pt x="0" y="4306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1138725" y="24121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5" h="43180">
                  <a:moveTo>
                    <a:pt x="34347" y="28177"/>
                  </a:moveTo>
                  <a:lnTo>
                    <a:pt x="45484" y="0"/>
                  </a:lnTo>
                  <a:lnTo>
                    <a:pt x="0" y="43064"/>
                  </a:lnTo>
                  <a:lnTo>
                    <a:pt x="62524" y="39312"/>
                  </a:lnTo>
                  <a:lnTo>
                    <a:pt x="34347" y="28177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2201113" y="1988246"/>
              <a:ext cx="953135" cy="403225"/>
            </a:xfrm>
            <a:custGeom>
              <a:avLst/>
              <a:gdLst/>
              <a:ahLst/>
              <a:cxnLst/>
              <a:rect l="l" t="t" r="r" b="b"/>
              <a:pathLst>
                <a:path w="953135" h="403225">
                  <a:moveTo>
                    <a:pt x="0" y="0"/>
                  </a:moveTo>
                  <a:lnTo>
                    <a:pt x="952955" y="402689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3125993" y="2362860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80">
                  <a:moveTo>
                    <a:pt x="62574" y="42644"/>
                  </a:moveTo>
                  <a:lnTo>
                    <a:pt x="0" y="39467"/>
                  </a:lnTo>
                  <a:lnTo>
                    <a:pt x="28074" y="28074"/>
                  </a:lnTo>
                  <a:lnTo>
                    <a:pt x="16674" y="0"/>
                  </a:lnTo>
                  <a:lnTo>
                    <a:pt x="62574" y="4264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3125993" y="2362860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80">
                  <a:moveTo>
                    <a:pt x="28074" y="28074"/>
                  </a:moveTo>
                  <a:lnTo>
                    <a:pt x="0" y="39467"/>
                  </a:lnTo>
                  <a:lnTo>
                    <a:pt x="62574" y="42644"/>
                  </a:lnTo>
                  <a:lnTo>
                    <a:pt x="16674" y="0"/>
                  </a:lnTo>
                  <a:lnTo>
                    <a:pt x="28074" y="2807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7719317" y="2623894"/>
            <a:ext cx="2939627" cy="648545"/>
            <a:chOff x="5789488" y="1967920"/>
            <a:chExt cx="2204720" cy="486409"/>
          </a:xfrm>
        </p:grpSpPr>
        <p:sp>
          <p:nvSpPr>
            <p:cNvPr id="95" name="object 95"/>
            <p:cNvSpPr/>
            <p:nvPr/>
          </p:nvSpPr>
          <p:spPr>
            <a:xfrm>
              <a:off x="5833363" y="1981445"/>
              <a:ext cx="1033780" cy="448309"/>
            </a:xfrm>
            <a:custGeom>
              <a:avLst/>
              <a:gdLst/>
              <a:ahLst/>
              <a:cxnLst/>
              <a:rect l="l" t="t" r="r" b="b"/>
              <a:pathLst>
                <a:path w="1033779" h="448310">
                  <a:moveTo>
                    <a:pt x="1033597" y="0"/>
                  </a:moveTo>
                  <a:lnTo>
                    <a:pt x="0" y="44803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5799013" y="24013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80">
                  <a:moveTo>
                    <a:pt x="0" y="43064"/>
                  </a:moveTo>
                  <a:lnTo>
                    <a:pt x="45499" y="0"/>
                  </a:lnTo>
                  <a:lnTo>
                    <a:pt x="34349" y="28177"/>
                  </a:lnTo>
                  <a:lnTo>
                    <a:pt x="62524" y="39312"/>
                  </a:lnTo>
                  <a:lnTo>
                    <a:pt x="0" y="4306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5799013" y="24013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80">
                  <a:moveTo>
                    <a:pt x="34349" y="28177"/>
                  </a:moveTo>
                  <a:lnTo>
                    <a:pt x="45499" y="0"/>
                  </a:lnTo>
                  <a:lnTo>
                    <a:pt x="0" y="43064"/>
                  </a:lnTo>
                  <a:lnTo>
                    <a:pt x="62524" y="39312"/>
                  </a:lnTo>
                  <a:lnTo>
                    <a:pt x="34349" y="28177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6861411" y="1977445"/>
              <a:ext cx="1089025" cy="444500"/>
            </a:xfrm>
            <a:custGeom>
              <a:avLst/>
              <a:gdLst/>
              <a:ahLst/>
              <a:cxnLst/>
              <a:rect l="l" t="t" r="r" b="b"/>
              <a:pathLst>
                <a:path w="1089025" h="444500">
                  <a:moveTo>
                    <a:pt x="0" y="0"/>
                  </a:moveTo>
                  <a:lnTo>
                    <a:pt x="1088547" y="44394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7922034" y="2393462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62574" y="42064"/>
                  </a:moveTo>
                  <a:lnTo>
                    <a:pt x="0" y="39674"/>
                  </a:lnTo>
                  <a:lnTo>
                    <a:pt x="27924" y="27927"/>
                  </a:lnTo>
                  <a:lnTo>
                    <a:pt x="16174" y="0"/>
                  </a:lnTo>
                  <a:lnTo>
                    <a:pt x="62574" y="4206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922034" y="2393462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27924" y="27927"/>
                  </a:moveTo>
                  <a:lnTo>
                    <a:pt x="0" y="39674"/>
                  </a:lnTo>
                  <a:lnTo>
                    <a:pt x="62574" y="42064"/>
                  </a:lnTo>
                  <a:lnTo>
                    <a:pt x="16174" y="0"/>
                  </a:lnTo>
                  <a:lnTo>
                    <a:pt x="27924" y="27927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01" name="object 1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7505" y="2060495"/>
            <a:ext cx="596465" cy="576099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9722" y="1311763"/>
            <a:ext cx="596465" cy="528199"/>
          </a:xfrm>
          <a:prstGeom prst="rect">
            <a:avLst/>
          </a:prstGeom>
        </p:spPr>
      </p:pic>
      <p:grpSp>
        <p:nvGrpSpPr>
          <p:cNvPr id="103" name="object 103"/>
          <p:cNvGrpSpPr/>
          <p:nvPr/>
        </p:nvGrpSpPr>
        <p:grpSpPr>
          <a:xfrm>
            <a:off x="6365687" y="1771496"/>
            <a:ext cx="2465493" cy="568960"/>
            <a:chOff x="4774265" y="1328622"/>
            <a:chExt cx="1849120" cy="426720"/>
          </a:xfrm>
        </p:grpSpPr>
        <p:sp>
          <p:nvSpPr>
            <p:cNvPr id="104" name="object 104"/>
            <p:cNvSpPr/>
            <p:nvPr/>
          </p:nvSpPr>
          <p:spPr>
            <a:xfrm>
              <a:off x="4783790" y="1338147"/>
              <a:ext cx="1793239" cy="391160"/>
            </a:xfrm>
            <a:custGeom>
              <a:avLst/>
              <a:gdLst/>
              <a:ahLst/>
              <a:cxnLst/>
              <a:rect l="l" t="t" r="r" b="b"/>
              <a:pathLst>
                <a:path w="1793240" h="391160">
                  <a:moveTo>
                    <a:pt x="0" y="0"/>
                  </a:moveTo>
                  <a:lnTo>
                    <a:pt x="1792921" y="39108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551211" y="1703736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29" h="41910">
                  <a:moveTo>
                    <a:pt x="0" y="41862"/>
                  </a:moveTo>
                  <a:lnTo>
                    <a:pt x="25499" y="25494"/>
                  </a:lnTo>
                  <a:lnTo>
                    <a:pt x="9124" y="0"/>
                  </a:lnTo>
                  <a:lnTo>
                    <a:pt x="62074" y="33474"/>
                  </a:lnTo>
                  <a:lnTo>
                    <a:pt x="0" y="4186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51211" y="1703736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29" h="41910">
                  <a:moveTo>
                    <a:pt x="25499" y="25494"/>
                  </a:moveTo>
                  <a:lnTo>
                    <a:pt x="0" y="41862"/>
                  </a:lnTo>
                  <a:lnTo>
                    <a:pt x="62074" y="33474"/>
                  </a:lnTo>
                  <a:lnTo>
                    <a:pt x="9124" y="0"/>
                  </a:lnTo>
                  <a:lnTo>
                    <a:pt x="25499" y="25494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3439793" y="1793845"/>
            <a:ext cx="2193713" cy="552027"/>
            <a:chOff x="2579844" y="1345384"/>
            <a:chExt cx="1645285" cy="414020"/>
          </a:xfrm>
        </p:grpSpPr>
        <p:sp>
          <p:nvSpPr>
            <p:cNvPr id="108" name="object 108"/>
            <p:cNvSpPr/>
            <p:nvPr/>
          </p:nvSpPr>
          <p:spPr>
            <a:xfrm>
              <a:off x="2625769" y="1354909"/>
              <a:ext cx="1590040" cy="379095"/>
            </a:xfrm>
            <a:custGeom>
              <a:avLst/>
              <a:gdLst/>
              <a:ahLst/>
              <a:cxnLst/>
              <a:rect l="l" t="t" r="r" b="b"/>
              <a:pathLst>
                <a:path w="1590039" h="379094">
                  <a:moveTo>
                    <a:pt x="1589496" y="0"/>
                  </a:moveTo>
                  <a:lnTo>
                    <a:pt x="0" y="37905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589369" y="1708156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30" h="41910">
                  <a:moveTo>
                    <a:pt x="62224" y="41677"/>
                  </a:moveTo>
                  <a:lnTo>
                    <a:pt x="0" y="34492"/>
                  </a:lnTo>
                  <a:lnTo>
                    <a:pt x="52274" y="0"/>
                  </a:lnTo>
                  <a:lnTo>
                    <a:pt x="36399" y="25807"/>
                  </a:lnTo>
                  <a:lnTo>
                    <a:pt x="62224" y="41677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589369" y="1708156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30" h="41910">
                  <a:moveTo>
                    <a:pt x="36399" y="25807"/>
                  </a:moveTo>
                  <a:lnTo>
                    <a:pt x="52274" y="0"/>
                  </a:lnTo>
                  <a:lnTo>
                    <a:pt x="0" y="34492"/>
                  </a:lnTo>
                  <a:lnTo>
                    <a:pt x="62224" y="41677"/>
                  </a:lnTo>
                  <a:lnTo>
                    <a:pt x="36399" y="25807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9309264" y="4052909"/>
            <a:ext cx="66040" cy="70273"/>
            <a:chOff x="6981948" y="3039681"/>
            <a:chExt cx="49530" cy="52705"/>
          </a:xfrm>
        </p:grpSpPr>
        <p:sp>
          <p:nvSpPr>
            <p:cNvPr id="112" name="object 112"/>
            <p:cNvSpPr/>
            <p:nvPr/>
          </p:nvSpPr>
          <p:spPr>
            <a:xfrm>
              <a:off x="6986710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986710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9462031" y="4052909"/>
            <a:ext cx="66040" cy="70273"/>
            <a:chOff x="7096523" y="3039681"/>
            <a:chExt cx="49530" cy="52705"/>
          </a:xfrm>
        </p:grpSpPr>
        <p:sp>
          <p:nvSpPr>
            <p:cNvPr id="115" name="object 115"/>
            <p:cNvSpPr/>
            <p:nvPr/>
          </p:nvSpPr>
          <p:spPr>
            <a:xfrm>
              <a:off x="7101286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101285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9615931" y="4052909"/>
            <a:ext cx="66040" cy="70273"/>
            <a:chOff x="7211948" y="3039681"/>
            <a:chExt cx="49530" cy="52705"/>
          </a:xfrm>
        </p:grpSpPr>
        <p:sp>
          <p:nvSpPr>
            <p:cNvPr id="118" name="object 118"/>
            <p:cNvSpPr/>
            <p:nvPr/>
          </p:nvSpPr>
          <p:spPr>
            <a:xfrm>
              <a:off x="7216710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216710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9617364" y="4216709"/>
            <a:ext cx="66040" cy="70273"/>
            <a:chOff x="7213023" y="3162531"/>
            <a:chExt cx="49530" cy="52705"/>
          </a:xfrm>
        </p:grpSpPr>
        <p:sp>
          <p:nvSpPr>
            <p:cNvPr id="121" name="object 121"/>
            <p:cNvSpPr/>
            <p:nvPr/>
          </p:nvSpPr>
          <p:spPr>
            <a:xfrm>
              <a:off x="7217785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217785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9462031" y="4216709"/>
            <a:ext cx="66040" cy="70273"/>
            <a:chOff x="7096523" y="3162531"/>
            <a:chExt cx="49530" cy="52705"/>
          </a:xfrm>
        </p:grpSpPr>
        <p:sp>
          <p:nvSpPr>
            <p:cNvPr id="124" name="object 124"/>
            <p:cNvSpPr/>
            <p:nvPr/>
          </p:nvSpPr>
          <p:spPr>
            <a:xfrm>
              <a:off x="7101286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101285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9308097" y="4216709"/>
            <a:ext cx="66040" cy="70273"/>
            <a:chOff x="6981073" y="3162531"/>
            <a:chExt cx="49530" cy="52705"/>
          </a:xfrm>
        </p:grpSpPr>
        <p:sp>
          <p:nvSpPr>
            <p:cNvPr id="127" name="object 127"/>
            <p:cNvSpPr/>
            <p:nvPr/>
          </p:nvSpPr>
          <p:spPr>
            <a:xfrm>
              <a:off x="6985835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985835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29" name="object 129"/>
          <p:cNvGrpSpPr/>
          <p:nvPr/>
        </p:nvGrpSpPr>
        <p:grpSpPr>
          <a:xfrm>
            <a:off x="9309297" y="4380542"/>
            <a:ext cx="66040" cy="70273"/>
            <a:chOff x="6981973" y="3285406"/>
            <a:chExt cx="49530" cy="52705"/>
          </a:xfrm>
        </p:grpSpPr>
        <p:sp>
          <p:nvSpPr>
            <p:cNvPr id="130" name="object 130"/>
            <p:cNvSpPr/>
            <p:nvPr/>
          </p:nvSpPr>
          <p:spPr>
            <a:xfrm>
              <a:off x="6986735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986735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9462031" y="4380542"/>
            <a:ext cx="66040" cy="70273"/>
            <a:chOff x="7096523" y="3285406"/>
            <a:chExt cx="49530" cy="52705"/>
          </a:xfrm>
        </p:grpSpPr>
        <p:sp>
          <p:nvSpPr>
            <p:cNvPr id="133" name="object 133"/>
            <p:cNvSpPr/>
            <p:nvPr/>
          </p:nvSpPr>
          <p:spPr>
            <a:xfrm>
              <a:off x="7101286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101285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9615931" y="4380542"/>
            <a:ext cx="66040" cy="70273"/>
            <a:chOff x="7211948" y="3285406"/>
            <a:chExt cx="49530" cy="52705"/>
          </a:xfrm>
        </p:grpSpPr>
        <p:sp>
          <p:nvSpPr>
            <p:cNvPr id="136" name="object 136"/>
            <p:cNvSpPr/>
            <p:nvPr/>
          </p:nvSpPr>
          <p:spPr>
            <a:xfrm>
              <a:off x="7216710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4" y="6249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90" y="36487"/>
                  </a:lnTo>
                  <a:lnTo>
                    <a:pt x="2766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16710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90" y="36487"/>
                  </a:lnTo>
                  <a:lnTo>
                    <a:pt x="2766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9335831" y="3861375"/>
            <a:ext cx="320039" cy="541020"/>
            <a:chOff x="7001873" y="2896031"/>
            <a:chExt cx="240029" cy="405765"/>
          </a:xfrm>
        </p:grpSpPr>
        <p:sp>
          <p:nvSpPr>
            <p:cNvPr id="139" name="object 139"/>
            <p:cNvSpPr/>
            <p:nvPr/>
          </p:nvSpPr>
          <p:spPr>
            <a:xfrm>
              <a:off x="7121135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4" h="346710">
                  <a:moveTo>
                    <a:pt x="599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0" name="object 1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1873" y="3076081"/>
              <a:ext cx="239524" cy="22517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5948" y="2896031"/>
              <a:ext cx="211299" cy="159424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9996729" y="4052909"/>
            <a:ext cx="66040" cy="70273"/>
            <a:chOff x="7497547" y="3039681"/>
            <a:chExt cx="49530" cy="52705"/>
          </a:xfrm>
        </p:grpSpPr>
        <p:sp>
          <p:nvSpPr>
            <p:cNvPr id="143" name="object 143"/>
            <p:cNvSpPr/>
            <p:nvPr/>
          </p:nvSpPr>
          <p:spPr>
            <a:xfrm>
              <a:off x="750230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0230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10149496" y="4052909"/>
            <a:ext cx="66040" cy="70273"/>
            <a:chOff x="7612122" y="3039681"/>
            <a:chExt cx="49530" cy="52705"/>
          </a:xfrm>
        </p:grpSpPr>
        <p:sp>
          <p:nvSpPr>
            <p:cNvPr id="146" name="object 146"/>
            <p:cNvSpPr/>
            <p:nvPr/>
          </p:nvSpPr>
          <p:spPr>
            <a:xfrm>
              <a:off x="7616884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616884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10303395" y="4052909"/>
            <a:ext cx="66040" cy="70273"/>
            <a:chOff x="7727546" y="3039681"/>
            <a:chExt cx="49530" cy="52705"/>
          </a:xfrm>
        </p:grpSpPr>
        <p:sp>
          <p:nvSpPr>
            <p:cNvPr id="149" name="object 149"/>
            <p:cNvSpPr/>
            <p:nvPr/>
          </p:nvSpPr>
          <p:spPr>
            <a:xfrm>
              <a:off x="773230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60" y="41069"/>
                  </a:lnTo>
                  <a:lnTo>
                    <a:pt x="5834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1" y="6249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73230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60" y="41069"/>
                  </a:lnTo>
                  <a:lnTo>
                    <a:pt x="5834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10304829" y="4216709"/>
            <a:ext cx="66040" cy="70273"/>
            <a:chOff x="7728622" y="3162531"/>
            <a:chExt cx="49530" cy="52705"/>
          </a:xfrm>
        </p:grpSpPr>
        <p:sp>
          <p:nvSpPr>
            <p:cNvPr id="152" name="object 152"/>
            <p:cNvSpPr/>
            <p:nvPr/>
          </p:nvSpPr>
          <p:spPr>
            <a:xfrm>
              <a:off x="773338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73338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10149496" y="4216709"/>
            <a:ext cx="66040" cy="70273"/>
            <a:chOff x="7612122" y="3162531"/>
            <a:chExt cx="49530" cy="52705"/>
          </a:xfrm>
        </p:grpSpPr>
        <p:sp>
          <p:nvSpPr>
            <p:cNvPr id="155" name="object 155"/>
            <p:cNvSpPr/>
            <p:nvPr/>
          </p:nvSpPr>
          <p:spPr>
            <a:xfrm>
              <a:off x="761688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61688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57" name="object 157"/>
          <p:cNvGrpSpPr/>
          <p:nvPr/>
        </p:nvGrpSpPr>
        <p:grpSpPr>
          <a:xfrm>
            <a:off x="9995596" y="4216709"/>
            <a:ext cx="66040" cy="70273"/>
            <a:chOff x="7496697" y="3162531"/>
            <a:chExt cx="49530" cy="52705"/>
          </a:xfrm>
        </p:grpSpPr>
        <p:sp>
          <p:nvSpPr>
            <p:cNvPr id="158" name="object 158"/>
            <p:cNvSpPr/>
            <p:nvPr/>
          </p:nvSpPr>
          <p:spPr>
            <a:xfrm>
              <a:off x="7501460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01459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60" name="object 160"/>
          <p:cNvGrpSpPr/>
          <p:nvPr/>
        </p:nvGrpSpPr>
        <p:grpSpPr>
          <a:xfrm>
            <a:off x="9996763" y="4380542"/>
            <a:ext cx="66040" cy="70273"/>
            <a:chOff x="7497572" y="3285406"/>
            <a:chExt cx="49530" cy="52705"/>
          </a:xfrm>
        </p:grpSpPr>
        <p:sp>
          <p:nvSpPr>
            <p:cNvPr id="161" name="object 161"/>
            <p:cNvSpPr/>
            <p:nvPr/>
          </p:nvSpPr>
          <p:spPr>
            <a:xfrm>
              <a:off x="7502335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502335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10149496" y="4380542"/>
            <a:ext cx="66040" cy="70273"/>
            <a:chOff x="7612122" y="3285406"/>
            <a:chExt cx="49530" cy="52705"/>
          </a:xfrm>
        </p:grpSpPr>
        <p:sp>
          <p:nvSpPr>
            <p:cNvPr id="164" name="object 164"/>
            <p:cNvSpPr/>
            <p:nvPr/>
          </p:nvSpPr>
          <p:spPr>
            <a:xfrm>
              <a:off x="7616884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60" y="41069"/>
                  </a:lnTo>
                  <a:lnTo>
                    <a:pt x="5834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1" y="6249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16884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60" y="41069"/>
                  </a:lnTo>
                  <a:lnTo>
                    <a:pt x="5834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10303395" y="4380542"/>
            <a:ext cx="66040" cy="70273"/>
            <a:chOff x="7727546" y="3285406"/>
            <a:chExt cx="49530" cy="52705"/>
          </a:xfrm>
        </p:grpSpPr>
        <p:sp>
          <p:nvSpPr>
            <p:cNvPr id="167" name="object 167"/>
            <p:cNvSpPr/>
            <p:nvPr/>
          </p:nvSpPr>
          <p:spPr>
            <a:xfrm>
              <a:off x="773230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4" y="6249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73230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69" name="object 169"/>
          <p:cNvGrpSpPr/>
          <p:nvPr/>
        </p:nvGrpSpPr>
        <p:grpSpPr>
          <a:xfrm>
            <a:off x="10023297" y="3861375"/>
            <a:ext cx="320039" cy="541020"/>
            <a:chOff x="7517472" y="2896031"/>
            <a:chExt cx="240029" cy="405765"/>
          </a:xfrm>
        </p:grpSpPr>
        <p:sp>
          <p:nvSpPr>
            <p:cNvPr id="170" name="object 170"/>
            <p:cNvSpPr/>
            <p:nvPr/>
          </p:nvSpPr>
          <p:spPr>
            <a:xfrm>
              <a:off x="7636734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4" h="346710">
                  <a:moveTo>
                    <a:pt x="599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1" name="object 1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7472" y="3076081"/>
              <a:ext cx="239524" cy="225174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1547" y="2896031"/>
              <a:ext cx="211299" cy="159424"/>
            </a:xfrm>
            <a:prstGeom prst="rect">
              <a:avLst/>
            </a:prstGeom>
          </p:spPr>
        </p:pic>
      </p:grpSp>
      <p:grpSp>
        <p:nvGrpSpPr>
          <p:cNvPr id="173" name="object 173"/>
          <p:cNvGrpSpPr/>
          <p:nvPr/>
        </p:nvGrpSpPr>
        <p:grpSpPr>
          <a:xfrm>
            <a:off x="10833260" y="4052909"/>
            <a:ext cx="66040" cy="70273"/>
            <a:chOff x="8124945" y="3039681"/>
            <a:chExt cx="49530" cy="52705"/>
          </a:xfrm>
        </p:grpSpPr>
        <p:sp>
          <p:nvSpPr>
            <p:cNvPr id="174" name="object 174"/>
            <p:cNvSpPr/>
            <p:nvPr/>
          </p:nvSpPr>
          <p:spPr>
            <a:xfrm>
              <a:off x="812970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12970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76" name="object 176"/>
          <p:cNvGrpSpPr/>
          <p:nvPr/>
        </p:nvGrpSpPr>
        <p:grpSpPr>
          <a:xfrm>
            <a:off x="10986028" y="4052909"/>
            <a:ext cx="66040" cy="70273"/>
            <a:chOff x="8239521" y="3039681"/>
            <a:chExt cx="49530" cy="52705"/>
          </a:xfrm>
        </p:grpSpPr>
        <p:sp>
          <p:nvSpPr>
            <p:cNvPr id="177" name="object 177"/>
            <p:cNvSpPr/>
            <p:nvPr/>
          </p:nvSpPr>
          <p:spPr>
            <a:xfrm>
              <a:off x="8244283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244283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11139927" y="4052909"/>
            <a:ext cx="66040" cy="70273"/>
            <a:chOff x="8354945" y="3039681"/>
            <a:chExt cx="49530" cy="52705"/>
          </a:xfrm>
        </p:grpSpPr>
        <p:sp>
          <p:nvSpPr>
            <p:cNvPr id="180" name="object 180"/>
            <p:cNvSpPr/>
            <p:nvPr/>
          </p:nvSpPr>
          <p:spPr>
            <a:xfrm>
              <a:off x="835970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35970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11141360" y="4216709"/>
            <a:ext cx="66040" cy="70273"/>
            <a:chOff x="8356020" y="3162531"/>
            <a:chExt cx="49530" cy="52705"/>
          </a:xfrm>
        </p:grpSpPr>
        <p:sp>
          <p:nvSpPr>
            <p:cNvPr id="183" name="object 183"/>
            <p:cNvSpPr/>
            <p:nvPr/>
          </p:nvSpPr>
          <p:spPr>
            <a:xfrm>
              <a:off x="8360783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360783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10986028" y="4216709"/>
            <a:ext cx="66040" cy="70273"/>
            <a:chOff x="8239521" y="3162531"/>
            <a:chExt cx="49530" cy="52705"/>
          </a:xfrm>
        </p:grpSpPr>
        <p:sp>
          <p:nvSpPr>
            <p:cNvPr id="186" name="object 186"/>
            <p:cNvSpPr/>
            <p:nvPr/>
          </p:nvSpPr>
          <p:spPr>
            <a:xfrm>
              <a:off x="8244283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44283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10832093" y="4216709"/>
            <a:ext cx="66040" cy="70273"/>
            <a:chOff x="8124070" y="3162531"/>
            <a:chExt cx="49530" cy="52705"/>
          </a:xfrm>
        </p:grpSpPr>
        <p:sp>
          <p:nvSpPr>
            <p:cNvPr id="189" name="object 189"/>
            <p:cNvSpPr/>
            <p:nvPr/>
          </p:nvSpPr>
          <p:spPr>
            <a:xfrm>
              <a:off x="8128833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128833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10833295" y="4380542"/>
            <a:ext cx="66040" cy="70273"/>
            <a:chOff x="8124971" y="3285406"/>
            <a:chExt cx="49530" cy="52705"/>
          </a:xfrm>
        </p:grpSpPr>
        <p:sp>
          <p:nvSpPr>
            <p:cNvPr id="192" name="object 192"/>
            <p:cNvSpPr/>
            <p:nvPr/>
          </p:nvSpPr>
          <p:spPr>
            <a:xfrm>
              <a:off x="8129734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129733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10986028" y="4380542"/>
            <a:ext cx="66040" cy="70273"/>
            <a:chOff x="8239521" y="3285406"/>
            <a:chExt cx="49530" cy="52705"/>
          </a:xfrm>
        </p:grpSpPr>
        <p:sp>
          <p:nvSpPr>
            <p:cNvPr id="195" name="object 195"/>
            <p:cNvSpPr/>
            <p:nvPr/>
          </p:nvSpPr>
          <p:spPr>
            <a:xfrm>
              <a:off x="8244283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244283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97" name="object 197"/>
          <p:cNvGrpSpPr/>
          <p:nvPr/>
        </p:nvGrpSpPr>
        <p:grpSpPr>
          <a:xfrm>
            <a:off x="11139927" y="4380542"/>
            <a:ext cx="66040" cy="70273"/>
            <a:chOff x="8354945" y="3285406"/>
            <a:chExt cx="49530" cy="52705"/>
          </a:xfrm>
        </p:grpSpPr>
        <p:sp>
          <p:nvSpPr>
            <p:cNvPr id="198" name="object 198"/>
            <p:cNvSpPr/>
            <p:nvPr/>
          </p:nvSpPr>
          <p:spPr>
            <a:xfrm>
              <a:off x="8359708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60" y="41069"/>
                  </a:lnTo>
                  <a:lnTo>
                    <a:pt x="5834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1" y="6249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359708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60" y="41069"/>
                  </a:lnTo>
                  <a:lnTo>
                    <a:pt x="5834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00" name="object 200"/>
          <p:cNvGrpSpPr/>
          <p:nvPr/>
        </p:nvGrpSpPr>
        <p:grpSpPr>
          <a:xfrm>
            <a:off x="10859829" y="3861375"/>
            <a:ext cx="320039" cy="541020"/>
            <a:chOff x="8144871" y="2896031"/>
            <a:chExt cx="240029" cy="405765"/>
          </a:xfrm>
        </p:grpSpPr>
        <p:sp>
          <p:nvSpPr>
            <p:cNvPr id="201" name="object 201"/>
            <p:cNvSpPr/>
            <p:nvPr/>
          </p:nvSpPr>
          <p:spPr>
            <a:xfrm>
              <a:off x="8264133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4" h="346710">
                  <a:moveTo>
                    <a:pt x="599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2" name="object 20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44871" y="3076081"/>
              <a:ext cx="239499" cy="225174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8946" y="2896031"/>
              <a:ext cx="211299" cy="159424"/>
            </a:xfrm>
            <a:prstGeom prst="rect">
              <a:avLst/>
            </a:prstGeom>
          </p:spPr>
        </p:pic>
      </p:grpSp>
      <p:grpSp>
        <p:nvGrpSpPr>
          <p:cNvPr id="204" name="object 204"/>
          <p:cNvGrpSpPr/>
          <p:nvPr/>
        </p:nvGrpSpPr>
        <p:grpSpPr>
          <a:xfrm>
            <a:off x="11497025" y="4052909"/>
            <a:ext cx="66040" cy="70273"/>
            <a:chOff x="8622769" y="3039681"/>
            <a:chExt cx="49530" cy="52705"/>
          </a:xfrm>
        </p:grpSpPr>
        <p:sp>
          <p:nvSpPr>
            <p:cNvPr id="205" name="object 205"/>
            <p:cNvSpPr/>
            <p:nvPr/>
          </p:nvSpPr>
          <p:spPr>
            <a:xfrm>
              <a:off x="8627532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627532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11649760" y="4052909"/>
            <a:ext cx="66040" cy="70273"/>
            <a:chOff x="8737320" y="3039681"/>
            <a:chExt cx="49530" cy="52705"/>
          </a:xfrm>
        </p:grpSpPr>
        <p:sp>
          <p:nvSpPr>
            <p:cNvPr id="208" name="object 208"/>
            <p:cNvSpPr/>
            <p:nvPr/>
          </p:nvSpPr>
          <p:spPr>
            <a:xfrm>
              <a:off x="8742082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742082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11803659" y="4052909"/>
            <a:ext cx="66040" cy="70273"/>
            <a:chOff x="8852744" y="3039681"/>
            <a:chExt cx="49530" cy="52705"/>
          </a:xfrm>
        </p:grpSpPr>
        <p:sp>
          <p:nvSpPr>
            <p:cNvPr id="211" name="object 211"/>
            <p:cNvSpPr/>
            <p:nvPr/>
          </p:nvSpPr>
          <p:spPr>
            <a:xfrm>
              <a:off x="8857507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4" y="6249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857507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13" name="object 213"/>
          <p:cNvGrpSpPr/>
          <p:nvPr/>
        </p:nvGrpSpPr>
        <p:grpSpPr>
          <a:xfrm>
            <a:off x="11805093" y="4216709"/>
            <a:ext cx="66040" cy="70273"/>
            <a:chOff x="8853820" y="3162531"/>
            <a:chExt cx="49530" cy="52705"/>
          </a:xfrm>
        </p:grpSpPr>
        <p:sp>
          <p:nvSpPr>
            <p:cNvPr id="214" name="object 214"/>
            <p:cNvSpPr/>
            <p:nvPr/>
          </p:nvSpPr>
          <p:spPr>
            <a:xfrm>
              <a:off x="8858582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58582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16" name="object 216"/>
          <p:cNvGrpSpPr/>
          <p:nvPr/>
        </p:nvGrpSpPr>
        <p:grpSpPr>
          <a:xfrm>
            <a:off x="11649760" y="4216709"/>
            <a:ext cx="66040" cy="70273"/>
            <a:chOff x="8737320" y="3162531"/>
            <a:chExt cx="49530" cy="52705"/>
          </a:xfrm>
        </p:grpSpPr>
        <p:sp>
          <p:nvSpPr>
            <p:cNvPr id="217" name="object 217"/>
            <p:cNvSpPr/>
            <p:nvPr/>
          </p:nvSpPr>
          <p:spPr>
            <a:xfrm>
              <a:off x="8742082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60" y="41072"/>
                  </a:lnTo>
                  <a:lnTo>
                    <a:pt x="5834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742082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60" y="41072"/>
                  </a:lnTo>
                  <a:lnTo>
                    <a:pt x="5834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11495860" y="4216709"/>
            <a:ext cx="66040" cy="70273"/>
            <a:chOff x="8621895" y="3162531"/>
            <a:chExt cx="49530" cy="52705"/>
          </a:xfrm>
        </p:grpSpPr>
        <p:sp>
          <p:nvSpPr>
            <p:cNvPr id="220" name="object 220"/>
            <p:cNvSpPr/>
            <p:nvPr/>
          </p:nvSpPr>
          <p:spPr>
            <a:xfrm>
              <a:off x="8626658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626657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11497025" y="4380542"/>
            <a:ext cx="66040" cy="70273"/>
            <a:chOff x="8622769" y="3285406"/>
            <a:chExt cx="49530" cy="52705"/>
          </a:xfrm>
        </p:grpSpPr>
        <p:sp>
          <p:nvSpPr>
            <p:cNvPr id="223" name="object 223"/>
            <p:cNvSpPr/>
            <p:nvPr/>
          </p:nvSpPr>
          <p:spPr>
            <a:xfrm>
              <a:off x="8627532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627532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25" name="object 225"/>
          <p:cNvGrpSpPr/>
          <p:nvPr/>
        </p:nvGrpSpPr>
        <p:grpSpPr>
          <a:xfrm>
            <a:off x="11649760" y="4380542"/>
            <a:ext cx="66040" cy="70273"/>
            <a:chOff x="8737320" y="3285406"/>
            <a:chExt cx="49530" cy="52705"/>
          </a:xfrm>
        </p:grpSpPr>
        <p:sp>
          <p:nvSpPr>
            <p:cNvPr id="226" name="object 226"/>
            <p:cNvSpPr/>
            <p:nvPr/>
          </p:nvSpPr>
          <p:spPr>
            <a:xfrm>
              <a:off x="8742082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4" y="6249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742082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28" name="object 228"/>
          <p:cNvGrpSpPr/>
          <p:nvPr/>
        </p:nvGrpSpPr>
        <p:grpSpPr>
          <a:xfrm>
            <a:off x="11803659" y="4380542"/>
            <a:ext cx="66040" cy="70273"/>
            <a:chOff x="8852744" y="3285406"/>
            <a:chExt cx="49530" cy="52705"/>
          </a:xfrm>
        </p:grpSpPr>
        <p:sp>
          <p:nvSpPr>
            <p:cNvPr id="229" name="object 229"/>
            <p:cNvSpPr/>
            <p:nvPr/>
          </p:nvSpPr>
          <p:spPr>
            <a:xfrm>
              <a:off x="8857507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857507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31" name="object 231"/>
          <p:cNvGrpSpPr/>
          <p:nvPr/>
        </p:nvGrpSpPr>
        <p:grpSpPr>
          <a:xfrm>
            <a:off x="11523561" y="3861375"/>
            <a:ext cx="320039" cy="541020"/>
            <a:chOff x="8642670" y="2896031"/>
            <a:chExt cx="240029" cy="405765"/>
          </a:xfrm>
        </p:grpSpPr>
        <p:sp>
          <p:nvSpPr>
            <p:cNvPr id="232" name="object 232"/>
            <p:cNvSpPr/>
            <p:nvPr/>
          </p:nvSpPr>
          <p:spPr>
            <a:xfrm>
              <a:off x="8761957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4" h="346710">
                  <a:moveTo>
                    <a:pt x="574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33" name="object 2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42670" y="3076081"/>
              <a:ext cx="239524" cy="225174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56745" y="2896031"/>
              <a:ext cx="211299" cy="159424"/>
            </a:xfrm>
            <a:prstGeom prst="rect">
              <a:avLst/>
            </a:prstGeom>
          </p:spPr>
        </p:pic>
      </p:grpSp>
      <p:grpSp>
        <p:nvGrpSpPr>
          <p:cNvPr id="235" name="object 235"/>
          <p:cNvGrpSpPr/>
          <p:nvPr/>
        </p:nvGrpSpPr>
        <p:grpSpPr>
          <a:xfrm>
            <a:off x="6315436" y="4052909"/>
            <a:ext cx="66040" cy="70273"/>
            <a:chOff x="4736577" y="3039681"/>
            <a:chExt cx="49530" cy="52705"/>
          </a:xfrm>
        </p:grpSpPr>
        <p:sp>
          <p:nvSpPr>
            <p:cNvPr id="236" name="object 236"/>
            <p:cNvSpPr/>
            <p:nvPr/>
          </p:nvSpPr>
          <p:spPr>
            <a:xfrm>
              <a:off x="4741340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741340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38" name="object 238"/>
          <p:cNvGrpSpPr/>
          <p:nvPr/>
        </p:nvGrpSpPr>
        <p:grpSpPr>
          <a:xfrm>
            <a:off x="6468169" y="4052909"/>
            <a:ext cx="66040" cy="70273"/>
            <a:chOff x="4851127" y="3039681"/>
            <a:chExt cx="49530" cy="52705"/>
          </a:xfrm>
        </p:grpSpPr>
        <p:sp>
          <p:nvSpPr>
            <p:cNvPr id="239" name="object 239"/>
            <p:cNvSpPr/>
            <p:nvPr/>
          </p:nvSpPr>
          <p:spPr>
            <a:xfrm>
              <a:off x="4855890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855890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41" name="object 241"/>
          <p:cNvGrpSpPr/>
          <p:nvPr/>
        </p:nvGrpSpPr>
        <p:grpSpPr>
          <a:xfrm>
            <a:off x="6622069" y="4052909"/>
            <a:ext cx="66040" cy="70273"/>
            <a:chOff x="4966552" y="3039681"/>
            <a:chExt cx="49530" cy="52705"/>
          </a:xfrm>
        </p:grpSpPr>
        <p:sp>
          <p:nvSpPr>
            <p:cNvPr id="242" name="object 242"/>
            <p:cNvSpPr/>
            <p:nvPr/>
          </p:nvSpPr>
          <p:spPr>
            <a:xfrm>
              <a:off x="4971315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4" y="6249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971315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44" name="object 244"/>
          <p:cNvGrpSpPr/>
          <p:nvPr/>
        </p:nvGrpSpPr>
        <p:grpSpPr>
          <a:xfrm>
            <a:off x="6623503" y="4216709"/>
            <a:ext cx="66040" cy="70273"/>
            <a:chOff x="4967627" y="3162531"/>
            <a:chExt cx="49530" cy="52705"/>
          </a:xfrm>
        </p:grpSpPr>
        <p:sp>
          <p:nvSpPr>
            <p:cNvPr id="245" name="object 245"/>
            <p:cNvSpPr/>
            <p:nvPr/>
          </p:nvSpPr>
          <p:spPr>
            <a:xfrm>
              <a:off x="4972390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72389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47" name="object 247"/>
          <p:cNvGrpSpPr/>
          <p:nvPr/>
        </p:nvGrpSpPr>
        <p:grpSpPr>
          <a:xfrm>
            <a:off x="6468169" y="4216709"/>
            <a:ext cx="66040" cy="70273"/>
            <a:chOff x="4851127" y="3162531"/>
            <a:chExt cx="49530" cy="52705"/>
          </a:xfrm>
        </p:grpSpPr>
        <p:sp>
          <p:nvSpPr>
            <p:cNvPr id="248" name="object 248"/>
            <p:cNvSpPr/>
            <p:nvPr/>
          </p:nvSpPr>
          <p:spPr>
            <a:xfrm>
              <a:off x="4855890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60" y="41072"/>
                  </a:lnTo>
                  <a:lnTo>
                    <a:pt x="5834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855890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60" y="41072"/>
                  </a:lnTo>
                  <a:lnTo>
                    <a:pt x="5834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50" name="object 250"/>
          <p:cNvGrpSpPr/>
          <p:nvPr/>
        </p:nvGrpSpPr>
        <p:grpSpPr>
          <a:xfrm>
            <a:off x="6314269" y="4216709"/>
            <a:ext cx="66040" cy="70273"/>
            <a:chOff x="4735702" y="3162531"/>
            <a:chExt cx="49530" cy="52705"/>
          </a:xfrm>
        </p:grpSpPr>
        <p:sp>
          <p:nvSpPr>
            <p:cNvPr id="251" name="object 251"/>
            <p:cNvSpPr/>
            <p:nvPr/>
          </p:nvSpPr>
          <p:spPr>
            <a:xfrm>
              <a:off x="4740465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740465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53" name="object 253"/>
          <p:cNvGrpSpPr/>
          <p:nvPr/>
        </p:nvGrpSpPr>
        <p:grpSpPr>
          <a:xfrm>
            <a:off x="6315436" y="4380542"/>
            <a:ext cx="66040" cy="70273"/>
            <a:chOff x="4736577" y="3285406"/>
            <a:chExt cx="49530" cy="52705"/>
          </a:xfrm>
        </p:grpSpPr>
        <p:sp>
          <p:nvSpPr>
            <p:cNvPr id="254" name="object 254"/>
            <p:cNvSpPr/>
            <p:nvPr/>
          </p:nvSpPr>
          <p:spPr>
            <a:xfrm>
              <a:off x="4741340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741340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56" name="object 256"/>
          <p:cNvGrpSpPr/>
          <p:nvPr/>
        </p:nvGrpSpPr>
        <p:grpSpPr>
          <a:xfrm>
            <a:off x="6468169" y="4380542"/>
            <a:ext cx="66040" cy="70273"/>
            <a:chOff x="4851127" y="3285406"/>
            <a:chExt cx="49530" cy="52705"/>
          </a:xfrm>
        </p:grpSpPr>
        <p:sp>
          <p:nvSpPr>
            <p:cNvPr id="257" name="object 257"/>
            <p:cNvSpPr/>
            <p:nvPr/>
          </p:nvSpPr>
          <p:spPr>
            <a:xfrm>
              <a:off x="4855890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4" y="6249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855890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59" name="object 259"/>
          <p:cNvGrpSpPr/>
          <p:nvPr/>
        </p:nvGrpSpPr>
        <p:grpSpPr>
          <a:xfrm>
            <a:off x="6622069" y="4380542"/>
            <a:ext cx="66040" cy="70273"/>
            <a:chOff x="4966552" y="3285406"/>
            <a:chExt cx="49530" cy="52705"/>
          </a:xfrm>
        </p:grpSpPr>
        <p:sp>
          <p:nvSpPr>
            <p:cNvPr id="260" name="object 260"/>
            <p:cNvSpPr/>
            <p:nvPr/>
          </p:nvSpPr>
          <p:spPr>
            <a:xfrm>
              <a:off x="4971315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971315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62" name="object 262"/>
          <p:cNvGrpSpPr/>
          <p:nvPr/>
        </p:nvGrpSpPr>
        <p:grpSpPr>
          <a:xfrm>
            <a:off x="6341970" y="3861375"/>
            <a:ext cx="320039" cy="541020"/>
            <a:chOff x="4756477" y="2896031"/>
            <a:chExt cx="240029" cy="405765"/>
          </a:xfrm>
        </p:grpSpPr>
        <p:sp>
          <p:nvSpPr>
            <p:cNvPr id="263" name="object 263"/>
            <p:cNvSpPr/>
            <p:nvPr/>
          </p:nvSpPr>
          <p:spPr>
            <a:xfrm>
              <a:off x="4875765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5" h="346710">
                  <a:moveTo>
                    <a:pt x="574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64" name="object 2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6477" y="3076081"/>
              <a:ext cx="239524" cy="225174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0552" y="2896031"/>
              <a:ext cx="211299" cy="159424"/>
            </a:xfrm>
            <a:prstGeom prst="rect">
              <a:avLst/>
            </a:prstGeom>
          </p:spPr>
        </p:pic>
      </p:grpSp>
      <p:grpSp>
        <p:nvGrpSpPr>
          <p:cNvPr id="266" name="object 266"/>
          <p:cNvGrpSpPr/>
          <p:nvPr/>
        </p:nvGrpSpPr>
        <p:grpSpPr>
          <a:xfrm>
            <a:off x="7002903" y="4052909"/>
            <a:ext cx="66040" cy="70273"/>
            <a:chOff x="5252177" y="3039681"/>
            <a:chExt cx="49530" cy="52705"/>
          </a:xfrm>
        </p:grpSpPr>
        <p:sp>
          <p:nvSpPr>
            <p:cNvPr id="267" name="object 267"/>
            <p:cNvSpPr/>
            <p:nvPr/>
          </p:nvSpPr>
          <p:spPr>
            <a:xfrm>
              <a:off x="525693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25693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69" name="object 269"/>
          <p:cNvGrpSpPr/>
          <p:nvPr/>
        </p:nvGrpSpPr>
        <p:grpSpPr>
          <a:xfrm>
            <a:off x="7155635" y="4052909"/>
            <a:ext cx="66040" cy="70273"/>
            <a:chOff x="5366726" y="3039681"/>
            <a:chExt cx="49530" cy="52705"/>
          </a:xfrm>
        </p:grpSpPr>
        <p:sp>
          <p:nvSpPr>
            <p:cNvPr id="270" name="object 270"/>
            <p:cNvSpPr/>
            <p:nvPr/>
          </p:nvSpPr>
          <p:spPr>
            <a:xfrm>
              <a:off x="537148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37148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72" name="object 272"/>
          <p:cNvGrpSpPr/>
          <p:nvPr/>
        </p:nvGrpSpPr>
        <p:grpSpPr>
          <a:xfrm>
            <a:off x="7309535" y="4052909"/>
            <a:ext cx="66040" cy="70273"/>
            <a:chOff x="5482151" y="3039681"/>
            <a:chExt cx="49530" cy="52705"/>
          </a:xfrm>
        </p:grpSpPr>
        <p:sp>
          <p:nvSpPr>
            <p:cNvPr id="273" name="object 273"/>
            <p:cNvSpPr/>
            <p:nvPr/>
          </p:nvSpPr>
          <p:spPr>
            <a:xfrm>
              <a:off x="5486914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486913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75" name="object 275"/>
          <p:cNvGrpSpPr/>
          <p:nvPr/>
        </p:nvGrpSpPr>
        <p:grpSpPr>
          <a:xfrm>
            <a:off x="7310968" y="4216709"/>
            <a:ext cx="66040" cy="70273"/>
            <a:chOff x="5483226" y="3162531"/>
            <a:chExt cx="49530" cy="52705"/>
          </a:xfrm>
        </p:grpSpPr>
        <p:sp>
          <p:nvSpPr>
            <p:cNvPr id="276" name="object 276"/>
            <p:cNvSpPr/>
            <p:nvPr/>
          </p:nvSpPr>
          <p:spPr>
            <a:xfrm>
              <a:off x="5487989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487989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78" name="object 278"/>
          <p:cNvGrpSpPr/>
          <p:nvPr/>
        </p:nvGrpSpPr>
        <p:grpSpPr>
          <a:xfrm>
            <a:off x="7155635" y="4216709"/>
            <a:ext cx="66040" cy="70273"/>
            <a:chOff x="5366726" y="3162531"/>
            <a:chExt cx="49530" cy="52705"/>
          </a:xfrm>
        </p:grpSpPr>
        <p:sp>
          <p:nvSpPr>
            <p:cNvPr id="279" name="object 279"/>
            <p:cNvSpPr/>
            <p:nvPr/>
          </p:nvSpPr>
          <p:spPr>
            <a:xfrm>
              <a:off x="5371489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90" y="36496"/>
                  </a:lnTo>
                  <a:lnTo>
                    <a:pt x="27664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371489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90" y="36496"/>
                  </a:lnTo>
                  <a:lnTo>
                    <a:pt x="27664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81" name="object 281"/>
          <p:cNvGrpSpPr/>
          <p:nvPr/>
        </p:nvGrpSpPr>
        <p:grpSpPr>
          <a:xfrm>
            <a:off x="7001735" y="4216709"/>
            <a:ext cx="66040" cy="70273"/>
            <a:chOff x="5251301" y="3162531"/>
            <a:chExt cx="49530" cy="52705"/>
          </a:xfrm>
        </p:grpSpPr>
        <p:sp>
          <p:nvSpPr>
            <p:cNvPr id="282" name="object 282"/>
            <p:cNvSpPr/>
            <p:nvPr/>
          </p:nvSpPr>
          <p:spPr>
            <a:xfrm>
              <a:off x="525606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25606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84" name="object 284"/>
          <p:cNvGrpSpPr/>
          <p:nvPr/>
        </p:nvGrpSpPr>
        <p:grpSpPr>
          <a:xfrm>
            <a:off x="7002903" y="4380542"/>
            <a:ext cx="66040" cy="70273"/>
            <a:chOff x="5252177" y="3285406"/>
            <a:chExt cx="49530" cy="52705"/>
          </a:xfrm>
        </p:grpSpPr>
        <p:sp>
          <p:nvSpPr>
            <p:cNvPr id="285" name="object 285"/>
            <p:cNvSpPr/>
            <p:nvPr/>
          </p:nvSpPr>
          <p:spPr>
            <a:xfrm>
              <a:off x="525693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4" y="6249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90" y="36487"/>
                  </a:lnTo>
                  <a:lnTo>
                    <a:pt x="2766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25693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90" y="36487"/>
                  </a:lnTo>
                  <a:lnTo>
                    <a:pt x="2766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87" name="object 287"/>
          <p:cNvGrpSpPr/>
          <p:nvPr/>
        </p:nvGrpSpPr>
        <p:grpSpPr>
          <a:xfrm>
            <a:off x="7155635" y="4380542"/>
            <a:ext cx="66040" cy="70273"/>
            <a:chOff x="5366726" y="3285406"/>
            <a:chExt cx="49530" cy="52705"/>
          </a:xfrm>
        </p:grpSpPr>
        <p:sp>
          <p:nvSpPr>
            <p:cNvPr id="288" name="object 288"/>
            <p:cNvSpPr/>
            <p:nvPr/>
          </p:nvSpPr>
          <p:spPr>
            <a:xfrm>
              <a:off x="537148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37148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90" name="object 290"/>
          <p:cNvGrpSpPr/>
          <p:nvPr/>
        </p:nvGrpSpPr>
        <p:grpSpPr>
          <a:xfrm>
            <a:off x="7309535" y="4380542"/>
            <a:ext cx="66040" cy="70273"/>
            <a:chOff x="5482151" y="3285406"/>
            <a:chExt cx="49530" cy="52705"/>
          </a:xfrm>
        </p:grpSpPr>
        <p:sp>
          <p:nvSpPr>
            <p:cNvPr id="291" name="object 291"/>
            <p:cNvSpPr/>
            <p:nvPr/>
          </p:nvSpPr>
          <p:spPr>
            <a:xfrm>
              <a:off x="5486914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486913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93" name="object 293"/>
          <p:cNvGrpSpPr/>
          <p:nvPr/>
        </p:nvGrpSpPr>
        <p:grpSpPr>
          <a:xfrm>
            <a:off x="7029469" y="3861375"/>
            <a:ext cx="320039" cy="541020"/>
            <a:chOff x="5272101" y="2896031"/>
            <a:chExt cx="240029" cy="405765"/>
          </a:xfrm>
        </p:grpSpPr>
        <p:sp>
          <p:nvSpPr>
            <p:cNvPr id="294" name="object 294"/>
            <p:cNvSpPr/>
            <p:nvPr/>
          </p:nvSpPr>
          <p:spPr>
            <a:xfrm>
              <a:off x="5391364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5" h="346710">
                  <a:moveTo>
                    <a:pt x="574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95" name="object 29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72101" y="3076081"/>
              <a:ext cx="239499" cy="225174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86176" y="2896031"/>
              <a:ext cx="211274" cy="159424"/>
            </a:xfrm>
            <a:prstGeom prst="rect">
              <a:avLst/>
            </a:prstGeom>
          </p:spPr>
        </p:pic>
      </p:grpSp>
      <p:grpSp>
        <p:nvGrpSpPr>
          <p:cNvPr id="297" name="object 297"/>
          <p:cNvGrpSpPr/>
          <p:nvPr/>
        </p:nvGrpSpPr>
        <p:grpSpPr>
          <a:xfrm>
            <a:off x="7839433" y="4052909"/>
            <a:ext cx="66040" cy="70273"/>
            <a:chOff x="5879575" y="3039681"/>
            <a:chExt cx="49530" cy="52705"/>
          </a:xfrm>
        </p:grpSpPr>
        <p:sp>
          <p:nvSpPr>
            <p:cNvPr id="298" name="object 298"/>
            <p:cNvSpPr/>
            <p:nvPr/>
          </p:nvSpPr>
          <p:spPr>
            <a:xfrm>
              <a:off x="588433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88433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00" name="object 300"/>
          <p:cNvGrpSpPr/>
          <p:nvPr/>
        </p:nvGrpSpPr>
        <p:grpSpPr>
          <a:xfrm>
            <a:off x="7992167" y="4052909"/>
            <a:ext cx="66040" cy="70273"/>
            <a:chOff x="5994125" y="3039681"/>
            <a:chExt cx="49530" cy="52705"/>
          </a:xfrm>
        </p:grpSpPr>
        <p:sp>
          <p:nvSpPr>
            <p:cNvPr id="301" name="object 301"/>
            <p:cNvSpPr/>
            <p:nvPr/>
          </p:nvSpPr>
          <p:spPr>
            <a:xfrm>
              <a:off x="599888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99888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03" name="object 303"/>
          <p:cNvGrpSpPr/>
          <p:nvPr/>
        </p:nvGrpSpPr>
        <p:grpSpPr>
          <a:xfrm>
            <a:off x="8146067" y="4052909"/>
            <a:ext cx="66040" cy="70273"/>
            <a:chOff x="6109550" y="3039681"/>
            <a:chExt cx="49530" cy="52705"/>
          </a:xfrm>
        </p:grpSpPr>
        <p:sp>
          <p:nvSpPr>
            <p:cNvPr id="304" name="object 304"/>
            <p:cNvSpPr/>
            <p:nvPr/>
          </p:nvSpPr>
          <p:spPr>
            <a:xfrm>
              <a:off x="6114312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4" y="6249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114312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06" name="object 306"/>
          <p:cNvGrpSpPr/>
          <p:nvPr/>
        </p:nvGrpSpPr>
        <p:grpSpPr>
          <a:xfrm>
            <a:off x="8147500" y="4216709"/>
            <a:ext cx="66040" cy="70273"/>
            <a:chOff x="6110625" y="3162531"/>
            <a:chExt cx="49530" cy="52705"/>
          </a:xfrm>
        </p:grpSpPr>
        <p:sp>
          <p:nvSpPr>
            <p:cNvPr id="307" name="object 307"/>
            <p:cNvSpPr/>
            <p:nvPr/>
          </p:nvSpPr>
          <p:spPr>
            <a:xfrm>
              <a:off x="6115387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115387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09" name="object 309"/>
          <p:cNvGrpSpPr/>
          <p:nvPr/>
        </p:nvGrpSpPr>
        <p:grpSpPr>
          <a:xfrm>
            <a:off x="7992167" y="4216709"/>
            <a:ext cx="66040" cy="70273"/>
            <a:chOff x="5994125" y="3162531"/>
            <a:chExt cx="49530" cy="52705"/>
          </a:xfrm>
        </p:grpSpPr>
        <p:sp>
          <p:nvSpPr>
            <p:cNvPr id="310" name="object 310"/>
            <p:cNvSpPr/>
            <p:nvPr/>
          </p:nvSpPr>
          <p:spPr>
            <a:xfrm>
              <a:off x="5998888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60" y="41072"/>
                  </a:lnTo>
                  <a:lnTo>
                    <a:pt x="5834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998888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60" y="41072"/>
                  </a:lnTo>
                  <a:lnTo>
                    <a:pt x="5834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12" name="object 312"/>
          <p:cNvGrpSpPr/>
          <p:nvPr/>
        </p:nvGrpSpPr>
        <p:grpSpPr>
          <a:xfrm>
            <a:off x="7838267" y="4216709"/>
            <a:ext cx="66040" cy="70273"/>
            <a:chOff x="5878700" y="3162531"/>
            <a:chExt cx="49530" cy="52705"/>
          </a:xfrm>
        </p:grpSpPr>
        <p:sp>
          <p:nvSpPr>
            <p:cNvPr id="313" name="object 313"/>
            <p:cNvSpPr/>
            <p:nvPr/>
          </p:nvSpPr>
          <p:spPr>
            <a:xfrm>
              <a:off x="5883463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883462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15" name="object 315"/>
          <p:cNvGrpSpPr/>
          <p:nvPr/>
        </p:nvGrpSpPr>
        <p:grpSpPr>
          <a:xfrm>
            <a:off x="7839433" y="4380542"/>
            <a:ext cx="66040" cy="70273"/>
            <a:chOff x="5879575" y="3285406"/>
            <a:chExt cx="49530" cy="52705"/>
          </a:xfrm>
        </p:grpSpPr>
        <p:sp>
          <p:nvSpPr>
            <p:cNvPr id="316" name="object 316"/>
            <p:cNvSpPr/>
            <p:nvPr/>
          </p:nvSpPr>
          <p:spPr>
            <a:xfrm>
              <a:off x="5884338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60" y="41069"/>
                  </a:lnTo>
                  <a:lnTo>
                    <a:pt x="5834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1" y="6249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884338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60" y="41069"/>
                  </a:lnTo>
                  <a:lnTo>
                    <a:pt x="5834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18" name="object 318"/>
          <p:cNvGrpSpPr/>
          <p:nvPr/>
        </p:nvGrpSpPr>
        <p:grpSpPr>
          <a:xfrm>
            <a:off x="7992167" y="4380542"/>
            <a:ext cx="66040" cy="70273"/>
            <a:chOff x="5994125" y="3285406"/>
            <a:chExt cx="49530" cy="52705"/>
          </a:xfrm>
        </p:grpSpPr>
        <p:sp>
          <p:nvSpPr>
            <p:cNvPr id="319" name="object 319"/>
            <p:cNvSpPr/>
            <p:nvPr/>
          </p:nvSpPr>
          <p:spPr>
            <a:xfrm>
              <a:off x="5998888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4" y="6249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998888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21" name="object 321"/>
          <p:cNvGrpSpPr/>
          <p:nvPr/>
        </p:nvGrpSpPr>
        <p:grpSpPr>
          <a:xfrm>
            <a:off x="8146067" y="4380542"/>
            <a:ext cx="66040" cy="70273"/>
            <a:chOff x="6109550" y="3285406"/>
            <a:chExt cx="49530" cy="52705"/>
          </a:xfrm>
        </p:grpSpPr>
        <p:sp>
          <p:nvSpPr>
            <p:cNvPr id="322" name="object 322"/>
            <p:cNvSpPr/>
            <p:nvPr/>
          </p:nvSpPr>
          <p:spPr>
            <a:xfrm>
              <a:off x="6114312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114312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24" name="object 324"/>
          <p:cNvGrpSpPr/>
          <p:nvPr/>
        </p:nvGrpSpPr>
        <p:grpSpPr>
          <a:xfrm>
            <a:off x="7865967" y="3861375"/>
            <a:ext cx="320039" cy="541020"/>
            <a:chOff x="5899475" y="2896031"/>
            <a:chExt cx="240029" cy="405765"/>
          </a:xfrm>
        </p:grpSpPr>
        <p:sp>
          <p:nvSpPr>
            <p:cNvPr id="325" name="object 325"/>
            <p:cNvSpPr/>
            <p:nvPr/>
          </p:nvSpPr>
          <p:spPr>
            <a:xfrm>
              <a:off x="6018762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5" h="346710">
                  <a:moveTo>
                    <a:pt x="574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26" name="object 3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9475" y="3076081"/>
              <a:ext cx="239524" cy="225174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3550" y="2896031"/>
              <a:ext cx="211299" cy="159424"/>
            </a:xfrm>
            <a:prstGeom prst="rect">
              <a:avLst/>
            </a:prstGeom>
          </p:spPr>
        </p:pic>
      </p:grpSp>
      <p:grpSp>
        <p:nvGrpSpPr>
          <p:cNvPr id="328" name="object 328"/>
          <p:cNvGrpSpPr/>
          <p:nvPr/>
        </p:nvGrpSpPr>
        <p:grpSpPr>
          <a:xfrm>
            <a:off x="8503165" y="4052909"/>
            <a:ext cx="66040" cy="70273"/>
            <a:chOff x="6377374" y="3039681"/>
            <a:chExt cx="49530" cy="52705"/>
          </a:xfrm>
        </p:grpSpPr>
        <p:sp>
          <p:nvSpPr>
            <p:cNvPr id="329" name="object 329"/>
            <p:cNvSpPr/>
            <p:nvPr/>
          </p:nvSpPr>
          <p:spPr>
            <a:xfrm>
              <a:off x="6382137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382137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31" name="object 331"/>
          <p:cNvGrpSpPr/>
          <p:nvPr/>
        </p:nvGrpSpPr>
        <p:grpSpPr>
          <a:xfrm>
            <a:off x="8655899" y="4052909"/>
            <a:ext cx="66040" cy="70273"/>
            <a:chOff x="6491924" y="3039681"/>
            <a:chExt cx="49530" cy="52705"/>
          </a:xfrm>
        </p:grpSpPr>
        <p:sp>
          <p:nvSpPr>
            <p:cNvPr id="332" name="object 332"/>
            <p:cNvSpPr/>
            <p:nvPr/>
          </p:nvSpPr>
          <p:spPr>
            <a:xfrm>
              <a:off x="6496686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4" y="6249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90" y="36487"/>
                  </a:lnTo>
                  <a:lnTo>
                    <a:pt x="2766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496686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90" y="36487"/>
                  </a:lnTo>
                  <a:lnTo>
                    <a:pt x="2766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34" name="object 334"/>
          <p:cNvGrpSpPr/>
          <p:nvPr/>
        </p:nvGrpSpPr>
        <p:grpSpPr>
          <a:xfrm>
            <a:off x="8809799" y="4052909"/>
            <a:ext cx="66040" cy="70273"/>
            <a:chOff x="6607349" y="3039681"/>
            <a:chExt cx="49530" cy="52705"/>
          </a:xfrm>
        </p:grpSpPr>
        <p:sp>
          <p:nvSpPr>
            <p:cNvPr id="335" name="object 335"/>
            <p:cNvSpPr/>
            <p:nvPr/>
          </p:nvSpPr>
          <p:spPr>
            <a:xfrm>
              <a:off x="6612112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612111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37" name="object 337"/>
          <p:cNvGrpSpPr/>
          <p:nvPr/>
        </p:nvGrpSpPr>
        <p:grpSpPr>
          <a:xfrm>
            <a:off x="8811232" y="4216709"/>
            <a:ext cx="66040" cy="70273"/>
            <a:chOff x="6608424" y="3162531"/>
            <a:chExt cx="49530" cy="52705"/>
          </a:xfrm>
        </p:grpSpPr>
        <p:sp>
          <p:nvSpPr>
            <p:cNvPr id="338" name="object 338"/>
            <p:cNvSpPr/>
            <p:nvPr/>
          </p:nvSpPr>
          <p:spPr>
            <a:xfrm>
              <a:off x="6613187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613187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40" name="object 340"/>
          <p:cNvGrpSpPr/>
          <p:nvPr/>
        </p:nvGrpSpPr>
        <p:grpSpPr>
          <a:xfrm>
            <a:off x="8655899" y="4216709"/>
            <a:ext cx="66040" cy="70273"/>
            <a:chOff x="6491924" y="3162531"/>
            <a:chExt cx="49530" cy="52705"/>
          </a:xfrm>
        </p:grpSpPr>
        <p:sp>
          <p:nvSpPr>
            <p:cNvPr id="341" name="object 341"/>
            <p:cNvSpPr/>
            <p:nvPr/>
          </p:nvSpPr>
          <p:spPr>
            <a:xfrm>
              <a:off x="6496686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496686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43" name="object 343"/>
          <p:cNvGrpSpPr/>
          <p:nvPr/>
        </p:nvGrpSpPr>
        <p:grpSpPr>
          <a:xfrm>
            <a:off x="8501999" y="4216709"/>
            <a:ext cx="66040" cy="70273"/>
            <a:chOff x="6376499" y="3162531"/>
            <a:chExt cx="49530" cy="52705"/>
          </a:xfrm>
        </p:grpSpPr>
        <p:sp>
          <p:nvSpPr>
            <p:cNvPr id="344" name="object 344"/>
            <p:cNvSpPr/>
            <p:nvPr/>
          </p:nvSpPr>
          <p:spPr>
            <a:xfrm>
              <a:off x="6381262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381262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46" name="object 346"/>
          <p:cNvGrpSpPr/>
          <p:nvPr/>
        </p:nvGrpSpPr>
        <p:grpSpPr>
          <a:xfrm>
            <a:off x="8503165" y="4380542"/>
            <a:ext cx="66040" cy="70273"/>
            <a:chOff x="6377374" y="3285406"/>
            <a:chExt cx="49530" cy="52705"/>
          </a:xfrm>
        </p:grpSpPr>
        <p:sp>
          <p:nvSpPr>
            <p:cNvPr id="347" name="object 347"/>
            <p:cNvSpPr/>
            <p:nvPr/>
          </p:nvSpPr>
          <p:spPr>
            <a:xfrm>
              <a:off x="6382137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6382137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49" name="object 349"/>
          <p:cNvGrpSpPr/>
          <p:nvPr/>
        </p:nvGrpSpPr>
        <p:grpSpPr>
          <a:xfrm>
            <a:off x="8655899" y="4380542"/>
            <a:ext cx="66040" cy="70273"/>
            <a:chOff x="6491924" y="3285406"/>
            <a:chExt cx="49530" cy="52705"/>
          </a:xfrm>
        </p:grpSpPr>
        <p:sp>
          <p:nvSpPr>
            <p:cNvPr id="350" name="object 350"/>
            <p:cNvSpPr/>
            <p:nvPr/>
          </p:nvSpPr>
          <p:spPr>
            <a:xfrm>
              <a:off x="6496686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6496686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52" name="object 352"/>
          <p:cNvGrpSpPr/>
          <p:nvPr/>
        </p:nvGrpSpPr>
        <p:grpSpPr>
          <a:xfrm>
            <a:off x="8809799" y="4380542"/>
            <a:ext cx="66040" cy="70273"/>
            <a:chOff x="6607349" y="3285406"/>
            <a:chExt cx="49530" cy="52705"/>
          </a:xfrm>
        </p:grpSpPr>
        <p:sp>
          <p:nvSpPr>
            <p:cNvPr id="353" name="object 353"/>
            <p:cNvSpPr/>
            <p:nvPr/>
          </p:nvSpPr>
          <p:spPr>
            <a:xfrm>
              <a:off x="6612112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49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612111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49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55" name="object 355"/>
          <p:cNvGrpSpPr/>
          <p:nvPr/>
        </p:nvGrpSpPr>
        <p:grpSpPr>
          <a:xfrm>
            <a:off x="8529733" y="3861375"/>
            <a:ext cx="320039" cy="541020"/>
            <a:chOff x="6397299" y="2896031"/>
            <a:chExt cx="240029" cy="405765"/>
          </a:xfrm>
        </p:grpSpPr>
        <p:sp>
          <p:nvSpPr>
            <p:cNvPr id="356" name="object 356"/>
            <p:cNvSpPr/>
            <p:nvPr/>
          </p:nvSpPr>
          <p:spPr>
            <a:xfrm>
              <a:off x="6516561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4" h="346710">
                  <a:moveTo>
                    <a:pt x="574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57" name="object 3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7299" y="3076081"/>
              <a:ext cx="239499" cy="225174"/>
            </a:xfrm>
            <a:prstGeom prst="rect">
              <a:avLst/>
            </a:prstGeom>
          </p:spPr>
        </p:pic>
        <p:pic>
          <p:nvPicPr>
            <p:cNvPr id="358" name="object 3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11374" y="2896031"/>
              <a:ext cx="211274" cy="159424"/>
            </a:xfrm>
            <a:prstGeom prst="rect">
              <a:avLst/>
            </a:prstGeom>
          </p:spPr>
        </p:pic>
      </p:grpSp>
      <p:grpSp>
        <p:nvGrpSpPr>
          <p:cNvPr id="359" name="object 359"/>
          <p:cNvGrpSpPr/>
          <p:nvPr/>
        </p:nvGrpSpPr>
        <p:grpSpPr>
          <a:xfrm>
            <a:off x="3260749" y="4052909"/>
            <a:ext cx="66040" cy="70273"/>
            <a:chOff x="2445562" y="3039681"/>
            <a:chExt cx="49530" cy="52705"/>
          </a:xfrm>
        </p:grpSpPr>
        <p:sp>
          <p:nvSpPr>
            <p:cNvPr id="360" name="object 360"/>
            <p:cNvSpPr/>
            <p:nvPr/>
          </p:nvSpPr>
          <p:spPr>
            <a:xfrm>
              <a:off x="2450325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450325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62" name="object 362"/>
          <p:cNvGrpSpPr/>
          <p:nvPr/>
        </p:nvGrpSpPr>
        <p:grpSpPr>
          <a:xfrm>
            <a:off x="3413476" y="4052909"/>
            <a:ext cx="66040" cy="70273"/>
            <a:chOff x="2560107" y="3039681"/>
            <a:chExt cx="49530" cy="52705"/>
          </a:xfrm>
        </p:grpSpPr>
        <p:sp>
          <p:nvSpPr>
            <p:cNvPr id="363" name="object 363"/>
            <p:cNvSpPr/>
            <p:nvPr/>
          </p:nvSpPr>
          <p:spPr>
            <a:xfrm>
              <a:off x="256486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56486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65" name="object 365"/>
          <p:cNvGrpSpPr/>
          <p:nvPr/>
        </p:nvGrpSpPr>
        <p:grpSpPr>
          <a:xfrm>
            <a:off x="3567409" y="4052909"/>
            <a:ext cx="66040" cy="70273"/>
            <a:chOff x="2675557" y="3039681"/>
            <a:chExt cx="49530" cy="52705"/>
          </a:xfrm>
        </p:grpSpPr>
        <p:sp>
          <p:nvSpPr>
            <p:cNvPr id="366" name="object 366"/>
            <p:cNvSpPr/>
            <p:nvPr/>
          </p:nvSpPr>
          <p:spPr>
            <a:xfrm>
              <a:off x="268031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68031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68" name="object 368"/>
          <p:cNvGrpSpPr/>
          <p:nvPr/>
        </p:nvGrpSpPr>
        <p:grpSpPr>
          <a:xfrm>
            <a:off x="3568843" y="4216709"/>
            <a:ext cx="66040" cy="70273"/>
            <a:chOff x="2676632" y="3162531"/>
            <a:chExt cx="49530" cy="52705"/>
          </a:xfrm>
        </p:grpSpPr>
        <p:sp>
          <p:nvSpPr>
            <p:cNvPr id="369" name="object 369"/>
            <p:cNvSpPr/>
            <p:nvPr/>
          </p:nvSpPr>
          <p:spPr>
            <a:xfrm>
              <a:off x="268139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68139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71" name="object 371"/>
          <p:cNvGrpSpPr/>
          <p:nvPr/>
        </p:nvGrpSpPr>
        <p:grpSpPr>
          <a:xfrm>
            <a:off x="3413476" y="4216709"/>
            <a:ext cx="66040" cy="70273"/>
            <a:chOff x="2560107" y="3162531"/>
            <a:chExt cx="49530" cy="52705"/>
          </a:xfrm>
        </p:grpSpPr>
        <p:sp>
          <p:nvSpPr>
            <p:cNvPr id="372" name="object 372"/>
            <p:cNvSpPr/>
            <p:nvPr/>
          </p:nvSpPr>
          <p:spPr>
            <a:xfrm>
              <a:off x="2564869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564869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74" name="object 374"/>
          <p:cNvGrpSpPr/>
          <p:nvPr/>
        </p:nvGrpSpPr>
        <p:grpSpPr>
          <a:xfrm>
            <a:off x="3259583" y="4216709"/>
            <a:ext cx="66040" cy="70273"/>
            <a:chOff x="2444687" y="3162531"/>
            <a:chExt cx="49530" cy="52705"/>
          </a:xfrm>
        </p:grpSpPr>
        <p:sp>
          <p:nvSpPr>
            <p:cNvPr id="375" name="object 375"/>
            <p:cNvSpPr/>
            <p:nvPr/>
          </p:nvSpPr>
          <p:spPr>
            <a:xfrm>
              <a:off x="2449450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3" y="41072"/>
                  </a:lnTo>
                  <a:lnTo>
                    <a:pt x="5833" y="36496"/>
                  </a:lnTo>
                  <a:lnTo>
                    <a:pt x="1565" y="29703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5" y="29703"/>
                  </a:lnTo>
                  <a:lnTo>
                    <a:pt x="33997" y="36496"/>
                  </a:lnTo>
                  <a:lnTo>
                    <a:pt x="27667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449450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74"/>
                  </a:lnTo>
                  <a:lnTo>
                    <a:pt x="37732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5" y="29703"/>
                  </a:lnTo>
                  <a:lnTo>
                    <a:pt x="33997" y="36496"/>
                  </a:lnTo>
                  <a:lnTo>
                    <a:pt x="27667" y="41072"/>
                  </a:lnTo>
                  <a:lnTo>
                    <a:pt x="19914" y="42749"/>
                  </a:lnTo>
                  <a:lnTo>
                    <a:pt x="12163" y="41072"/>
                  </a:lnTo>
                  <a:lnTo>
                    <a:pt x="5833" y="36496"/>
                  </a:lnTo>
                  <a:lnTo>
                    <a:pt x="1565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77" name="object 377"/>
          <p:cNvGrpSpPr/>
          <p:nvPr/>
        </p:nvGrpSpPr>
        <p:grpSpPr>
          <a:xfrm>
            <a:off x="3260760" y="4380542"/>
            <a:ext cx="66040" cy="70273"/>
            <a:chOff x="2445570" y="3285406"/>
            <a:chExt cx="49530" cy="52705"/>
          </a:xfrm>
        </p:grpSpPr>
        <p:sp>
          <p:nvSpPr>
            <p:cNvPr id="378" name="object 378"/>
            <p:cNvSpPr/>
            <p:nvPr/>
          </p:nvSpPr>
          <p:spPr>
            <a:xfrm>
              <a:off x="2450332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59" y="2249"/>
                  </a:lnTo>
                  <a:lnTo>
                    <a:pt x="37729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450332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59" y="2249"/>
                  </a:lnTo>
                  <a:lnTo>
                    <a:pt x="33994" y="6249"/>
                  </a:lnTo>
                  <a:lnTo>
                    <a:pt x="37729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80" name="object 380"/>
          <p:cNvGrpSpPr/>
          <p:nvPr/>
        </p:nvGrpSpPr>
        <p:grpSpPr>
          <a:xfrm>
            <a:off x="3413509" y="4380542"/>
            <a:ext cx="66040" cy="70273"/>
            <a:chOff x="2560132" y="3285406"/>
            <a:chExt cx="49530" cy="52705"/>
          </a:xfrm>
        </p:grpSpPr>
        <p:sp>
          <p:nvSpPr>
            <p:cNvPr id="381" name="object 381"/>
            <p:cNvSpPr/>
            <p:nvPr/>
          </p:nvSpPr>
          <p:spPr>
            <a:xfrm>
              <a:off x="2564894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564894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83" name="object 383"/>
          <p:cNvGrpSpPr/>
          <p:nvPr/>
        </p:nvGrpSpPr>
        <p:grpSpPr>
          <a:xfrm>
            <a:off x="3567409" y="4380542"/>
            <a:ext cx="66040" cy="70273"/>
            <a:chOff x="2675557" y="3285406"/>
            <a:chExt cx="49530" cy="52705"/>
          </a:xfrm>
        </p:grpSpPr>
        <p:sp>
          <p:nvSpPr>
            <p:cNvPr id="384" name="object 384"/>
            <p:cNvSpPr/>
            <p:nvPr/>
          </p:nvSpPr>
          <p:spPr>
            <a:xfrm>
              <a:off x="268031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68031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86" name="object 386"/>
          <p:cNvGrpSpPr/>
          <p:nvPr/>
        </p:nvGrpSpPr>
        <p:grpSpPr>
          <a:xfrm>
            <a:off x="3287313" y="3861375"/>
            <a:ext cx="320039" cy="541020"/>
            <a:chOff x="2465484" y="2896031"/>
            <a:chExt cx="240029" cy="405765"/>
          </a:xfrm>
        </p:grpSpPr>
        <p:sp>
          <p:nvSpPr>
            <p:cNvPr id="387" name="object 387"/>
            <p:cNvSpPr/>
            <p:nvPr/>
          </p:nvSpPr>
          <p:spPr>
            <a:xfrm>
              <a:off x="2584744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5" h="346710">
                  <a:moveTo>
                    <a:pt x="599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88" name="object 38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65484" y="3076081"/>
              <a:ext cx="239497" cy="225174"/>
            </a:xfrm>
            <a:prstGeom prst="rect">
              <a:avLst/>
            </a:prstGeom>
          </p:spPr>
        </p:pic>
        <p:pic>
          <p:nvPicPr>
            <p:cNvPr id="389" name="object 38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79559" y="2896031"/>
              <a:ext cx="211297" cy="159424"/>
            </a:xfrm>
            <a:prstGeom prst="rect">
              <a:avLst/>
            </a:prstGeom>
          </p:spPr>
        </p:pic>
      </p:grpSp>
      <p:grpSp>
        <p:nvGrpSpPr>
          <p:cNvPr id="390" name="object 390"/>
          <p:cNvGrpSpPr/>
          <p:nvPr/>
        </p:nvGrpSpPr>
        <p:grpSpPr>
          <a:xfrm>
            <a:off x="3948208" y="4052909"/>
            <a:ext cx="66040" cy="70273"/>
            <a:chOff x="2961156" y="3039681"/>
            <a:chExt cx="49530" cy="52705"/>
          </a:xfrm>
        </p:grpSpPr>
        <p:sp>
          <p:nvSpPr>
            <p:cNvPr id="391" name="object 391"/>
            <p:cNvSpPr/>
            <p:nvPr/>
          </p:nvSpPr>
          <p:spPr>
            <a:xfrm>
              <a:off x="296591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49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96591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49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93" name="object 393"/>
          <p:cNvGrpSpPr/>
          <p:nvPr/>
        </p:nvGrpSpPr>
        <p:grpSpPr>
          <a:xfrm>
            <a:off x="4100941" y="4052909"/>
            <a:ext cx="66040" cy="70273"/>
            <a:chOff x="3075706" y="3039681"/>
            <a:chExt cx="49530" cy="52705"/>
          </a:xfrm>
        </p:grpSpPr>
        <p:sp>
          <p:nvSpPr>
            <p:cNvPr id="394" name="object 394"/>
            <p:cNvSpPr/>
            <p:nvPr/>
          </p:nvSpPr>
          <p:spPr>
            <a:xfrm>
              <a:off x="308046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08046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96" name="object 396"/>
          <p:cNvGrpSpPr/>
          <p:nvPr/>
        </p:nvGrpSpPr>
        <p:grpSpPr>
          <a:xfrm>
            <a:off x="4254873" y="4052909"/>
            <a:ext cx="66040" cy="70273"/>
            <a:chOff x="3191155" y="3039681"/>
            <a:chExt cx="49530" cy="52705"/>
          </a:xfrm>
        </p:grpSpPr>
        <p:sp>
          <p:nvSpPr>
            <p:cNvPr id="397" name="object 397"/>
            <p:cNvSpPr/>
            <p:nvPr/>
          </p:nvSpPr>
          <p:spPr>
            <a:xfrm>
              <a:off x="319591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19591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99" name="object 399"/>
          <p:cNvGrpSpPr/>
          <p:nvPr/>
        </p:nvGrpSpPr>
        <p:grpSpPr>
          <a:xfrm>
            <a:off x="4256308" y="4216709"/>
            <a:ext cx="66040" cy="70273"/>
            <a:chOff x="3192231" y="3162531"/>
            <a:chExt cx="49530" cy="52705"/>
          </a:xfrm>
        </p:grpSpPr>
        <p:sp>
          <p:nvSpPr>
            <p:cNvPr id="400" name="object 400"/>
            <p:cNvSpPr/>
            <p:nvPr/>
          </p:nvSpPr>
          <p:spPr>
            <a:xfrm>
              <a:off x="3196993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899" y="42749"/>
                  </a:moveTo>
                  <a:lnTo>
                    <a:pt x="12160" y="41072"/>
                  </a:lnTo>
                  <a:lnTo>
                    <a:pt x="5834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196993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6" y="13057"/>
                  </a:lnTo>
                  <a:lnTo>
                    <a:pt x="5834" y="6262"/>
                  </a:lnTo>
                  <a:lnTo>
                    <a:pt x="12160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60" y="41072"/>
                  </a:lnTo>
                  <a:lnTo>
                    <a:pt x="5834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02" name="object 402"/>
          <p:cNvGrpSpPr/>
          <p:nvPr/>
        </p:nvGrpSpPr>
        <p:grpSpPr>
          <a:xfrm>
            <a:off x="4100975" y="4216709"/>
            <a:ext cx="66040" cy="70273"/>
            <a:chOff x="3075731" y="3162531"/>
            <a:chExt cx="49530" cy="52705"/>
          </a:xfrm>
        </p:grpSpPr>
        <p:sp>
          <p:nvSpPr>
            <p:cNvPr id="403" name="object 403"/>
            <p:cNvSpPr/>
            <p:nvPr/>
          </p:nvSpPr>
          <p:spPr>
            <a:xfrm>
              <a:off x="3080493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080493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05" name="object 405"/>
          <p:cNvGrpSpPr/>
          <p:nvPr/>
        </p:nvGrpSpPr>
        <p:grpSpPr>
          <a:xfrm>
            <a:off x="3947041" y="4216709"/>
            <a:ext cx="66040" cy="70273"/>
            <a:chOff x="2960281" y="3162531"/>
            <a:chExt cx="49530" cy="52705"/>
          </a:xfrm>
        </p:grpSpPr>
        <p:sp>
          <p:nvSpPr>
            <p:cNvPr id="406" name="object 406"/>
            <p:cNvSpPr/>
            <p:nvPr/>
          </p:nvSpPr>
          <p:spPr>
            <a:xfrm>
              <a:off x="296504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96504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08" name="object 408"/>
          <p:cNvGrpSpPr/>
          <p:nvPr/>
        </p:nvGrpSpPr>
        <p:grpSpPr>
          <a:xfrm>
            <a:off x="3948241" y="4380542"/>
            <a:ext cx="66040" cy="70273"/>
            <a:chOff x="2961181" y="3285406"/>
            <a:chExt cx="49530" cy="52705"/>
          </a:xfrm>
        </p:grpSpPr>
        <p:sp>
          <p:nvSpPr>
            <p:cNvPr id="409" name="object 409"/>
            <p:cNvSpPr/>
            <p:nvPr/>
          </p:nvSpPr>
          <p:spPr>
            <a:xfrm>
              <a:off x="2965944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965943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11" name="object 411"/>
          <p:cNvGrpSpPr/>
          <p:nvPr/>
        </p:nvGrpSpPr>
        <p:grpSpPr>
          <a:xfrm>
            <a:off x="4100975" y="4380542"/>
            <a:ext cx="66040" cy="70273"/>
            <a:chOff x="3075731" y="3285406"/>
            <a:chExt cx="49530" cy="52705"/>
          </a:xfrm>
        </p:grpSpPr>
        <p:sp>
          <p:nvSpPr>
            <p:cNvPr id="412" name="object 412"/>
            <p:cNvSpPr/>
            <p:nvPr/>
          </p:nvSpPr>
          <p:spPr>
            <a:xfrm>
              <a:off x="3080493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080493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14" name="object 414"/>
          <p:cNvGrpSpPr/>
          <p:nvPr/>
        </p:nvGrpSpPr>
        <p:grpSpPr>
          <a:xfrm>
            <a:off x="4254873" y="4380542"/>
            <a:ext cx="66040" cy="70273"/>
            <a:chOff x="3191155" y="3285406"/>
            <a:chExt cx="49530" cy="52705"/>
          </a:xfrm>
        </p:grpSpPr>
        <p:sp>
          <p:nvSpPr>
            <p:cNvPr id="415" name="object 415"/>
            <p:cNvSpPr/>
            <p:nvPr/>
          </p:nvSpPr>
          <p:spPr>
            <a:xfrm>
              <a:off x="3195918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195918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17" name="object 417"/>
          <p:cNvGrpSpPr/>
          <p:nvPr/>
        </p:nvGrpSpPr>
        <p:grpSpPr>
          <a:xfrm>
            <a:off x="3974775" y="3861375"/>
            <a:ext cx="320039" cy="541020"/>
            <a:chOff x="2981081" y="2896031"/>
            <a:chExt cx="240029" cy="405765"/>
          </a:xfrm>
        </p:grpSpPr>
        <p:sp>
          <p:nvSpPr>
            <p:cNvPr id="418" name="object 418"/>
            <p:cNvSpPr/>
            <p:nvPr/>
          </p:nvSpPr>
          <p:spPr>
            <a:xfrm>
              <a:off x="3100343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5" h="346710">
                  <a:moveTo>
                    <a:pt x="599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19" name="object 4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1081" y="3076081"/>
              <a:ext cx="239499" cy="225174"/>
            </a:xfrm>
            <a:prstGeom prst="rect">
              <a:avLst/>
            </a:prstGeom>
          </p:spPr>
        </p:pic>
        <p:pic>
          <p:nvPicPr>
            <p:cNvPr id="420" name="object 4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95156" y="2896031"/>
              <a:ext cx="211299" cy="159424"/>
            </a:xfrm>
            <a:prstGeom prst="rect">
              <a:avLst/>
            </a:prstGeom>
          </p:spPr>
        </p:pic>
      </p:grpSp>
      <p:grpSp>
        <p:nvGrpSpPr>
          <p:cNvPr id="421" name="object 421"/>
          <p:cNvGrpSpPr/>
          <p:nvPr/>
        </p:nvGrpSpPr>
        <p:grpSpPr>
          <a:xfrm>
            <a:off x="4784740" y="4052909"/>
            <a:ext cx="66040" cy="70273"/>
            <a:chOff x="3588555" y="3039681"/>
            <a:chExt cx="49530" cy="52705"/>
          </a:xfrm>
        </p:grpSpPr>
        <p:sp>
          <p:nvSpPr>
            <p:cNvPr id="422" name="object 422"/>
            <p:cNvSpPr/>
            <p:nvPr/>
          </p:nvSpPr>
          <p:spPr>
            <a:xfrm>
              <a:off x="3593317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593317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62" y="29692"/>
                  </a:lnTo>
                  <a:lnTo>
                    <a:pt x="33999" y="36487"/>
                  </a:lnTo>
                  <a:lnTo>
                    <a:pt x="2767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24" name="object 424"/>
          <p:cNvGrpSpPr/>
          <p:nvPr/>
        </p:nvGrpSpPr>
        <p:grpSpPr>
          <a:xfrm>
            <a:off x="4937472" y="4052909"/>
            <a:ext cx="66040" cy="70273"/>
            <a:chOff x="3703104" y="3039681"/>
            <a:chExt cx="49530" cy="52705"/>
          </a:xfrm>
        </p:grpSpPr>
        <p:sp>
          <p:nvSpPr>
            <p:cNvPr id="425" name="object 425"/>
            <p:cNvSpPr/>
            <p:nvPr/>
          </p:nvSpPr>
          <p:spPr>
            <a:xfrm>
              <a:off x="3707867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707867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27" name="object 427"/>
          <p:cNvGrpSpPr/>
          <p:nvPr/>
        </p:nvGrpSpPr>
        <p:grpSpPr>
          <a:xfrm>
            <a:off x="5091405" y="4052909"/>
            <a:ext cx="66040" cy="70273"/>
            <a:chOff x="3818554" y="3039681"/>
            <a:chExt cx="49530" cy="52705"/>
          </a:xfrm>
        </p:grpSpPr>
        <p:sp>
          <p:nvSpPr>
            <p:cNvPr id="428" name="object 428"/>
            <p:cNvSpPr/>
            <p:nvPr/>
          </p:nvSpPr>
          <p:spPr>
            <a:xfrm>
              <a:off x="3823317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823317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30" name="object 430"/>
          <p:cNvGrpSpPr/>
          <p:nvPr/>
        </p:nvGrpSpPr>
        <p:grpSpPr>
          <a:xfrm>
            <a:off x="5092839" y="4216709"/>
            <a:ext cx="66040" cy="70273"/>
            <a:chOff x="3819629" y="3162531"/>
            <a:chExt cx="49530" cy="52705"/>
          </a:xfrm>
        </p:grpSpPr>
        <p:sp>
          <p:nvSpPr>
            <p:cNvPr id="431" name="object 431"/>
            <p:cNvSpPr/>
            <p:nvPr/>
          </p:nvSpPr>
          <p:spPr>
            <a:xfrm>
              <a:off x="3824392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824392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33" name="object 433"/>
          <p:cNvGrpSpPr/>
          <p:nvPr/>
        </p:nvGrpSpPr>
        <p:grpSpPr>
          <a:xfrm>
            <a:off x="4937472" y="4216709"/>
            <a:ext cx="66040" cy="70273"/>
            <a:chOff x="3703104" y="3162531"/>
            <a:chExt cx="49530" cy="52705"/>
          </a:xfrm>
        </p:grpSpPr>
        <p:sp>
          <p:nvSpPr>
            <p:cNvPr id="434" name="object 434"/>
            <p:cNvSpPr/>
            <p:nvPr/>
          </p:nvSpPr>
          <p:spPr>
            <a:xfrm>
              <a:off x="3707867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707867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36" name="object 436"/>
          <p:cNvGrpSpPr/>
          <p:nvPr/>
        </p:nvGrpSpPr>
        <p:grpSpPr>
          <a:xfrm>
            <a:off x="4783573" y="4216709"/>
            <a:ext cx="66040" cy="70273"/>
            <a:chOff x="3587680" y="3162531"/>
            <a:chExt cx="49530" cy="52705"/>
          </a:xfrm>
        </p:grpSpPr>
        <p:sp>
          <p:nvSpPr>
            <p:cNvPr id="437" name="object 437"/>
            <p:cNvSpPr/>
            <p:nvPr/>
          </p:nvSpPr>
          <p:spPr>
            <a:xfrm>
              <a:off x="3592442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592442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39" name="object 439"/>
          <p:cNvGrpSpPr/>
          <p:nvPr/>
        </p:nvGrpSpPr>
        <p:grpSpPr>
          <a:xfrm>
            <a:off x="4784740" y="4380542"/>
            <a:ext cx="66040" cy="70273"/>
            <a:chOff x="3588555" y="3285406"/>
            <a:chExt cx="49530" cy="52705"/>
          </a:xfrm>
        </p:grpSpPr>
        <p:sp>
          <p:nvSpPr>
            <p:cNvPr id="440" name="object 440"/>
            <p:cNvSpPr/>
            <p:nvPr/>
          </p:nvSpPr>
          <p:spPr>
            <a:xfrm>
              <a:off x="3593317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593317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42" name="object 442"/>
          <p:cNvGrpSpPr/>
          <p:nvPr/>
        </p:nvGrpSpPr>
        <p:grpSpPr>
          <a:xfrm>
            <a:off x="4937507" y="4380542"/>
            <a:ext cx="66040" cy="70273"/>
            <a:chOff x="3703130" y="3285406"/>
            <a:chExt cx="49530" cy="52705"/>
          </a:xfrm>
        </p:grpSpPr>
        <p:sp>
          <p:nvSpPr>
            <p:cNvPr id="443" name="object 443"/>
            <p:cNvSpPr/>
            <p:nvPr/>
          </p:nvSpPr>
          <p:spPr>
            <a:xfrm>
              <a:off x="3707892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707892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45" name="object 445"/>
          <p:cNvGrpSpPr/>
          <p:nvPr/>
        </p:nvGrpSpPr>
        <p:grpSpPr>
          <a:xfrm>
            <a:off x="5091405" y="4380542"/>
            <a:ext cx="66040" cy="70273"/>
            <a:chOff x="3818554" y="3285406"/>
            <a:chExt cx="49530" cy="52705"/>
          </a:xfrm>
        </p:grpSpPr>
        <p:sp>
          <p:nvSpPr>
            <p:cNvPr id="446" name="object 446"/>
            <p:cNvSpPr/>
            <p:nvPr/>
          </p:nvSpPr>
          <p:spPr>
            <a:xfrm>
              <a:off x="3823317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7" name="object 447"/>
            <p:cNvSpPr/>
            <p:nvPr/>
          </p:nvSpPr>
          <p:spPr>
            <a:xfrm>
              <a:off x="3823317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48" name="object 448"/>
          <p:cNvGrpSpPr/>
          <p:nvPr/>
        </p:nvGrpSpPr>
        <p:grpSpPr>
          <a:xfrm>
            <a:off x="4811307" y="3861375"/>
            <a:ext cx="320039" cy="541020"/>
            <a:chOff x="3608480" y="2896031"/>
            <a:chExt cx="240029" cy="405765"/>
          </a:xfrm>
        </p:grpSpPr>
        <p:sp>
          <p:nvSpPr>
            <p:cNvPr id="449" name="object 449"/>
            <p:cNvSpPr/>
            <p:nvPr/>
          </p:nvSpPr>
          <p:spPr>
            <a:xfrm>
              <a:off x="3727742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5" h="346710">
                  <a:moveTo>
                    <a:pt x="599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50" name="object 4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08480" y="3076081"/>
              <a:ext cx="239499" cy="225174"/>
            </a:xfrm>
            <a:prstGeom prst="rect">
              <a:avLst/>
            </a:prstGeom>
          </p:spPr>
        </p:pic>
        <p:pic>
          <p:nvPicPr>
            <p:cNvPr id="451" name="object 4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22555" y="2896031"/>
              <a:ext cx="211299" cy="159424"/>
            </a:xfrm>
            <a:prstGeom prst="rect">
              <a:avLst/>
            </a:prstGeom>
          </p:spPr>
        </p:pic>
      </p:grpSp>
      <p:grpSp>
        <p:nvGrpSpPr>
          <p:cNvPr id="452" name="object 452"/>
          <p:cNvGrpSpPr/>
          <p:nvPr/>
        </p:nvGrpSpPr>
        <p:grpSpPr>
          <a:xfrm>
            <a:off x="5448472" y="4052909"/>
            <a:ext cx="66040" cy="70273"/>
            <a:chOff x="4086354" y="3039681"/>
            <a:chExt cx="49530" cy="52705"/>
          </a:xfrm>
        </p:grpSpPr>
        <p:sp>
          <p:nvSpPr>
            <p:cNvPr id="453" name="object 453"/>
            <p:cNvSpPr/>
            <p:nvPr/>
          </p:nvSpPr>
          <p:spPr>
            <a:xfrm>
              <a:off x="4091117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091116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49"/>
                  </a:lnTo>
                  <a:lnTo>
                    <a:pt x="37749" y="10274"/>
                  </a:lnTo>
                  <a:lnTo>
                    <a:pt x="39849" y="15699"/>
                  </a:lnTo>
                  <a:lnTo>
                    <a:pt x="39849" y="21374"/>
                  </a:lnTo>
                  <a:lnTo>
                    <a:pt x="38283" y="29692"/>
                  </a:lnTo>
                  <a:lnTo>
                    <a:pt x="34012" y="36487"/>
                  </a:lnTo>
                  <a:lnTo>
                    <a:pt x="27678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55" name="object 455"/>
          <p:cNvGrpSpPr/>
          <p:nvPr/>
        </p:nvGrpSpPr>
        <p:grpSpPr>
          <a:xfrm>
            <a:off x="5601237" y="4052909"/>
            <a:ext cx="66040" cy="70273"/>
            <a:chOff x="4200928" y="3039681"/>
            <a:chExt cx="49530" cy="52705"/>
          </a:xfrm>
        </p:grpSpPr>
        <p:sp>
          <p:nvSpPr>
            <p:cNvPr id="456" name="object 456"/>
            <p:cNvSpPr/>
            <p:nvPr/>
          </p:nvSpPr>
          <p:spPr>
            <a:xfrm>
              <a:off x="4205691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205691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74" y="0"/>
                  </a:lnTo>
                  <a:lnTo>
                    <a:pt x="30249" y="2249"/>
                  </a:lnTo>
                  <a:lnTo>
                    <a:pt x="33974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58" name="object 458"/>
          <p:cNvGrpSpPr/>
          <p:nvPr/>
        </p:nvGrpSpPr>
        <p:grpSpPr>
          <a:xfrm>
            <a:off x="5755137" y="4052909"/>
            <a:ext cx="66040" cy="70273"/>
            <a:chOff x="4316353" y="3039681"/>
            <a:chExt cx="49530" cy="52705"/>
          </a:xfrm>
        </p:grpSpPr>
        <p:sp>
          <p:nvSpPr>
            <p:cNvPr id="459" name="object 459"/>
            <p:cNvSpPr/>
            <p:nvPr/>
          </p:nvSpPr>
          <p:spPr>
            <a:xfrm>
              <a:off x="4321116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0" name="object 460"/>
            <p:cNvSpPr/>
            <p:nvPr/>
          </p:nvSpPr>
          <p:spPr>
            <a:xfrm>
              <a:off x="4321116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61" name="object 461"/>
          <p:cNvGrpSpPr/>
          <p:nvPr/>
        </p:nvGrpSpPr>
        <p:grpSpPr>
          <a:xfrm>
            <a:off x="5756571" y="4216709"/>
            <a:ext cx="66040" cy="70273"/>
            <a:chOff x="4317428" y="3162531"/>
            <a:chExt cx="49530" cy="52705"/>
          </a:xfrm>
        </p:grpSpPr>
        <p:sp>
          <p:nvSpPr>
            <p:cNvPr id="462" name="object 462"/>
            <p:cNvSpPr/>
            <p:nvPr/>
          </p:nvSpPr>
          <p:spPr>
            <a:xfrm>
              <a:off x="4322191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322191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62" y="29703"/>
                  </a:lnTo>
                  <a:lnTo>
                    <a:pt x="33999" y="36496"/>
                  </a:lnTo>
                  <a:lnTo>
                    <a:pt x="27674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64" name="object 464"/>
          <p:cNvGrpSpPr/>
          <p:nvPr/>
        </p:nvGrpSpPr>
        <p:grpSpPr>
          <a:xfrm>
            <a:off x="5601237" y="4216709"/>
            <a:ext cx="66040" cy="70273"/>
            <a:chOff x="4200928" y="3162531"/>
            <a:chExt cx="49530" cy="52705"/>
          </a:xfrm>
        </p:grpSpPr>
        <p:sp>
          <p:nvSpPr>
            <p:cNvPr id="465" name="object 465"/>
            <p:cNvSpPr/>
            <p:nvPr/>
          </p:nvSpPr>
          <p:spPr>
            <a:xfrm>
              <a:off x="4205691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899" y="42749"/>
                  </a:move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6" name="object 466"/>
            <p:cNvSpPr/>
            <p:nvPr/>
          </p:nvSpPr>
          <p:spPr>
            <a:xfrm>
              <a:off x="4205691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74"/>
                  </a:lnTo>
                  <a:lnTo>
                    <a:pt x="37724" y="10274"/>
                  </a:lnTo>
                  <a:lnTo>
                    <a:pt x="39824" y="15724"/>
                  </a:lnTo>
                  <a:lnTo>
                    <a:pt x="39824" y="21374"/>
                  </a:lnTo>
                  <a:lnTo>
                    <a:pt x="38258" y="29703"/>
                  </a:lnTo>
                  <a:lnTo>
                    <a:pt x="33987" y="36496"/>
                  </a:lnTo>
                  <a:lnTo>
                    <a:pt x="27653" y="41072"/>
                  </a:lnTo>
                  <a:lnTo>
                    <a:pt x="19899" y="42749"/>
                  </a:lnTo>
                  <a:lnTo>
                    <a:pt x="12149" y="41072"/>
                  </a:lnTo>
                  <a:lnTo>
                    <a:pt x="5824" y="36496"/>
                  </a:lnTo>
                  <a:lnTo>
                    <a:pt x="1562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67" name="object 467"/>
          <p:cNvGrpSpPr/>
          <p:nvPr/>
        </p:nvGrpSpPr>
        <p:grpSpPr>
          <a:xfrm>
            <a:off x="5447305" y="4216709"/>
            <a:ext cx="66040" cy="70273"/>
            <a:chOff x="4085479" y="3162531"/>
            <a:chExt cx="49530" cy="52705"/>
          </a:xfrm>
        </p:grpSpPr>
        <p:sp>
          <p:nvSpPr>
            <p:cNvPr id="468" name="object 468"/>
            <p:cNvSpPr/>
            <p:nvPr/>
          </p:nvSpPr>
          <p:spPr>
            <a:xfrm>
              <a:off x="4090241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24" y="42749"/>
                  </a:move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090241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74" y="2249"/>
                  </a:lnTo>
                  <a:lnTo>
                    <a:pt x="33999" y="6274"/>
                  </a:lnTo>
                  <a:lnTo>
                    <a:pt x="37749" y="10274"/>
                  </a:lnTo>
                  <a:lnTo>
                    <a:pt x="39849" y="15724"/>
                  </a:lnTo>
                  <a:lnTo>
                    <a:pt x="39849" y="21374"/>
                  </a:lnTo>
                  <a:lnTo>
                    <a:pt x="38283" y="29703"/>
                  </a:lnTo>
                  <a:lnTo>
                    <a:pt x="34012" y="36496"/>
                  </a:lnTo>
                  <a:lnTo>
                    <a:pt x="27678" y="41072"/>
                  </a:lnTo>
                  <a:lnTo>
                    <a:pt x="19924" y="42749"/>
                  </a:lnTo>
                  <a:lnTo>
                    <a:pt x="12171" y="41072"/>
                  </a:lnTo>
                  <a:lnTo>
                    <a:pt x="5837" y="36496"/>
                  </a:lnTo>
                  <a:lnTo>
                    <a:pt x="1566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70" name="object 470"/>
          <p:cNvGrpSpPr/>
          <p:nvPr/>
        </p:nvGrpSpPr>
        <p:grpSpPr>
          <a:xfrm>
            <a:off x="5448505" y="4380542"/>
            <a:ext cx="66040" cy="70273"/>
            <a:chOff x="4086379" y="3285406"/>
            <a:chExt cx="49530" cy="52705"/>
          </a:xfrm>
        </p:grpSpPr>
        <p:sp>
          <p:nvSpPr>
            <p:cNvPr id="471" name="object 471"/>
            <p:cNvSpPr/>
            <p:nvPr/>
          </p:nvSpPr>
          <p:spPr>
            <a:xfrm>
              <a:off x="4091141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091141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73" name="object 473"/>
          <p:cNvGrpSpPr/>
          <p:nvPr/>
        </p:nvGrpSpPr>
        <p:grpSpPr>
          <a:xfrm>
            <a:off x="5601237" y="4380542"/>
            <a:ext cx="66040" cy="70273"/>
            <a:chOff x="4200928" y="3285406"/>
            <a:chExt cx="49530" cy="52705"/>
          </a:xfrm>
        </p:grpSpPr>
        <p:sp>
          <p:nvSpPr>
            <p:cNvPr id="474" name="object 474"/>
            <p:cNvSpPr/>
            <p:nvPr/>
          </p:nvSpPr>
          <p:spPr>
            <a:xfrm>
              <a:off x="4205691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899" y="42749"/>
                  </a:move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lnTo>
                    <a:pt x="1562" y="13057"/>
                  </a:lnTo>
                  <a:lnTo>
                    <a:pt x="5842" y="6249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205691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2" y="13057"/>
                  </a:lnTo>
                  <a:lnTo>
                    <a:pt x="5824" y="6262"/>
                  </a:lnTo>
                  <a:lnTo>
                    <a:pt x="12149" y="1680"/>
                  </a:lnTo>
                  <a:lnTo>
                    <a:pt x="19899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87" y="36487"/>
                  </a:lnTo>
                  <a:lnTo>
                    <a:pt x="27653" y="41069"/>
                  </a:lnTo>
                  <a:lnTo>
                    <a:pt x="19899" y="42749"/>
                  </a:lnTo>
                  <a:lnTo>
                    <a:pt x="12149" y="41069"/>
                  </a:lnTo>
                  <a:lnTo>
                    <a:pt x="5824" y="36487"/>
                  </a:lnTo>
                  <a:lnTo>
                    <a:pt x="1562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76" name="object 476"/>
          <p:cNvGrpSpPr/>
          <p:nvPr/>
        </p:nvGrpSpPr>
        <p:grpSpPr>
          <a:xfrm>
            <a:off x="5755137" y="4380542"/>
            <a:ext cx="66040" cy="70273"/>
            <a:chOff x="4316353" y="3285406"/>
            <a:chExt cx="49530" cy="52705"/>
          </a:xfrm>
        </p:grpSpPr>
        <p:sp>
          <p:nvSpPr>
            <p:cNvPr id="477" name="object 477"/>
            <p:cNvSpPr/>
            <p:nvPr/>
          </p:nvSpPr>
          <p:spPr>
            <a:xfrm>
              <a:off x="4321116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24" y="42749"/>
                  </a:move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lnTo>
                    <a:pt x="1566" y="13057"/>
                  </a:lnTo>
                  <a:lnTo>
                    <a:pt x="5854" y="6249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4011" y="6262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90" y="36487"/>
                  </a:lnTo>
                  <a:lnTo>
                    <a:pt x="27664" y="41069"/>
                  </a:lnTo>
                  <a:lnTo>
                    <a:pt x="1992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321116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6" y="13057"/>
                  </a:lnTo>
                  <a:lnTo>
                    <a:pt x="5837" y="6262"/>
                  </a:lnTo>
                  <a:lnTo>
                    <a:pt x="12171" y="1680"/>
                  </a:lnTo>
                  <a:lnTo>
                    <a:pt x="19924" y="0"/>
                  </a:lnTo>
                  <a:lnTo>
                    <a:pt x="25199" y="0"/>
                  </a:lnTo>
                  <a:lnTo>
                    <a:pt x="30249" y="2249"/>
                  </a:lnTo>
                  <a:lnTo>
                    <a:pt x="33999" y="6249"/>
                  </a:lnTo>
                  <a:lnTo>
                    <a:pt x="37724" y="10274"/>
                  </a:lnTo>
                  <a:lnTo>
                    <a:pt x="39824" y="15699"/>
                  </a:lnTo>
                  <a:lnTo>
                    <a:pt x="39824" y="21374"/>
                  </a:lnTo>
                  <a:lnTo>
                    <a:pt x="38258" y="29692"/>
                  </a:lnTo>
                  <a:lnTo>
                    <a:pt x="33990" y="36487"/>
                  </a:lnTo>
                  <a:lnTo>
                    <a:pt x="27664" y="41069"/>
                  </a:lnTo>
                  <a:lnTo>
                    <a:pt x="19924" y="42749"/>
                  </a:lnTo>
                  <a:lnTo>
                    <a:pt x="12171" y="41069"/>
                  </a:lnTo>
                  <a:lnTo>
                    <a:pt x="5837" y="36487"/>
                  </a:lnTo>
                  <a:lnTo>
                    <a:pt x="1566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79" name="object 479"/>
          <p:cNvGrpSpPr/>
          <p:nvPr/>
        </p:nvGrpSpPr>
        <p:grpSpPr>
          <a:xfrm>
            <a:off x="5475039" y="3861375"/>
            <a:ext cx="320039" cy="541020"/>
            <a:chOff x="4106279" y="2896031"/>
            <a:chExt cx="240029" cy="405765"/>
          </a:xfrm>
        </p:grpSpPr>
        <p:sp>
          <p:nvSpPr>
            <p:cNvPr id="480" name="object 480"/>
            <p:cNvSpPr/>
            <p:nvPr/>
          </p:nvSpPr>
          <p:spPr>
            <a:xfrm>
              <a:off x="4225541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5" h="346710">
                  <a:moveTo>
                    <a:pt x="599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81" name="object 4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6279" y="3076081"/>
              <a:ext cx="239524" cy="225174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0354" y="2896031"/>
              <a:ext cx="211299" cy="159424"/>
            </a:xfrm>
            <a:prstGeom prst="rect">
              <a:avLst/>
            </a:prstGeom>
          </p:spPr>
        </p:pic>
      </p:grpSp>
      <p:grpSp>
        <p:nvGrpSpPr>
          <p:cNvPr id="483" name="object 483"/>
          <p:cNvGrpSpPr/>
          <p:nvPr/>
        </p:nvGrpSpPr>
        <p:grpSpPr>
          <a:xfrm>
            <a:off x="189025" y="4052909"/>
            <a:ext cx="66040" cy="70273"/>
            <a:chOff x="141769" y="3039681"/>
            <a:chExt cx="49530" cy="52705"/>
          </a:xfrm>
        </p:grpSpPr>
        <p:sp>
          <p:nvSpPr>
            <p:cNvPr id="484" name="object 484"/>
            <p:cNvSpPr/>
            <p:nvPr/>
          </p:nvSpPr>
          <p:spPr>
            <a:xfrm>
              <a:off x="146531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3" y="41069"/>
                  </a:lnTo>
                  <a:lnTo>
                    <a:pt x="5832" y="36487"/>
                  </a:lnTo>
                  <a:lnTo>
                    <a:pt x="1565" y="29692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2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6" y="0"/>
                  </a:lnTo>
                  <a:lnTo>
                    <a:pt x="30262" y="2249"/>
                  </a:lnTo>
                  <a:lnTo>
                    <a:pt x="37731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46531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5" y="13057"/>
                  </a:lnTo>
                  <a:lnTo>
                    <a:pt x="5832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6" y="0"/>
                  </a:lnTo>
                  <a:lnTo>
                    <a:pt x="30262" y="2249"/>
                  </a:lnTo>
                  <a:lnTo>
                    <a:pt x="33996" y="6249"/>
                  </a:lnTo>
                  <a:lnTo>
                    <a:pt x="37731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3" y="41069"/>
                  </a:lnTo>
                  <a:lnTo>
                    <a:pt x="5832" y="36487"/>
                  </a:lnTo>
                  <a:lnTo>
                    <a:pt x="1565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86" name="object 486"/>
          <p:cNvGrpSpPr/>
          <p:nvPr/>
        </p:nvGrpSpPr>
        <p:grpSpPr>
          <a:xfrm>
            <a:off x="341761" y="4052909"/>
            <a:ext cx="66040" cy="70273"/>
            <a:chOff x="256321" y="3039681"/>
            <a:chExt cx="49530" cy="52705"/>
          </a:xfrm>
        </p:grpSpPr>
        <p:sp>
          <p:nvSpPr>
            <p:cNvPr id="487" name="object 487"/>
            <p:cNvSpPr/>
            <p:nvPr/>
          </p:nvSpPr>
          <p:spPr>
            <a:xfrm>
              <a:off x="261084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14" y="42749"/>
                  </a:move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61084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89" name="object 489"/>
          <p:cNvGrpSpPr/>
          <p:nvPr/>
        </p:nvGrpSpPr>
        <p:grpSpPr>
          <a:xfrm>
            <a:off x="495672" y="4052909"/>
            <a:ext cx="66040" cy="70273"/>
            <a:chOff x="371754" y="3039681"/>
            <a:chExt cx="49530" cy="52705"/>
          </a:xfrm>
        </p:grpSpPr>
        <p:sp>
          <p:nvSpPr>
            <p:cNvPr id="490" name="object 490"/>
            <p:cNvSpPr/>
            <p:nvPr/>
          </p:nvSpPr>
          <p:spPr>
            <a:xfrm>
              <a:off x="376516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76516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92" name="object 492"/>
          <p:cNvGrpSpPr/>
          <p:nvPr/>
        </p:nvGrpSpPr>
        <p:grpSpPr>
          <a:xfrm>
            <a:off x="497112" y="4216709"/>
            <a:ext cx="66040" cy="70273"/>
            <a:chOff x="372834" y="3162531"/>
            <a:chExt cx="49530" cy="52705"/>
          </a:xfrm>
        </p:grpSpPr>
        <p:sp>
          <p:nvSpPr>
            <p:cNvPr id="493" name="object 493"/>
            <p:cNvSpPr/>
            <p:nvPr/>
          </p:nvSpPr>
          <p:spPr>
            <a:xfrm>
              <a:off x="377596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14" y="42749"/>
                  </a:move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77596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3997" y="6274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95" name="object 495"/>
          <p:cNvGrpSpPr/>
          <p:nvPr/>
        </p:nvGrpSpPr>
        <p:grpSpPr>
          <a:xfrm>
            <a:off x="341768" y="4216709"/>
            <a:ext cx="66040" cy="70273"/>
            <a:chOff x="256326" y="3162531"/>
            <a:chExt cx="49530" cy="52705"/>
          </a:xfrm>
        </p:grpSpPr>
        <p:sp>
          <p:nvSpPr>
            <p:cNvPr id="496" name="object 496"/>
            <p:cNvSpPr/>
            <p:nvPr/>
          </p:nvSpPr>
          <p:spPr>
            <a:xfrm>
              <a:off x="261089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14" y="42749"/>
                  </a:move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7" name="object 497"/>
            <p:cNvSpPr/>
            <p:nvPr/>
          </p:nvSpPr>
          <p:spPr>
            <a:xfrm>
              <a:off x="261089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3994" y="6274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98" name="object 498"/>
          <p:cNvGrpSpPr/>
          <p:nvPr/>
        </p:nvGrpSpPr>
        <p:grpSpPr>
          <a:xfrm>
            <a:off x="187860" y="4216709"/>
            <a:ext cx="66040" cy="70273"/>
            <a:chOff x="140895" y="3162531"/>
            <a:chExt cx="49530" cy="52705"/>
          </a:xfrm>
        </p:grpSpPr>
        <p:sp>
          <p:nvSpPr>
            <p:cNvPr id="499" name="object 499"/>
            <p:cNvSpPr/>
            <p:nvPr/>
          </p:nvSpPr>
          <p:spPr>
            <a:xfrm>
              <a:off x="145657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3" y="41072"/>
                  </a:lnTo>
                  <a:lnTo>
                    <a:pt x="5832" y="36496"/>
                  </a:lnTo>
                  <a:lnTo>
                    <a:pt x="1565" y="29703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2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6" y="0"/>
                  </a:lnTo>
                  <a:lnTo>
                    <a:pt x="30262" y="2249"/>
                  </a:lnTo>
                  <a:lnTo>
                    <a:pt x="37731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45657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5" y="13057"/>
                  </a:lnTo>
                  <a:lnTo>
                    <a:pt x="5832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6" y="0"/>
                  </a:lnTo>
                  <a:lnTo>
                    <a:pt x="30262" y="2249"/>
                  </a:lnTo>
                  <a:lnTo>
                    <a:pt x="33996" y="6274"/>
                  </a:lnTo>
                  <a:lnTo>
                    <a:pt x="37731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lnTo>
                    <a:pt x="12163" y="41072"/>
                  </a:lnTo>
                  <a:lnTo>
                    <a:pt x="5832" y="36496"/>
                  </a:lnTo>
                  <a:lnTo>
                    <a:pt x="1565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01" name="object 501"/>
          <p:cNvGrpSpPr/>
          <p:nvPr/>
        </p:nvGrpSpPr>
        <p:grpSpPr>
          <a:xfrm>
            <a:off x="189035" y="4380542"/>
            <a:ext cx="66040" cy="70273"/>
            <a:chOff x="141776" y="3285406"/>
            <a:chExt cx="49530" cy="52705"/>
          </a:xfrm>
        </p:grpSpPr>
        <p:sp>
          <p:nvSpPr>
            <p:cNvPr id="502" name="object 502"/>
            <p:cNvSpPr/>
            <p:nvPr/>
          </p:nvSpPr>
          <p:spPr>
            <a:xfrm>
              <a:off x="146538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914" y="42749"/>
                  </a:moveTo>
                  <a:lnTo>
                    <a:pt x="12163" y="41069"/>
                  </a:lnTo>
                  <a:lnTo>
                    <a:pt x="5832" y="36487"/>
                  </a:lnTo>
                  <a:lnTo>
                    <a:pt x="1565" y="29692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2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6" y="0"/>
                  </a:lnTo>
                  <a:lnTo>
                    <a:pt x="30262" y="2249"/>
                  </a:lnTo>
                  <a:lnTo>
                    <a:pt x="37731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3" name="object 503"/>
            <p:cNvSpPr/>
            <p:nvPr/>
          </p:nvSpPr>
          <p:spPr>
            <a:xfrm>
              <a:off x="146538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5" y="13057"/>
                  </a:lnTo>
                  <a:lnTo>
                    <a:pt x="5832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6" y="0"/>
                  </a:lnTo>
                  <a:lnTo>
                    <a:pt x="30262" y="2249"/>
                  </a:lnTo>
                  <a:lnTo>
                    <a:pt x="33996" y="6249"/>
                  </a:lnTo>
                  <a:lnTo>
                    <a:pt x="37731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3" y="41069"/>
                  </a:lnTo>
                  <a:lnTo>
                    <a:pt x="5832" y="36487"/>
                  </a:lnTo>
                  <a:lnTo>
                    <a:pt x="1565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04" name="object 504"/>
          <p:cNvGrpSpPr/>
          <p:nvPr/>
        </p:nvGrpSpPr>
        <p:grpSpPr>
          <a:xfrm>
            <a:off x="341772" y="4380542"/>
            <a:ext cx="66040" cy="70273"/>
            <a:chOff x="256329" y="3285406"/>
            <a:chExt cx="49530" cy="52705"/>
          </a:xfrm>
        </p:grpSpPr>
        <p:sp>
          <p:nvSpPr>
            <p:cNvPr id="505" name="object 505"/>
            <p:cNvSpPr/>
            <p:nvPr/>
          </p:nvSpPr>
          <p:spPr>
            <a:xfrm>
              <a:off x="261091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6" name="object 506"/>
            <p:cNvSpPr/>
            <p:nvPr/>
          </p:nvSpPr>
          <p:spPr>
            <a:xfrm>
              <a:off x="261091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07" name="object 507"/>
          <p:cNvGrpSpPr/>
          <p:nvPr/>
        </p:nvGrpSpPr>
        <p:grpSpPr>
          <a:xfrm>
            <a:off x="495675" y="4380542"/>
            <a:ext cx="66040" cy="70273"/>
            <a:chOff x="371756" y="3285406"/>
            <a:chExt cx="49530" cy="52705"/>
          </a:xfrm>
        </p:grpSpPr>
        <p:sp>
          <p:nvSpPr>
            <p:cNvPr id="508" name="object 508"/>
            <p:cNvSpPr/>
            <p:nvPr/>
          </p:nvSpPr>
          <p:spPr>
            <a:xfrm>
              <a:off x="37651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14" y="42749"/>
                  </a:move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7651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10" name="object 510"/>
          <p:cNvGrpSpPr/>
          <p:nvPr/>
        </p:nvGrpSpPr>
        <p:grpSpPr>
          <a:xfrm>
            <a:off x="215589" y="3861375"/>
            <a:ext cx="320039" cy="541020"/>
            <a:chOff x="161691" y="2896031"/>
            <a:chExt cx="240029" cy="405765"/>
          </a:xfrm>
        </p:grpSpPr>
        <p:sp>
          <p:nvSpPr>
            <p:cNvPr id="511" name="object 511"/>
            <p:cNvSpPr/>
            <p:nvPr/>
          </p:nvSpPr>
          <p:spPr>
            <a:xfrm>
              <a:off x="280956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5" h="346710">
                  <a:moveTo>
                    <a:pt x="587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12" name="object 51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1691" y="3076081"/>
              <a:ext cx="239505" cy="225174"/>
            </a:xfrm>
            <a:prstGeom prst="rect">
              <a:avLst/>
            </a:prstGeom>
          </p:spPr>
        </p:pic>
        <p:pic>
          <p:nvPicPr>
            <p:cNvPr id="513" name="object 5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5766" y="2896031"/>
              <a:ext cx="211295" cy="159424"/>
            </a:xfrm>
            <a:prstGeom prst="rect">
              <a:avLst/>
            </a:prstGeom>
          </p:spPr>
        </p:pic>
      </p:grpSp>
      <p:grpSp>
        <p:nvGrpSpPr>
          <p:cNvPr id="514" name="object 514"/>
          <p:cNvGrpSpPr/>
          <p:nvPr/>
        </p:nvGrpSpPr>
        <p:grpSpPr>
          <a:xfrm>
            <a:off x="876495" y="4052909"/>
            <a:ext cx="66040" cy="70273"/>
            <a:chOff x="657371" y="3039681"/>
            <a:chExt cx="49530" cy="52705"/>
          </a:xfrm>
        </p:grpSpPr>
        <p:sp>
          <p:nvSpPr>
            <p:cNvPr id="515" name="object 515"/>
            <p:cNvSpPr/>
            <p:nvPr/>
          </p:nvSpPr>
          <p:spPr>
            <a:xfrm>
              <a:off x="662133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6" name="object 516"/>
            <p:cNvSpPr/>
            <p:nvPr/>
          </p:nvSpPr>
          <p:spPr>
            <a:xfrm>
              <a:off x="662133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17" name="object 517"/>
          <p:cNvGrpSpPr/>
          <p:nvPr/>
        </p:nvGrpSpPr>
        <p:grpSpPr>
          <a:xfrm>
            <a:off x="1029231" y="4052909"/>
            <a:ext cx="66040" cy="70273"/>
            <a:chOff x="771923" y="3039681"/>
            <a:chExt cx="49530" cy="52705"/>
          </a:xfrm>
        </p:grpSpPr>
        <p:sp>
          <p:nvSpPr>
            <p:cNvPr id="518" name="object 518"/>
            <p:cNvSpPr/>
            <p:nvPr/>
          </p:nvSpPr>
          <p:spPr>
            <a:xfrm>
              <a:off x="776685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9" name="object 519"/>
            <p:cNvSpPr/>
            <p:nvPr/>
          </p:nvSpPr>
          <p:spPr>
            <a:xfrm>
              <a:off x="776685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20" name="object 520"/>
          <p:cNvGrpSpPr/>
          <p:nvPr/>
        </p:nvGrpSpPr>
        <p:grpSpPr>
          <a:xfrm>
            <a:off x="1183140" y="4052909"/>
            <a:ext cx="66040" cy="70273"/>
            <a:chOff x="887355" y="3039681"/>
            <a:chExt cx="49530" cy="52705"/>
          </a:xfrm>
        </p:grpSpPr>
        <p:sp>
          <p:nvSpPr>
            <p:cNvPr id="521" name="object 521"/>
            <p:cNvSpPr/>
            <p:nvPr/>
          </p:nvSpPr>
          <p:spPr>
            <a:xfrm>
              <a:off x="89211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29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9211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29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23" name="object 523"/>
          <p:cNvGrpSpPr/>
          <p:nvPr/>
        </p:nvGrpSpPr>
        <p:grpSpPr>
          <a:xfrm>
            <a:off x="1184580" y="4216709"/>
            <a:ext cx="66040" cy="70273"/>
            <a:chOff x="888435" y="3162531"/>
            <a:chExt cx="49530" cy="52705"/>
          </a:xfrm>
        </p:grpSpPr>
        <p:sp>
          <p:nvSpPr>
            <p:cNvPr id="524" name="object 524"/>
            <p:cNvSpPr/>
            <p:nvPr/>
          </p:nvSpPr>
          <p:spPr>
            <a:xfrm>
              <a:off x="893198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93198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3997" y="6274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26" name="object 526"/>
          <p:cNvGrpSpPr/>
          <p:nvPr/>
        </p:nvGrpSpPr>
        <p:grpSpPr>
          <a:xfrm>
            <a:off x="1029237" y="4216709"/>
            <a:ext cx="66040" cy="70273"/>
            <a:chOff x="771928" y="3162531"/>
            <a:chExt cx="49530" cy="52705"/>
          </a:xfrm>
        </p:grpSpPr>
        <p:sp>
          <p:nvSpPr>
            <p:cNvPr id="527" name="object 527"/>
            <p:cNvSpPr/>
            <p:nvPr/>
          </p:nvSpPr>
          <p:spPr>
            <a:xfrm>
              <a:off x="776690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8" name="object 528"/>
            <p:cNvSpPr/>
            <p:nvPr/>
          </p:nvSpPr>
          <p:spPr>
            <a:xfrm>
              <a:off x="776690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3994" y="6274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29" name="object 529"/>
          <p:cNvGrpSpPr/>
          <p:nvPr/>
        </p:nvGrpSpPr>
        <p:grpSpPr>
          <a:xfrm>
            <a:off x="875328" y="4216709"/>
            <a:ext cx="66040" cy="70273"/>
            <a:chOff x="656496" y="3162531"/>
            <a:chExt cx="49530" cy="52705"/>
          </a:xfrm>
        </p:grpSpPr>
        <p:sp>
          <p:nvSpPr>
            <p:cNvPr id="530" name="object 530"/>
            <p:cNvSpPr/>
            <p:nvPr/>
          </p:nvSpPr>
          <p:spPr>
            <a:xfrm>
              <a:off x="661258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19914" y="42749"/>
                  </a:moveTo>
                  <a:lnTo>
                    <a:pt x="12163" y="41072"/>
                  </a:lnTo>
                  <a:lnTo>
                    <a:pt x="5833" y="36496"/>
                  </a:lnTo>
                  <a:lnTo>
                    <a:pt x="1565" y="29703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5" y="29703"/>
                  </a:lnTo>
                  <a:lnTo>
                    <a:pt x="33997" y="36496"/>
                  </a:lnTo>
                  <a:lnTo>
                    <a:pt x="27667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1" name="object 531"/>
            <p:cNvSpPr/>
            <p:nvPr/>
          </p:nvSpPr>
          <p:spPr>
            <a:xfrm>
              <a:off x="661258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80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74"/>
                  </a:lnTo>
                  <a:lnTo>
                    <a:pt x="37732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5" y="29703"/>
                  </a:lnTo>
                  <a:lnTo>
                    <a:pt x="33997" y="36496"/>
                  </a:lnTo>
                  <a:lnTo>
                    <a:pt x="27667" y="41072"/>
                  </a:lnTo>
                  <a:lnTo>
                    <a:pt x="19914" y="42749"/>
                  </a:lnTo>
                  <a:lnTo>
                    <a:pt x="12163" y="41072"/>
                  </a:lnTo>
                  <a:lnTo>
                    <a:pt x="5833" y="36496"/>
                  </a:lnTo>
                  <a:lnTo>
                    <a:pt x="1565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32" name="object 532"/>
          <p:cNvGrpSpPr/>
          <p:nvPr/>
        </p:nvGrpSpPr>
        <p:grpSpPr>
          <a:xfrm>
            <a:off x="876504" y="4380542"/>
            <a:ext cx="66040" cy="70273"/>
            <a:chOff x="657378" y="3285406"/>
            <a:chExt cx="49530" cy="52705"/>
          </a:xfrm>
        </p:grpSpPr>
        <p:sp>
          <p:nvSpPr>
            <p:cNvPr id="533" name="object 533"/>
            <p:cNvSpPr/>
            <p:nvPr/>
          </p:nvSpPr>
          <p:spPr>
            <a:xfrm>
              <a:off x="662141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59" y="2249"/>
                  </a:lnTo>
                  <a:lnTo>
                    <a:pt x="37729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4" name="object 534"/>
            <p:cNvSpPr/>
            <p:nvPr/>
          </p:nvSpPr>
          <p:spPr>
            <a:xfrm>
              <a:off x="662141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59" y="2249"/>
                  </a:lnTo>
                  <a:lnTo>
                    <a:pt x="33994" y="6249"/>
                  </a:lnTo>
                  <a:lnTo>
                    <a:pt x="37729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35" name="object 535"/>
          <p:cNvGrpSpPr/>
          <p:nvPr/>
        </p:nvGrpSpPr>
        <p:grpSpPr>
          <a:xfrm>
            <a:off x="1029240" y="4380542"/>
            <a:ext cx="66040" cy="70273"/>
            <a:chOff x="771930" y="3285406"/>
            <a:chExt cx="49530" cy="52705"/>
          </a:xfrm>
        </p:grpSpPr>
        <p:sp>
          <p:nvSpPr>
            <p:cNvPr id="536" name="object 536"/>
            <p:cNvSpPr/>
            <p:nvPr/>
          </p:nvSpPr>
          <p:spPr>
            <a:xfrm>
              <a:off x="776693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7" name="object 537"/>
            <p:cNvSpPr/>
            <p:nvPr/>
          </p:nvSpPr>
          <p:spPr>
            <a:xfrm>
              <a:off x="776693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38" name="object 538"/>
          <p:cNvGrpSpPr/>
          <p:nvPr/>
        </p:nvGrpSpPr>
        <p:grpSpPr>
          <a:xfrm>
            <a:off x="1183144" y="4380542"/>
            <a:ext cx="66040" cy="70273"/>
            <a:chOff x="887358" y="3285406"/>
            <a:chExt cx="49530" cy="52705"/>
          </a:xfrm>
        </p:grpSpPr>
        <p:sp>
          <p:nvSpPr>
            <p:cNvPr id="539" name="object 539"/>
            <p:cNvSpPr/>
            <p:nvPr/>
          </p:nvSpPr>
          <p:spPr>
            <a:xfrm>
              <a:off x="892120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914" y="42749"/>
                  </a:move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92120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41" name="object 541"/>
          <p:cNvGrpSpPr/>
          <p:nvPr/>
        </p:nvGrpSpPr>
        <p:grpSpPr>
          <a:xfrm>
            <a:off x="903058" y="3861375"/>
            <a:ext cx="320039" cy="541020"/>
            <a:chOff x="677293" y="2896031"/>
            <a:chExt cx="240029" cy="405765"/>
          </a:xfrm>
        </p:grpSpPr>
        <p:sp>
          <p:nvSpPr>
            <p:cNvPr id="542" name="object 542"/>
            <p:cNvSpPr/>
            <p:nvPr/>
          </p:nvSpPr>
          <p:spPr>
            <a:xfrm>
              <a:off x="796558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4" h="346710">
                  <a:moveTo>
                    <a:pt x="587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43" name="object 5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7293" y="3076081"/>
              <a:ext cx="239504" cy="225174"/>
            </a:xfrm>
            <a:prstGeom prst="rect">
              <a:avLst/>
            </a:prstGeom>
          </p:spPr>
        </p:pic>
        <p:pic>
          <p:nvPicPr>
            <p:cNvPr id="544" name="object 5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1368" y="2896031"/>
              <a:ext cx="211294" cy="159424"/>
            </a:xfrm>
            <a:prstGeom prst="rect">
              <a:avLst/>
            </a:prstGeom>
          </p:spPr>
        </p:pic>
      </p:grpSp>
      <p:grpSp>
        <p:nvGrpSpPr>
          <p:cNvPr id="545" name="object 545"/>
          <p:cNvGrpSpPr/>
          <p:nvPr/>
        </p:nvGrpSpPr>
        <p:grpSpPr>
          <a:xfrm>
            <a:off x="1713023" y="4052909"/>
            <a:ext cx="66040" cy="70273"/>
            <a:chOff x="1284767" y="3039681"/>
            <a:chExt cx="49530" cy="52705"/>
          </a:xfrm>
        </p:grpSpPr>
        <p:sp>
          <p:nvSpPr>
            <p:cNvPr id="546" name="object 546"/>
            <p:cNvSpPr/>
            <p:nvPr/>
          </p:nvSpPr>
          <p:spPr>
            <a:xfrm>
              <a:off x="128952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289529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48" name="object 548"/>
          <p:cNvGrpSpPr/>
          <p:nvPr/>
        </p:nvGrpSpPr>
        <p:grpSpPr>
          <a:xfrm>
            <a:off x="1865759" y="4052909"/>
            <a:ext cx="66040" cy="70273"/>
            <a:chOff x="1399319" y="3039681"/>
            <a:chExt cx="49530" cy="52705"/>
          </a:xfrm>
        </p:grpSpPr>
        <p:sp>
          <p:nvSpPr>
            <p:cNvPr id="549" name="object 549"/>
            <p:cNvSpPr/>
            <p:nvPr/>
          </p:nvSpPr>
          <p:spPr>
            <a:xfrm>
              <a:off x="1404082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404082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51" name="object 551"/>
          <p:cNvGrpSpPr/>
          <p:nvPr/>
        </p:nvGrpSpPr>
        <p:grpSpPr>
          <a:xfrm>
            <a:off x="2019668" y="4052909"/>
            <a:ext cx="66040" cy="70273"/>
            <a:chOff x="1514751" y="3039681"/>
            <a:chExt cx="49530" cy="52705"/>
          </a:xfrm>
        </p:grpSpPr>
        <p:sp>
          <p:nvSpPr>
            <p:cNvPr id="552" name="object 552"/>
            <p:cNvSpPr/>
            <p:nvPr/>
          </p:nvSpPr>
          <p:spPr>
            <a:xfrm>
              <a:off x="1519514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519514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54" name="object 554"/>
          <p:cNvGrpSpPr/>
          <p:nvPr/>
        </p:nvGrpSpPr>
        <p:grpSpPr>
          <a:xfrm>
            <a:off x="2021108" y="4216709"/>
            <a:ext cx="66040" cy="70273"/>
            <a:chOff x="1515831" y="3162531"/>
            <a:chExt cx="49530" cy="52705"/>
          </a:xfrm>
        </p:grpSpPr>
        <p:sp>
          <p:nvSpPr>
            <p:cNvPr id="555" name="object 555"/>
            <p:cNvSpPr/>
            <p:nvPr/>
          </p:nvSpPr>
          <p:spPr>
            <a:xfrm>
              <a:off x="152059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52059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3997" y="6274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57" name="object 557"/>
          <p:cNvGrpSpPr/>
          <p:nvPr/>
        </p:nvGrpSpPr>
        <p:grpSpPr>
          <a:xfrm>
            <a:off x="1865765" y="4216709"/>
            <a:ext cx="66040" cy="70273"/>
            <a:chOff x="1399324" y="3162531"/>
            <a:chExt cx="49530" cy="52705"/>
          </a:xfrm>
        </p:grpSpPr>
        <p:sp>
          <p:nvSpPr>
            <p:cNvPr id="558" name="object 558"/>
            <p:cNvSpPr/>
            <p:nvPr/>
          </p:nvSpPr>
          <p:spPr>
            <a:xfrm>
              <a:off x="1404087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404087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3994" y="6274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60" name="object 560"/>
          <p:cNvGrpSpPr/>
          <p:nvPr/>
        </p:nvGrpSpPr>
        <p:grpSpPr>
          <a:xfrm>
            <a:off x="1711856" y="4216709"/>
            <a:ext cx="66040" cy="70273"/>
            <a:chOff x="1283892" y="3162531"/>
            <a:chExt cx="49530" cy="52705"/>
          </a:xfrm>
        </p:grpSpPr>
        <p:sp>
          <p:nvSpPr>
            <p:cNvPr id="561" name="object 561"/>
            <p:cNvSpPr/>
            <p:nvPr/>
          </p:nvSpPr>
          <p:spPr>
            <a:xfrm>
              <a:off x="128865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3" y="41072"/>
                  </a:lnTo>
                  <a:lnTo>
                    <a:pt x="5833" y="36496"/>
                  </a:lnTo>
                  <a:lnTo>
                    <a:pt x="1565" y="29703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5" y="29703"/>
                  </a:lnTo>
                  <a:lnTo>
                    <a:pt x="33997" y="36496"/>
                  </a:lnTo>
                  <a:lnTo>
                    <a:pt x="27667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288654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74"/>
                  </a:lnTo>
                  <a:lnTo>
                    <a:pt x="37732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5" y="29703"/>
                  </a:lnTo>
                  <a:lnTo>
                    <a:pt x="33997" y="36496"/>
                  </a:lnTo>
                  <a:lnTo>
                    <a:pt x="27667" y="41072"/>
                  </a:lnTo>
                  <a:lnTo>
                    <a:pt x="19914" y="42749"/>
                  </a:lnTo>
                  <a:lnTo>
                    <a:pt x="12163" y="41072"/>
                  </a:lnTo>
                  <a:lnTo>
                    <a:pt x="5833" y="36496"/>
                  </a:lnTo>
                  <a:lnTo>
                    <a:pt x="1565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63" name="object 563"/>
          <p:cNvGrpSpPr/>
          <p:nvPr/>
        </p:nvGrpSpPr>
        <p:grpSpPr>
          <a:xfrm>
            <a:off x="1713032" y="4380542"/>
            <a:ext cx="66040" cy="70273"/>
            <a:chOff x="1284774" y="3285406"/>
            <a:chExt cx="49530" cy="52705"/>
          </a:xfrm>
        </p:grpSpPr>
        <p:sp>
          <p:nvSpPr>
            <p:cNvPr id="564" name="object 564"/>
            <p:cNvSpPr/>
            <p:nvPr/>
          </p:nvSpPr>
          <p:spPr>
            <a:xfrm>
              <a:off x="1289537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59" y="2249"/>
                  </a:lnTo>
                  <a:lnTo>
                    <a:pt x="37729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5" name="object 565"/>
            <p:cNvSpPr/>
            <p:nvPr/>
          </p:nvSpPr>
          <p:spPr>
            <a:xfrm>
              <a:off x="1289537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59" y="2249"/>
                  </a:lnTo>
                  <a:lnTo>
                    <a:pt x="33994" y="6249"/>
                  </a:lnTo>
                  <a:lnTo>
                    <a:pt x="37729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66" name="object 566"/>
          <p:cNvGrpSpPr/>
          <p:nvPr/>
        </p:nvGrpSpPr>
        <p:grpSpPr>
          <a:xfrm>
            <a:off x="1865769" y="4380542"/>
            <a:ext cx="66040" cy="70273"/>
            <a:chOff x="1399327" y="3285406"/>
            <a:chExt cx="49530" cy="52705"/>
          </a:xfrm>
        </p:grpSpPr>
        <p:sp>
          <p:nvSpPr>
            <p:cNvPr id="567" name="object 567"/>
            <p:cNvSpPr/>
            <p:nvPr/>
          </p:nvSpPr>
          <p:spPr>
            <a:xfrm>
              <a:off x="140408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40408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69" name="object 569"/>
          <p:cNvGrpSpPr/>
          <p:nvPr/>
        </p:nvGrpSpPr>
        <p:grpSpPr>
          <a:xfrm>
            <a:off x="2019672" y="4380542"/>
            <a:ext cx="66040" cy="70273"/>
            <a:chOff x="1514754" y="3285406"/>
            <a:chExt cx="49530" cy="52705"/>
          </a:xfrm>
        </p:grpSpPr>
        <p:sp>
          <p:nvSpPr>
            <p:cNvPr id="570" name="object 570"/>
            <p:cNvSpPr/>
            <p:nvPr/>
          </p:nvSpPr>
          <p:spPr>
            <a:xfrm>
              <a:off x="1519516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914" y="42749"/>
                  </a:move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1" name="object 571"/>
            <p:cNvSpPr/>
            <p:nvPr/>
          </p:nvSpPr>
          <p:spPr>
            <a:xfrm>
              <a:off x="1519516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72" name="object 572"/>
          <p:cNvGrpSpPr/>
          <p:nvPr/>
        </p:nvGrpSpPr>
        <p:grpSpPr>
          <a:xfrm>
            <a:off x="1739586" y="3861375"/>
            <a:ext cx="320039" cy="541020"/>
            <a:chOff x="1304689" y="2896031"/>
            <a:chExt cx="240029" cy="405765"/>
          </a:xfrm>
        </p:grpSpPr>
        <p:sp>
          <p:nvSpPr>
            <p:cNvPr id="573" name="object 573"/>
            <p:cNvSpPr/>
            <p:nvPr/>
          </p:nvSpPr>
          <p:spPr>
            <a:xfrm>
              <a:off x="1423954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4" h="346710">
                  <a:moveTo>
                    <a:pt x="587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74" name="object 5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04689" y="3076081"/>
              <a:ext cx="239504" cy="225174"/>
            </a:xfrm>
            <a:prstGeom prst="rect">
              <a:avLst/>
            </a:prstGeom>
          </p:spPr>
        </p:pic>
        <p:pic>
          <p:nvPicPr>
            <p:cNvPr id="575" name="object 57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18764" y="2896031"/>
              <a:ext cx="211294" cy="159424"/>
            </a:xfrm>
            <a:prstGeom prst="rect">
              <a:avLst/>
            </a:prstGeom>
          </p:spPr>
        </p:pic>
      </p:grpSp>
      <p:grpSp>
        <p:nvGrpSpPr>
          <p:cNvPr id="576" name="object 576"/>
          <p:cNvGrpSpPr/>
          <p:nvPr/>
        </p:nvGrpSpPr>
        <p:grpSpPr>
          <a:xfrm>
            <a:off x="2376761" y="4052909"/>
            <a:ext cx="66040" cy="70273"/>
            <a:chOff x="1782571" y="3039681"/>
            <a:chExt cx="49530" cy="52705"/>
          </a:xfrm>
        </p:grpSpPr>
        <p:sp>
          <p:nvSpPr>
            <p:cNvPr id="577" name="object 577"/>
            <p:cNvSpPr/>
            <p:nvPr/>
          </p:nvSpPr>
          <p:spPr>
            <a:xfrm>
              <a:off x="1787333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787333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79" name="object 579"/>
          <p:cNvGrpSpPr/>
          <p:nvPr/>
        </p:nvGrpSpPr>
        <p:grpSpPr>
          <a:xfrm>
            <a:off x="2529497" y="4052909"/>
            <a:ext cx="66040" cy="70273"/>
            <a:chOff x="1897123" y="3039681"/>
            <a:chExt cx="49530" cy="52705"/>
          </a:xfrm>
        </p:grpSpPr>
        <p:sp>
          <p:nvSpPr>
            <p:cNvPr id="580" name="object 580"/>
            <p:cNvSpPr/>
            <p:nvPr/>
          </p:nvSpPr>
          <p:spPr>
            <a:xfrm>
              <a:off x="1901886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901886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7" y="41069"/>
                  </a:lnTo>
                  <a:lnTo>
                    <a:pt x="19914" y="42749"/>
                  </a:ln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82" name="object 582"/>
          <p:cNvGrpSpPr/>
          <p:nvPr/>
        </p:nvGrpSpPr>
        <p:grpSpPr>
          <a:xfrm>
            <a:off x="2683408" y="4052909"/>
            <a:ext cx="66040" cy="70273"/>
            <a:chOff x="2012556" y="3039681"/>
            <a:chExt cx="49530" cy="52705"/>
          </a:xfrm>
        </p:grpSpPr>
        <p:sp>
          <p:nvSpPr>
            <p:cNvPr id="583" name="object 583"/>
            <p:cNvSpPr/>
            <p:nvPr/>
          </p:nvSpPr>
          <p:spPr>
            <a:xfrm>
              <a:off x="201731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017318" y="304444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85" name="object 585"/>
          <p:cNvGrpSpPr/>
          <p:nvPr/>
        </p:nvGrpSpPr>
        <p:grpSpPr>
          <a:xfrm>
            <a:off x="2684848" y="4216709"/>
            <a:ext cx="66040" cy="70273"/>
            <a:chOff x="2013636" y="3162531"/>
            <a:chExt cx="49530" cy="52705"/>
          </a:xfrm>
        </p:grpSpPr>
        <p:sp>
          <p:nvSpPr>
            <p:cNvPr id="586" name="object 586"/>
            <p:cNvSpPr/>
            <p:nvPr/>
          </p:nvSpPr>
          <p:spPr>
            <a:xfrm>
              <a:off x="2018398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7" name="object 587"/>
            <p:cNvSpPr/>
            <p:nvPr/>
          </p:nvSpPr>
          <p:spPr>
            <a:xfrm>
              <a:off x="2018398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62" y="2249"/>
                  </a:lnTo>
                  <a:lnTo>
                    <a:pt x="33994" y="6274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88" name="object 588"/>
          <p:cNvGrpSpPr/>
          <p:nvPr/>
        </p:nvGrpSpPr>
        <p:grpSpPr>
          <a:xfrm>
            <a:off x="2529504" y="4216709"/>
            <a:ext cx="66040" cy="70273"/>
            <a:chOff x="1897128" y="3162531"/>
            <a:chExt cx="49530" cy="52705"/>
          </a:xfrm>
        </p:grpSpPr>
        <p:sp>
          <p:nvSpPr>
            <p:cNvPr id="589" name="object 589"/>
            <p:cNvSpPr/>
            <p:nvPr/>
          </p:nvSpPr>
          <p:spPr>
            <a:xfrm>
              <a:off x="1901891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59" y="2249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901891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4" y="0"/>
                  </a:lnTo>
                  <a:lnTo>
                    <a:pt x="30259" y="2249"/>
                  </a:lnTo>
                  <a:lnTo>
                    <a:pt x="33994" y="6274"/>
                  </a:lnTo>
                  <a:lnTo>
                    <a:pt x="37729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4" y="29703"/>
                  </a:lnTo>
                  <a:lnTo>
                    <a:pt x="33996" y="36496"/>
                  </a:lnTo>
                  <a:lnTo>
                    <a:pt x="27666" y="41072"/>
                  </a:lnTo>
                  <a:lnTo>
                    <a:pt x="19914" y="42749"/>
                  </a:lnTo>
                  <a:lnTo>
                    <a:pt x="12162" y="41072"/>
                  </a:lnTo>
                  <a:lnTo>
                    <a:pt x="5832" y="36496"/>
                  </a:lnTo>
                  <a:lnTo>
                    <a:pt x="1564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91" name="object 591"/>
          <p:cNvGrpSpPr/>
          <p:nvPr/>
        </p:nvGrpSpPr>
        <p:grpSpPr>
          <a:xfrm>
            <a:off x="2375595" y="4216709"/>
            <a:ext cx="66040" cy="70273"/>
            <a:chOff x="1781696" y="3162531"/>
            <a:chExt cx="49530" cy="52705"/>
          </a:xfrm>
        </p:grpSpPr>
        <p:sp>
          <p:nvSpPr>
            <p:cNvPr id="592" name="object 592"/>
            <p:cNvSpPr/>
            <p:nvPr/>
          </p:nvSpPr>
          <p:spPr>
            <a:xfrm>
              <a:off x="1786459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19914" y="42749"/>
                  </a:moveTo>
                  <a:lnTo>
                    <a:pt x="12163" y="41072"/>
                  </a:lnTo>
                  <a:lnTo>
                    <a:pt x="5833" y="36496"/>
                  </a:lnTo>
                  <a:lnTo>
                    <a:pt x="1565" y="29703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5" y="29703"/>
                  </a:lnTo>
                  <a:lnTo>
                    <a:pt x="33997" y="36496"/>
                  </a:lnTo>
                  <a:lnTo>
                    <a:pt x="27667" y="41072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786458" y="3167293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80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74"/>
                  </a:lnTo>
                  <a:lnTo>
                    <a:pt x="37732" y="10274"/>
                  </a:lnTo>
                  <a:lnTo>
                    <a:pt x="39829" y="15724"/>
                  </a:lnTo>
                  <a:lnTo>
                    <a:pt x="39829" y="21374"/>
                  </a:lnTo>
                  <a:lnTo>
                    <a:pt x="38265" y="29703"/>
                  </a:lnTo>
                  <a:lnTo>
                    <a:pt x="33997" y="36496"/>
                  </a:lnTo>
                  <a:lnTo>
                    <a:pt x="27667" y="41072"/>
                  </a:lnTo>
                  <a:lnTo>
                    <a:pt x="19914" y="42749"/>
                  </a:lnTo>
                  <a:lnTo>
                    <a:pt x="12163" y="41072"/>
                  </a:lnTo>
                  <a:lnTo>
                    <a:pt x="5833" y="36496"/>
                  </a:lnTo>
                  <a:lnTo>
                    <a:pt x="1565" y="29703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94" name="object 594"/>
          <p:cNvGrpSpPr/>
          <p:nvPr/>
        </p:nvGrpSpPr>
        <p:grpSpPr>
          <a:xfrm>
            <a:off x="2376768" y="4380542"/>
            <a:ext cx="66040" cy="70273"/>
            <a:chOff x="1782576" y="3285406"/>
            <a:chExt cx="49530" cy="52705"/>
          </a:xfrm>
        </p:grpSpPr>
        <p:sp>
          <p:nvSpPr>
            <p:cNvPr id="595" name="object 595"/>
            <p:cNvSpPr/>
            <p:nvPr/>
          </p:nvSpPr>
          <p:spPr>
            <a:xfrm>
              <a:off x="1787339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917" y="42749"/>
                  </a:moveTo>
                  <a:lnTo>
                    <a:pt x="12164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4" y="1680"/>
                  </a:lnTo>
                  <a:lnTo>
                    <a:pt x="19917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8" y="41069"/>
                  </a:lnTo>
                  <a:lnTo>
                    <a:pt x="19917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787338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4" y="1680"/>
                  </a:lnTo>
                  <a:lnTo>
                    <a:pt x="19917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5" y="29692"/>
                  </a:lnTo>
                  <a:lnTo>
                    <a:pt x="33997" y="36487"/>
                  </a:lnTo>
                  <a:lnTo>
                    <a:pt x="27668" y="41069"/>
                  </a:lnTo>
                  <a:lnTo>
                    <a:pt x="19917" y="42749"/>
                  </a:lnTo>
                  <a:lnTo>
                    <a:pt x="12164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97" name="object 597"/>
          <p:cNvGrpSpPr/>
          <p:nvPr/>
        </p:nvGrpSpPr>
        <p:grpSpPr>
          <a:xfrm>
            <a:off x="2529508" y="4380542"/>
            <a:ext cx="66040" cy="70273"/>
            <a:chOff x="1897131" y="3285406"/>
            <a:chExt cx="49530" cy="52705"/>
          </a:xfrm>
        </p:grpSpPr>
        <p:sp>
          <p:nvSpPr>
            <p:cNvPr id="598" name="object 598"/>
            <p:cNvSpPr/>
            <p:nvPr/>
          </p:nvSpPr>
          <p:spPr>
            <a:xfrm>
              <a:off x="1901893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914" y="42749"/>
                  </a:move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901893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4" y="13057"/>
                  </a:lnTo>
                  <a:lnTo>
                    <a:pt x="5832" y="6262"/>
                  </a:lnTo>
                  <a:lnTo>
                    <a:pt x="12162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2" y="41069"/>
                  </a:lnTo>
                  <a:lnTo>
                    <a:pt x="5832" y="36487"/>
                  </a:lnTo>
                  <a:lnTo>
                    <a:pt x="1564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00" name="object 600"/>
          <p:cNvGrpSpPr/>
          <p:nvPr/>
        </p:nvGrpSpPr>
        <p:grpSpPr>
          <a:xfrm>
            <a:off x="2683411" y="4380542"/>
            <a:ext cx="66040" cy="70273"/>
            <a:chOff x="2012558" y="3285406"/>
            <a:chExt cx="49530" cy="52705"/>
          </a:xfrm>
        </p:grpSpPr>
        <p:sp>
          <p:nvSpPr>
            <p:cNvPr id="601" name="object 601"/>
            <p:cNvSpPr/>
            <p:nvPr/>
          </p:nvSpPr>
          <p:spPr>
            <a:xfrm>
              <a:off x="2017320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19914" y="42749"/>
                  </a:move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close/>
                </a:path>
              </a:pathLst>
            </a:custGeom>
            <a:solidFill>
              <a:srgbClr val="DF62F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2" name="object 602"/>
            <p:cNvSpPr/>
            <p:nvPr/>
          </p:nvSpPr>
          <p:spPr>
            <a:xfrm>
              <a:off x="2017320" y="3290168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5" h="43179">
                  <a:moveTo>
                    <a:pt x="0" y="21374"/>
                  </a:moveTo>
                  <a:lnTo>
                    <a:pt x="1565" y="13057"/>
                  </a:lnTo>
                  <a:lnTo>
                    <a:pt x="5833" y="6262"/>
                  </a:lnTo>
                  <a:lnTo>
                    <a:pt x="12163" y="1680"/>
                  </a:lnTo>
                  <a:lnTo>
                    <a:pt x="19914" y="0"/>
                  </a:lnTo>
                  <a:lnTo>
                    <a:pt x="25197" y="0"/>
                  </a:lnTo>
                  <a:lnTo>
                    <a:pt x="30262" y="2249"/>
                  </a:lnTo>
                  <a:lnTo>
                    <a:pt x="33997" y="6249"/>
                  </a:lnTo>
                  <a:lnTo>
                    <a:pt x="37732" y="10274"/>
                  </a:lnTo>
                  <a:lnTo>
                    <a:pt x="39829" y="15699"/>
                  </a:lnTo>
                  <a:lnTo>
                    <a:pt x="39829" y="21374"/>
                  </a:lnTo>
                  <a:lnTo>
                    <a:pt x="38264" y="29692"/>
                  </a:lnTo>
                  <a:lnTo>
                    <a:pt x="33996" y="36487"/>
                  </a:lnTo>
                  <a:lnTo>
                    <a:pt x="27666" y="41069"/>
                  </a:lnTo>
                  <a:lnTo>
                    <a:pt x="19914" y="42749"/>
                  </a:lnTo>
                  <a:lnTo>
                    <a:pt x="12163" y="41069"/>
                  </a:lnTo>
                  <a:lnTo>
                    <a:pt x="5833" y="36487"/>
                  </a:lnTo>
                  <a:lnTo>
                    <a:pt x="1565" y="29692"/>
                  </a:lnTo>
                  <a:lnTo>
                    <a:pt x="0" y="21374"/>
                  </a:lnTo>
                  <a:close/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03" name="object 603"/>
          <p:cNvGrpSpPr/>
          <p:nvPr/>
        </p:nvGrpSpPr>
        <p:grpSpPr>
          <a:xfrm>
            <a:off x="2403325" y="3861375"/>
            <a:ext cx="320039" cy="541020"/>
            <a:chOff x="1802493" y="2896031"/>
            <a:chExt cx="240029" cy="405765"/>
          </a:xfrm>
        </p:grpSpPr>
        <p:sp>
          <p:nvSpPr>
            <p:cNvPr id="604" name="object 604"/>
            <p:cNvSpPr/>
            <p:nvPr/>
          </p:nvSpPr>
          <p:spPr>
            <a:xfrm>
              <a:off x="1921758" y="2943544"/>
              <a:ext cx="635" cy="346710"/>
            </a:xfrm>
            <a:custGeom>
              <a:avLst/>
              <a:gdLst/>
              <a:ahLst/>
              <a:cxnLst/>
              <a:rect l="l" t="t" r="r" b="b"/>
              <a:pathLst>
                <a:path w="635" h="346710">
                  <a:moveTo>
                    <a:pt x="587" y="0"/>
                  </a:moveTo>
                  <a:lnTo>
                    <a:pt x="0" y="346549"/>
                  </a:lnTo>
                </a:path>
              </a:pathLst>
            </a:custGeom>
            <a:ln w="9524">
              <a:solidFill>
                <a:srgbClr val="DF62F2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05" name="object 60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02493" y="3076081"/>
              <a:ext cx="239504" cy="225174"/>
            </a:xfrm>
            <a:prstGeom prst="rect">
              <a:avLst/>
            </a:prstGeom>
          </p:spPr>
        </p:pic>
        <p:pic>
          <p:nvPicPr>
            <p:cNvPr id="606" name="object 60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16568" y="2896031"/>
              <a:ext cx="211294" cy="159424"/>
            </a:xfrm>
            <a:prstGeom prst="rect">
              <a:avLst/>
            </a:prstGeom>
          </p:spPr>
        </p:pic>
      </p:grpSp>
      <p:sp>
        <p:nvSpPr>
          <p:cNvPr id="607" name="object 607"/>
          <p:cNvSpPr txBox="1">
            <a:spLocks noGrp="1"/>
          </p:cNvSpPr>
          <p:nvPr>
            <p:ph type="title"/>
          </p:nvPr>
        </p:nvSpPr>
        <p:spPr>
          <a:xfrm>
            <a:off x="727109" y="191158"/>
            <a:ext cx="10828440" cy="137131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dirty="0">
                <a:solidFill>
                  <a:srgbClr val="0070C0"/>
                </a:solidFill>
              </a:rPr>
              <a:t>R</a:t>
            </a:r>
            <a:r>
              <a:rPr lang="fr-CA" dirty="0">
                <a:solidFill>
                  <a:srgbClr val="0070C0"/>
                </a:solidFill>
              </a:rPr>
              <a:t>é</a:t>
            </a:r>
            <a:r>
              <a:rPr dirty="0" err="1">
                <a:solidFill>
                  <a:srgbClr val="0070C0"/>
                </a:solidFill>
              </a:rPr>
              <a:t>duc</a:t>
            </a:r>
            <a:r>
              <a:rPr lang="fr-CA" dirty="0" err="1">
                <a:solidFill>
                  <a:srgbClr val="0070C0"/>
                </a:solidFill>
              </a:rPr>
              <a:t>tion</a:t>
            </a:r>
            <a:r>
              <a:rPr lang="fr-CA" dirty="0">
                <a:solidFill>
                  <a:srgbClr val="0070C0"/>
                </a:solidFill>
              </a:rPr>
              <a:t> de profondeur avec le réseau de valeurs d’états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41299" y="1999095"/>
            <a:ext cx="622300" cy="650240"/>
            <a:chOff x="6630974" y="1499321"/>
            <a:chExt cx="466725" cy="487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0486" y="1508846"/>
              <a:ext cx="447349" cy="4685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35736" y="1504084"/>
              <a:ext cx="457200" cy="478155"/>
            </a:xfrm>
            <a:custGeom>
              <a:avLst/>
              <a:gdLst/>
              <a:ahLst/>
              <a:cxnLst/>
              <a:rect l="l" t="t" r="r" b="b"/>
              <a:pathLst>
                <a:path w="457200" h="478155">
                  <a:moveTo>
                    <a:pt x="0" y="0"/>
                  </a:moveTo>
                  <a:lnTo>
                    <a:pt x="456874" y="0"/>
                  </a:lnTo>
                  <a:lnTo>
                    <a:pt x="456874" y="478124"/>
                  </a:lnTo>
                  <a:lnTo>
                    <a:pt x="0" y="4781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90529" y="3671508"/>
            <a:ext cx="688340" cy="159173"/>
            <a:chOff x="292896" y="2753631"/>
            <a:chExt cx="516255" cy="119380"/>
          </a:xfrm>
        </p:grpSpPr>
        <p:sp>
          <p:nvSpPr>
            <p:cNvPr id="6" name="object 6"/>
            <p:cNvSpPr/>
            <p:nvPr/>
          </p:nvSpPr>
          <p:spPr>
            <a:xfrm>
              <a:off x="314769" y="2758394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40" h="102869">
                  <a:moveTo>
                    <a:pt x="230562" y="0"/>
                  </a:moveTo>
                  <a:lnTo>
                    <a:pt x="0" y="102274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297659" y="28465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59" y="0"/>
                  </a:lnTo>
                  <a:lnTo>
                    <a:pt x="17109" y="14149"/>
                  </a:lnTo>
                  <a:lnTo>
                    <a:pt x="31244" y="19599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297659" y="28465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09" y="14149"/>
                  </a:moveTo>
                  <a:lnTo>
                    <a:pt x="22559" y="0"/>
                  </a:lnTo>
                  <a:lnTo>
                    <a:pt x="0" y="21724"/>
                  </a:lnTo>
                  <a:lnTo>
                    <a:pt x="31244" y="19599"/>
                  </a:lnTo>
                  <a:lnTo>
                    <a:pt x="17109" y="1414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545331" y="2758394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82" y="94049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72843" y="28385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312" y="20674"/>
                  </a:moveTo>
                  <a:lnTo>
                    <a:pt x="0" y="19974"/>
                  </a:lnTo>
                  <a:lnTo>
                    <a:pt x="13869" y="13874"/>
                  </a:lnTo>
                  <a:lnTo>
                    <a:pt x="7779" y="0"/>
                  </a:lnTo>
                  <a:lnTo>
                    <a:pt x="31312" y="2067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2843" y="28385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69" y="13874"/>
                  </a:moveTo>
                  <a:lnTo>
                    <a:pt x="0" y="19974"/>
                  </a:lnTo>
                  <a:lnTo>
                    <a:pt x="31312" y="20674"/>
                  </a:lnTo>
                  <a:lnTo>
                    <a:pt x="7779" y="0"/>
                  </a:lnTo>
                  <a:lnTo>
                    <a:pt x="13869" y="13874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74406" y="3659075"/>
            <a:ext cx="688340" cy="159173"/>
            <a:chOff x="1405804" y="2744306"/>
            <a:chExt cx="516255" cy="119380"/>
          </a:xfrm>
        </p:grpSpPr>
        <p:sp>
          <p:nvSpPr>
            <p:cNvPr id="13" name="object 13"/>
            <p:cNvSpPr/>
            <p:nvPr/>
          </p:nvSpPr>
          <p:spPr>
            <a:xfrm>
              <a:off x="1427677" y="274906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59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0567" y="28371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57" y="0"/>
                  </a:lnTo>
                  <a:lnTo>
                    <a:pt x="17109" y="14124"/>
                  </a:lnTo>
                  <a:lnTo>
                    <a:pt x="31244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0567" y="28371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09" y="14124"/>
                  </a:moveTo>
                  <a:lnTo>
                    <a:pt x="22557" y="0"/>
                  </a:lnTo>
                  <a:lnTo>
                    <a:pt x="0" y="21724"/>
                  </a:lnTo>
                  <a:lnTo>
                    <a:pt x="31244" y="19574"/>
                  </a:lnTo>
                  <a:lnTo>
                    <a:pt x="17109" y="14124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8236" y="274906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5" h="94614">
                  <a:moveTo>
                    <a:pt x="0" y="0"/>
                  </a:moveTo>
                  <a:lnTo>
                    <a:pt x="241384" y="94049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85751" y="28292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309" y="20649"/>
                  </a:moveTo>
                  <a:lnTo>
                    <a:pt x="0" y="19949"/>
                  </a:lnTo>
                  <a:lnTo>
                    <a:pt x="13869" y="13874"/>
                  </a:lnTo>
                  <a:lnTo>
                    <a:pt x="7777" y="0"/>
                  </a:lnTo>
                  <a:lnTo>
                    <a:pt x="31309" y="20649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5751" y="28292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69" y="13874"/>
                  </a:moveTo>
                  <a:lnTo>
                    <a:pt x="0" y="19949"/>
                  </a:lnTo>
                  <a:lnTo>
                    <a:pt x="31309" y="20649"/>
                  </a:lnTo>
                  <a:lnTo>
                    <a:pt x="7777" y="0"/>
                  </a:lnTo>
                  <a:lnTo>
                    <a:pt x="13869" y="13874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1743" y="3646376"/>
            <a:ext cx="666131" cy="171865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973974" y="3670542"/>
            <a:ext cx="688340" cy="159173"/>
            <a:chOff x="3730480" y="2752906"/>
            <a:chExt cx="516255" cy="119380"/>
          </a:xfrm>
        </p:grpSpPr>
        <p:sp>
          <p:nvSpPr>
            <p:cNvPr id="21" name="object 21"/>
            <p:cNvSpPr/>
            <p:nvPr/>
          </p:nvSpPr>
          <p:spPr>
            <a:xfrm>
              <a:off x="3752367" y="275766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49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5242" y="28457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74" y="0"/>
                  </a:lnTo>
                  <a:lnTo>
                    <a:pt x="17124" y="14124"/>
                  </a:lnTo>
                  <a:lnTo>
                    <a:pt x="31249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35242" y="28457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24" y="14124"/>
                  </a:moveTo>
                  <a:lnTo>
                    <a:pt x="22574" y="0"/>
                  </a:lnTo>
                  <a:lnTo>
                    <a:pt x="0" y="21724"/>
                  </a:lnTo>
                  <a:lnTo>
                    <a:pt x="31249" y="19574"/>
                  </a:lnTo>
                  <a:lnTo>
                    <a:pt x="17124" y="14124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982917" y="275766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5" h="94614">
                  <a:moveTo>
                    <a:pt x="0" y="0"/>
                  </a:moveTo>
                  <a:lnTo>
                    <a:pt x="241374" y="94049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10441" y="28378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74"/>
                  </a:lnTo>
                  <a:lnTo>
                    <a:pt x="13849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210441" y="28378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49" y="13874"/>
                  </a:moveTo>
                  <a:lnTo>
                    <a:pt x="0" y="19974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49" y="13874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501070" y="3650708"/>
            <a:ext cx="688340" cy="159173"/>
            <a:chOff x="4875802" y="2738031"/>
            <a:chExt cx="516255" cy="119380"/>
          </a:xfrm>
        </p:grpSpPr>
        <p:sp>
          <p:nvSpPr>
            <p:cNvPr id="28" name="object 28"/>
            <p:cNvSpPr/>
            <p:nvPr/>
          </p:nvSpPr>
          <p:spPr>
            <a:xfrm>
              <a:off x="4897690" y="2742794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49" y="0"/>
                  </a:moveTo>
                  <a:lnTo>
                    <a:pt x="0" y="102274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880565" y="28309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74" y="0"/>
                  </a:lnTo>
                  <a:lnTo>
                    <a:pt x="17124" y="14149"/>
                  </a:lnTo>
                  <a:lnTo>
                    <a:pt x="31249" y="19599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880565" y="283091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24" y="14149"/>
                  </a:moveTo>
                  <a:lnTo>
                    <a:pt x="22574" y="0"/>
                  </a:lnTo>
                  <a:lnTo>
                    <a:pt x="0" y="21724"/>
                  </a:lnTo>
                  <a:lnTo>
                    <a:pt x="31249" y="19599"/>
                  </a:lnTo>
                  <a:lnTo>
                    <a:pt x="17124" y="1414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128239" y="2742794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5" h="94614">
                  <a:moveTo>
                    <a:pt x="0" y="0"/>
                  </a:moveTo>
                  <a:lnTo>
                    <a:pt x="241374" y="94049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355764" y="28229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74"/>
                  </a:lnTo>
                  <a:lnTo>
                    <a:pt x="13849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355764" y="282296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49" y="13874"/>
                  </a:moveTo>
                  <a:lnTo>
                    <a:pt x="0" y="19974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49" y="13874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56178" y="3331893"/>
            <a:ext cx="1428327" cy="312420"/>
            <a:chOff x="567133" y="2498919"/>
            <a:chExt cx="1071245" cy="234315"/>
          </a:xfrm>
        </p:grpSpPr>
        <p:sp>
          <p:nvSpPr>
            <p:cNvPr id="35" name="object 35"/>
            <p:cNvSpPr/>
            <p:nvPr/>
          </p:nvSpPr>
          <p:spPr>
            <a:xfrm>
              <a:off x="611256" y="2508444"/>
              <a:ext cx="485140" cy="200660"/>
            </a:xfrm>
            <a:custGeom>
              <a:avLst/>
              <a:gdLst/>
              <a:ahLst/>
              <a:cxnLst/>
              <a:rect l="l" t="t" r="r" b="b"/>
              <a:pathLst>
                <a:path w="485140" h="200660">
                  <a:moveTo>
                    <a:pt x="484764" y="0"/>
                  </a:moveTo>
                  <a:lnTo>
                    <a:pt x="0" y="200374"/>
                  </a:lnTo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76658" y="2680844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0" y="42274"/>
                  </a:moveTo>
                  <a:lnTo>
                    <a:pt x="46214" y="0"/>
                  </a:lnTo>
                  <a:lnTo>
                    <a:pt x="34597" y="27974"/>
                  </a:lnTo>
                  <a:lnTo>
                    <a:pt x="62579" y="39574"/>
                  </a:lnTo>
                  <a:lnTo>
                    <a:pt x="0" y="4227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76658" y="2680844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34597" y="27974"/>
                  </a:moveTo>
                  <a:lnTo>
                    <a:pt x="46214" y="0"/>
                  </a:lnTo>
                  <a:lnTo>
                    <a:pt x="0" y="42274"/>
                  </a:lnTo>
                  <a:lnTo>
                    <a:pt x="62579" y="39574"/>
                  </a:lnTo>
                  <a:lnTo>
                    <a:pt x="34597" y="27974"/>
                  </a:lnTo>
                  <a:close/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096020" y="2513144"/>
              <a:ext cx="497840" cy="187960"/>
            </a:xfrm>
            <a:custGeom>
              <a:avLst/>
              <a:gdLst/>
              <a:ahLst/>
              <a:cxnLst/>
              <a:rect l="l" t="t" r="r" b="b"/>
              <a:pathLst>
                <a:path w="497840" h="187960">
                  <a:moveTo>
                    <a:pt x="0" y="0"/>
                  </a:moveTo>
                  <a:lnTo>
                    <a:pt x="497213" y="187549"/>
                  </a:lnTo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565629" y="2673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62632" y="40799"/>
                  </a:moveTo>
                  <a:lnTo>
                    <a:pt x="0" y="40074"/>
                  </a:lnTo>
                  <a:lnTo>
                    <a:pt x="27604" y="27599"/>
                  </a:lnTo>
                  <a:lnTo>
                    <a:pt x="15122" y="0"/>
                  </a:lnTo>
                  <a:lnTo>
                    <a:pt x="62632" y="40799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565629" y="2673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27604" y="27599"/>
                  </a:moveTo>
                  <a:lnTo>
                    <a:pt x="0" y="40074"/>
                  </a:lnTo>
                  <a:lnTo>
                    <a:pt x="62632" y="40799"/>
                  </a:lnTo>
                  <a:lnTo>
                    <a:pt x="15122" y="0"/>
                  </a:lnTo>
                  <a:lnTo>
                    <a:pt x="27604" y="27599"/>
                  </a:lnTo>
                  <a:close/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3800675" y="3293147"/>
            <a:ext cx="1417320" cy="317500"/>
            <a:chOff x="2850506" y="2469860"/>
            <a:chExt cx="1062990" cy="238125"/>
          </a:xfrm>
        </p:grpSpPr>
        <p:sp>
          <p:nvSpPr>
            <p:cNvPr id="42" name="object 42"/>
            <p:cNvSpPr/>
            <p:nvPr/>
          </p:nvSpPr>
          <p:spPr>
            <a:xfrm>
              <a:off x="2916694" y="2484147"/>
              <a:ext cx="454659" cy="187960"/>
            </a:xfrm>
            <a:custGeom>
              <a:avLst/>
              <a:gdLst/>
              <a:ahLst/>
              <a:cxnLst/>
              <a:rect l="l" t="t" r="r" b="b"/>
              <a:pathLst>
                <a:path w="454660" h="187960">
                  <a:moveTo>
                    <a:pt x="454599" y="0"/>
                  </a:moveTo>
                  <a:lnTo>
                    <a:pt x="0" y="187897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0506" y="2615782"/>
              <a:ext cx="122449" cy="9199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371293" y="2488827"/>
              <a:ext cx="497205" cy="187960"/>
            </a:xfrm>
            <a:custGeom>
              <a:avLst/>
              <a:gdLst/>
              <a:ahLst/>
              <a:cxnLst/>
              <a:rect l="l" t="t" r="r" b="b"/>
              <a:pathLst>
                <a:path w="497204" h="187960">
                  <a:moveTo>
                    <a:pt x="0" y="0"/>
                  </a:moveTo>
                  <a:lnTo>
                    <a:pt x="497198" y="187567"/>
                  </a:lnTo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840892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62624" y="40824"/>
                  </a:moveTo>
                  <a:lnTo>
                    <a:pt x="0" y="40099"/>
                  </a:lnTo>
                  <a:lnTo>
                    <a:pt x="27599" y="27624"/>
                  </a:lnTo>
                  <a:lnTo>
                    <a:pt x="15124" y="0"/>
                  </a:lnTo>
                  <a:lnTo>
                    <a:pt x="62624" y="4082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840892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27599" y="27624"/>
                  </a:moveTo>
                  <a:lnTo>
                    <a:pt x="0" y="40099"/>
                  </a:lnTo>
                  <a:lnTo>
                    <a:pt x="62624" y="40824"/>
                  </a:lnTo>
                  <a:lnTo>
                    <a:pt x="15124" y="0"/>
                  </a:lnTo>
                  <a:lnTo>
                    <a:pt x="27599" y="27624"/>
                  </a:lnTo>
                  <a:close/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8017267" y="3654908"/>
            <a:ext cx="688340" cy="159173"/>
            <a:chOff x="6012950" y="2741181"/>
            <a:chExt cx="516255" cy="119380"/>
          </a:xfrm>
        </p:grpSpPr>
        <p:sp>
          <p:nvSpPr>
            <p:cNvPr id="48" name="object 48"/>
            <p:cNvSpPr/>
            <p:nvPr/>
          </p:nvSpPr>
          <p:spPr>
            <a:xfrm>
              <a:off x="6034837" y="2745944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39" h="102869">
                  <a:moveTo>
                    <a:pt x="230549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6017712" y="283406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74" y="0"/>
                  </a:lnTo>
                  <a:lnTo>
                    <a:pt x="17124" y="14124"/>
                  </a:lnTo>
                  <a:lnTo>
                    <a:pt x="31249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6017712" y="2834069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124" y="14124"/>
                  </a:moveTo>
                  <a:lnTo>
                    <a:pt x="22574" y="0"/>
                  </a:lnTo>
                  <a:lnTo>
                    <a:pt x="0" y="21724"/>
                  </a:lnTo>
                  <a:lnTo>
                    <a:pt x="31249" y="19574"/>
                  </a:lnTo>
                  <a:lnTo>
                    <a:pt x="17124" y="14124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6265387" y="2745944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99" y="94049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6492911" y="282611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49"/>
                  </a:lnTo>
                  <a:lnTo>
                    <a:pt x="13874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6492911" y="2826119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74" y="13874"/>
                  </a:moveTo>
                  <a:lnTo>
                    <a:pt x="0" y="19949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74" y="13874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7035719" y="3305737"/>
            <a:ext cx="1428327" cy="312420"/>
            <a:chOff x="5276789" y="2479302"/>
            <a:chExt cx="1071245" cy="234315"/>
          </a:xfrm>
        </p:grpSpPr>
        <p:sp>
          <p:nvSpPr>
            <p:cNvPr id="55" name="object 55"/>
            <p:cNvSpPr/>
            <p:nvPr/>
          </p:nvSpPr>
          <p:spPr>
            <a:xfrm>
              <a:off x="5320914" y="2488827"/>
              <a:ext cx="485140" cy="200660"/>
            </a:xfrm>
            <a:custGeom>
              <a:avLst/>
              <a:gdLst/>
              <a:ahLst/>
              <a:cxnLst/>
              <a:rect l="l" t="t" r="r" b="b"/>
              <a:pathLst>
                <a:path w="485139" h="200660">
                  <a:moveTo>
                    <a:pt x="484774" y="0"/>
                  </a:moveTo>
                  <a:lnTo>
                    <a:pt x="0" y="200367"/>
                  </a:lnTo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286314" y="26612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4" h="42544">
                  <a:moveTo>
                    <a:pt x="0" y="42274"/>
                  </a:moveTo>
                  <a:lnTo>
                    <a:pt x="46224" y="0"/>
                  </a:lnTo>
                  <a:lnTo>
                    <a:pt x="34599" y="27974"/>
                  </a:lnTo>
                  <a:lnTo>
                    <a:pt x="62574" y="39574"/>
                  </a:lnTo>
                  <a:lnTo>
                    <a:pt x="0" y="4227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286314" y="26612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4" h="42544">
                  <a:moveTo>
                    <a:pt x="34599" y="27974"/>
                  </a:moveTo>
                  <a:lnTo>
                    <a:pt x="46224" y="0"/>
                  </a:lnTo>
                  <a:lnTo>
                    <a:pt x="0" y="42274"/>
                  </a:lnTo>
                  <a:lnTo>
                    <a:pt x="62574" y="39574"/>
                  </a:lnTo>
                  <a:lnTo>
                    <a:pt x="34599" y="27974"/>
                  </a:lnTo>
                  <a:close/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5805688" y="2488827"/>
              <a:ext cx="497205" cy="187960"/>
            </a:xfrm>
            <a:custGeom>
              <a:avLst/>
              <a:gdLst/>
              <a:ahLst/>
              <a:cxnLst/>
              <a:rect l="l" t="t" r="r" b="b"/>
              <a:pathLst>
                <a:path w="497204" h="187960">
                  <a:moveTo>
                    <a:pt x="0" y="0"/>
                  </a:moveTo>
                  <a:lnTo>
                    <a:pt x="497198" y="187567"/>
                  </a:lnTo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6275287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62624" y="40824"/>
                  </a:moveTo>
                  <a:lnTo>
                    <a:pt x="0" y="40099"/>
                  </a:lnTo>
                  <a:lnTo>
                    <a:pt x="27599" y="27624"/>
                  </a:lnTo>
                  <a:lnTo>
                    <a:pt x="15124" y="0"/>
                  </a:lnTo>
                  <a:lnTo>
                    <a:pt x="62624" y="4082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6275287" y="2648769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4" h="41275">
                  <a:moveTo>
                    <a:pt x="27599" y="27624"/>
                  </a:moveTo>
                  <a:lnTo>
                    <a:pt x="0" y="40099"/>
                  </a:lnTo>
                  <a:lnTo>
                    <a:pt x="62624" y="40824"/>
                  </a:lnTo>
                  <a:lnTo>
                    <a:pt x="15124" y="0"/>
                  </a:lnTo>
                  <a:lnTo>
                    <a:pt x="27599" y="27624"/>
                  </a:lnTo>
                  <a:close/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9491731" y="3644475"/>
            <a:ext cx="688340" cy="159173"/>
            <a:chOff x="7118798" y="2733356"/>
            <a:chExt cx="516255" cy="119380"/>
          </a:xfrm>
        </p:grpSpPr>
        <p:sp>
          <p:nvSpPr>
            <p:cNvPr id="62" name="object 62"/>
            <p:cNvSpPr/>
            <p:nvPr/>
          </p:nvSpPr>
          <p:spPr>
            <a:xfrm>
              <a:off x="7140660" y="273811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40" h="102869">
                  <a:moveTo>
                    <a:pt x="230549" y="0"/>
                  </a:moveTo>
                  <a:lnTo>
                    <a:pt x="0" y="102274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7123560" y="282624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49" y="0"/>
                  </a:lnTo>
                  <a:lnTo>
                    <a:pt x="17099" y="14149"/>
                  </a:lnTo>
                  <a:lnTo>
                    <a:pt x="31224" y="19599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7123560" y="282624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099" y="14149"/>
                  </a:moveTo>
                  <a:lnTo>
                    <a:pt x="22549" y="0"/>
                  </a:lnTo>
                  <a:lnTo>
                    <a:pt x="0" y="21724"/>
                  </a:lnTo>
                  <a:lnTo>
                    <a:pt x="31224" y="19599"/>
                  </a:lnTo>
                  <a:lnTo>
                    <a:pt x="17099" y="1414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7371210" y="273811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99" y="94049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7598734" y="281829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299" y="20674"/>
                  </a:moveTo>
                  <a:lnTo>
                    <a:pt x="0" y="19974"/>
                  </a:lnTo>
                  <a:lnTo>
                    <a:pt x="13874" y="13874"/>
                  </a:lnTo>
                  <a:lnTo>
                    <a:pt x="7774" y="0"/>
                  </a:lnTo>
                  <a:lnTo>
                    <a:pt x="31299" y="2067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7598734" y="281829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74" y="13874"/>
                  </a:moveTo>
                  <a:lnTo>
                    <a:pt x="0" y="19974"/>
                  </a:lnTo>
                  <a:lnTo>
                    <a:pt x="31299" y="20674"/>
                  </a:lnTo>
                  <a:lnTo>
                    <a:pt x="7774" y="0"/>
                  </a:lnTo>
                  <a:lnTo>
                    <a:pt x="13874" y="13874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11007927" y="3648675"/>
            <a:ext cx="688340" cy="159173"/>
            <a:chOff x="8255945" y="2736506"/>
            <a:chExt cx="516255" cy="119380"/>
          </a:xfrm>
        </p:grpSpPr>
        <p:sp>
          <p:nvSpPr>
            <p:cNvPr id="69" name="object 69"/>
            <p:cNvSpPr/>
            <p:nvPr/>
          </p:nvSpPr>
          <p:spPr>
            <a:xfrm>
              <a:off x="8277808" y="2741269"/>
              <a:ext cx="231140" cy="102870"/>
            </a:xfrm>
            <a:custGeom>
              <a:avLst/>
              <a:gdLst/>
              <a:ahLst/>
              <a:cxnLst/>
              <a:rect l="l" t="t" r="r" b="b"/>
              <a:pathLst>
                <a:path w="231140" h="102869">
                  <a:moveTo>
                    <a:pt x="230574" y="0"/>
                  </a:moveTo>
                  <a:lnTo>
                    <a:pt x="0" y="102249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8260708" y="28293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0" y="21724"/>
                  </a:moveTo>
                  <a:lnTo>
                    <a:pt x="22549" y="0"/>
                  </a:lnTo>
                  <a:lnTo>
                    <a:pt x="17099" y="14124"/>
                  </a:lnTo>
                  <a:lnTo>
                    <a:pt x="31249" y="19574"/>
                  </a:lnTo>
                  <a:lnTo>
                    <a:pt x="0" y="2172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260708" y="2829394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17099" y="14124"/>
                  </a:moveTo>
                  <a:lnTo>
                    <a:pt x="22549" y="0"/>
                  </a:lnTo>
                  <a:lnTo>
                    <a:pt x="0" y="21724"/>
                  </a:lnTo>
                  <a:lnTo>
                    <a:pt x="31249" y="19574"/>
                  </a:lnTo>
                  <a:lnTo>
                    <a:pt x="17099" y="14124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508382" y="2741269"/>
              <a:ext cx="241935" cy="94615"/>
            </a:xfrm>
            <a:custGeom>
              <a:avLst/>
              <a:gdLst/>
              <a:ahLst/>
              <a:cxnLst/>
              <a:rect l="l" t="t" r="r" b="b"/>
              <a:pathLst>
                <a:path w="241934" h="94614">
                  <a:moveTo>
                    <a:pt x="0" y="0"/>
                  </a:moveTo>
                  <a:lnTo>
                    <a:pt x="241374" y="94024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8735882" y="28214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31324" y="20649"/>
                  </a:moveTo>
                  <a:lnTo>
                    <a:pt x="0" y="19949"/>
                  </a:lnTo>
                  <a:lnTo>
                    <a:pt x="13874" y="13849"/>
                  </a:lnTo>
                  <a:lnTo>
                    <a:pt x="7774" y="0"/>
                  </a:lnTo>
                  <a:lnTo>
                    <a:pt x="31324" y="20649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8735882" y="2821444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3874" y="13849"/>
                  </a:moveTo>
                  <a:lnTo>
                    <a:pt x="0" y="19949"/>
                  </a:lnTo>
                  <a:lnTo>
                    <a:pt x="31324" y="20649"/>
                  </a:lnTo>
                  <a:lnTo>
                    <a:pt x="7774" y="0"/>
                  </a:lnTo>
                  <a:lnTo>
                    <a:pt x="13874" y="13849"/>
                  </a:lnTo>
                  <a:close/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0026381" y="3299497"/>
            <a:ext cx="1428327" cy="312420"/>
            <a:chOff x="7519785" y="2474622"/>
            <a:chExt cx="1071245" cy="234315"/>
          </a:xfrm>
        </p:grpSpPr>
        <p:sp>
          <p:nvSpPr>
            <p:cNvPr id="76" name="object 76"/>
            <p:cNvSpPr/>
            <p:nvPr/>
          </p:nvSpPr>
          <p:spPr>
            <a:xfrm>
              <a:off x="7563885" y="2484147"/>
              <a:ext cx="485140" cy="200660"/>
            </a:xfrm>
            <a:custGeom>
              <a:avLst/>
              <a:gdLst/>
              <a:ahLst/>
              <a:cxnLst/>
              <a:rect l="l" t="t" r="r" b="b"/>
              <a:pathLst>
                <a:path w="485140" h="200660">
                  <a:moveTo>
                    <a:pt x="484774" y="0"/>
                  </a:moveTo>
                  <a:lnTo>
                    <a:pt x="0" y="200372"/>
                  </a:lnTo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7529310" y="26565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0" y="42299"/>
                  </a:moveTo>
                  <a:lnTo>
                    <a:pt x="46199" y="0"/>
                  </a:lnTo>
                  <a:lnTo>
                    <a:pt x="34574" y="27999"/>
                  </a:lnTo>
                  <a:lnTo>
                    <a:pt x="62574" y="39599"/>
                  </a:lnTo>
                  <a:lnTo>
                    <a:pt x="0" y="42299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7529310" y="2656519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34574" y="27999"/>
                  </a:moveTo>
                  <a:lnTo>
                    <a:pt x="46199" y="0"/>
                  </a:lnTo>
                  <a:lnTo>
                    <a:pt x="0" y="42299"/>
                  </a:lnTo>
                  <a:lnTo>
                    <a:pt x="62574" y="39599"/>
                  </a:lnTo>
                  <a:lnTo>
                    <a:pt x="34574" y="27999"/>
                  </a:lnTo>
                  <a:close/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8048659" y="2484147"/>
              <a:ext cx="497840" cy="187960"/>
            </a:xfrm>
            <a:custGeom>
              <a:avLst/>
              <a:gdLst/>
              <a:ahLst/>
              <a:cxnLst/>
              <a:rect l="l" t="t" r="r" b="b"/>
              <a:pathLst>
                <a:path w="497840" h="187960">
                  <a:moveTo>
                    <a:pt x="0" y="0"/>
                  </a:moveTo>
                  <a:lnTo>
                    <a:pt x="497223" y="187547"/>
                  </a:lnTo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8258" y="2644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5" h="41275">
                  <a:moveTo>
                    <a:pt x="62649" y="40824"/>
                  </a:moveTo>
                  <a:lnTo>
                    <a:pt x="0" y="40099"/>
                  </a:lnTo>
                  <a:lnTo>
                    <a:pt x="27624" y="27599"/>
                  </a:lnTo>
                  <a:lnTo>
                    <a:pt x="15124" y="0"/>
                  </a:lnTo>
                  <a:lnTo>
                    <a:pt x="62649" y="4082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8518258" y="2644094"/>
              <a:ext cx="62865" cy="41275"/>
            </a:xfrm>
            <a:custGeom>
              <a:avLst/>
              <a:gdLst/>
              <a:ahLst/>
              <a:cxnLst/>
              <a:rect l="l" t="t" r="r" b="b"/>
              <a:pathLst>
                <a:path w="62865" h="41275">
                  <a:moveTo>
                    <a:pt x="27624" y="27599"/>
                  </a:moveTo>
                  <a:lnTo>
                    <a:pt x="0" y="40099"/>
                  </a:lnTo>
                  <a:lnTo>
                    <a:pt x="62649" y="40824"/>
                  </a:lnTo>
                  <a:lnTo>
                    <a:pt x="15124" y="0"/>
                  </a:lnTo>
                  <a:lnTo>
                    <a:pt x="27624" y="27599"/>
                  </a:lnTo>
                  <a:close/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1505600" y="2631945"/>
            <a:ext cx="2748280" cy="654473"/>
            <a:chOff x="1129200" y="1973958"/>
            <a:chExt cx="2061210" cy="490855"/>
          </a:xfrm>
        </p:grpSpPr>
        <p:sp>
          <p:nvSpPr>
            <p:cNvPr id="83" name="object 83"/>
            <p:cNvSpPr/>
            <p:nvPr/>
          </p:nvSpPr>
          <p:spPr>
            <a:xfrm>
              <a:off x="1173072" y="1992246"/>
              <a:ext cx="1033780" cy="448309"/>
            </a:xfrm>
            <a:custGeom>
              <a:avLst/>
              <a:gdLst/>
              <a:ahLst/>
              <a:cxnLst/>
              <a:rect l="l" t="t" r="r" b="b"/>
              <a:pathLst>
                <a:path w="1033780" h="448310">
                  <a:moveTo>
                    <a:pt x="1033597" y="0"/>
                  </a:moveTo>
                  <a:lnTo>
                    <a:pt x="0" y="448034"/>
                  </a:lnTo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1138725" y="24121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5" h="43180">
                  <a:moveTo>
                    <a:pt x="0" y="43064"/>
                  </a:moveTo>
                  <a:lnTo>
                    <a:pt x="45484" y="0"/>
                  </a:lnTo>
                  <a:lnTo>
                    <a:pt x="34347" y="28177"/>
                  </a:lnTo>
                  <a:lnTo>
                    <a:pt x="62524" y="39312"/>
                  </a:lnTo>
                  <a:lnTo>
                    <a:pt x="0" y="4306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1138725" y="24121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5" h="43180">
                  <a:moveTo>
                    <a:pt x="34347" y="28177"/>
                  </a:moveTo>
                  <a:lnTo>
                    <a:pt x="45484" y="0"/>
                  </a:lnTo>
                  <a:lnTo>
                    <a:pt x="0" y="43064"/>
                  </a:lnTo>
                  <a:lnTo>
                    <a:pt x="62524" y="39312"/>
                  </a:lnTo>
                  <a:lnTo>
                    <a:pt x="34347" y="28177"/>
                  </a:lnTo>
                  <a:close/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2201113" y="1988246"/>
              <a:ext cx="923290" cy="390525"/>
            </a:xfrm>
            <a:custGeom>
              <a:avLst/>
              <a:gdLst/>
              <a:ahLst/>
              <a:cxnLst/>
              <a:rect l="l" t="t" r="r" b="b"/>
              <a:pathLst>
                <a:path w="923289" h="390525">
                  <a:moveTo>
                    <a:pt x="0" y="0"/>
                  </a:moveTo>
                  <a:lnTo>
                    <a:pt x="922880" y="389981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7" name="object 8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7606" y="2321832"/>
              <a:ext cx="122424" cy="92539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7719317" y="2623894"/>
            <a:ext cx="2939627" cy="648545"/>
            <a:chOff x="5789488" y="1967920"/>
            <a:chExt cx="2204720" cy="486409"/>
          </a:xfrm>
        </p:grpSpPr>
        <p:sp>
          <p:nvSpPr>
            <p:cNvPr id="89" name="object 89"/>
            <p:cNvSpPr/>
            <p:nvPr/>
          </p:nvSpPr>
          <p:spPr>
            <a:xfrm>
              <a:off x="5833363" y="1981445"/>
              <a:ext cx="1033780" cy="448309"/>
            </a:xfrm>
            <a:custGeom>
              <a:avLst/>
              <a:gdLst/>
              <a:ahLst/>
              <a:cxnLst/>
              <a:rect l="l" t="t" r="r" b="b"/>
              <a:pathLst>
                <a:path w="1033779" h="448310">
                  <a:moveTo>
                    <a:pt x="1033597" y="0"/>
                  </a:moveTo>
                  <a:lnTo>
                    <a:pt x="0" y="448034"/>
                  </a:lnTo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5799013" y="24013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80">
                  <a:moveTo>
                    <a:pt x="0" y="43064"/>
                  </a:moveTo>
                  <a:lnTo>
                    <a:pt x="45499" y="0"/>
                  </a:lnTo>
                  <a:lnTo>
                    <a:pt x="34349" y="28177"/>
                  </a:lnTo>
                  <a:lnTo>
                    <a:pt x="62524" y="39312"/>
                  </a:lnTo>
                  <a:lnTo>
                    <a:pt x="0" y="4306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799013" y="2401302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4" h="43180">
                  <a:moveTo>
                    <a:pt x="34349" y="28177"/>
                  </a:moveTo>
                  <a:lnTo>
                    <a:pt x="45499" y="0"/>
                  </a:lnTo>
                  <a:lnTo>
                    <a:pt x="0" y="43064"/>
                  </a:lnTo>
                  <a:lnTo>
                    <a:pt x="62524" y="39312"/>
                  </a:lnTo>
                  <a:lnTo>
                    <a:pt x="34349" y="28177"/>
                  </a:lnTo>
                  <a:close/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6861411" y="1977445"/>
              <a:ext cx="1089025" cy="444500"/>
            </a:xfrm>
            <a:custGeom>
              <a:avLst/>
              <a:gdLst/>
              <a:ahLst/>
              <a:cxnLst/>
              <a:rect l="l" t="t" r="r" b="b"/>
              <a:pathLst>
                <a:path w="1089025" h="444500">
                  <a:moveTo>
                    <a:pt x="0" y="0"/>
                  </a:moveTo>
                  <a:lnTo>
                    <a:pt x="1088547" y="443944"/>
                  </a:lnTo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7922034" y="2393462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62574" y="42064"/>
                  </a:moveTo>
                  <a:lnTo>
                    <a:pt x="0" y="39674"/>
                  </a:lnTo>
                  <a:lnTo>
                    <a:pt x="27924" y="27927"/>
                  </a:lnTo>
                  <a:lnTo>
                    <a:pt x="16174" y="0"/>
                  </a:lnTo>
                  <a:lnTo>
                    <a:pt x="62574" y="4206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7922034" y="2393462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4">
                  <a:moveTo>
                    <a:pt x="27924" y="27927"/>
                  </a:moveTo>
                  <a:lnTo>
                    <a:pt x="0" y="39674"/>
                  </a:lnTo>
                  <a:lnTo>
                    <a:pt x="62574" y="42064"/>
                  </a:lnTo>
                  <a:lnTo>
                    <a:pt x="16174" y="0"/>
                  </a:lnTo>
                  <a:lnTo>
                    <a:pt x="27924" y="27927"/>
                  </a:lnTo>
                  <a:close/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95" name="object 9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37505" y="2060495"/>
            <a:ext cx="596465" cy="576099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9722" y="1311763"/>
            <a:ext cx="596465" cy="528199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6365687" y="1771496"/>
            <a:ext cx="2465493" cy="568960"/>
            <a:chOff x="4774265" y="1328622"/>
            <a:chExt cx="1849120" cy="426720"/>
          </a:xfrm>
        </p:grpSpPr>
        <p:sp>
          <p:nvSpPr>
            <p:cNvPr id="98" name="object 98"/>
            <p:cNvSpPr/>
            <p:nvPr/>
          </p:nvSpPr>
          <p:spPr>
            <a:xfrm>
              <a:off x="4783790" y="1338147"/>
              <a:ext cx="1793239" cy="391160"/>
            </a:xfrm>
            <a:custGeom>
              <a:avLst/>
              <a:gdLst/>
              <a:ahLst/>
              <a:cxnLst/>
              <a:rect l="l" t="t" r="r" b="b"/>
              <a:pathLst>
                <a:path w="1793240" h="391160">
                  <a:moveTo>
                    <a:pt x="0" y="0"/>
                  </a:moveTo>
                  <a:lnTo>
                    <a:pt x="1792921" y="391084"/>
                  </a:lnTo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6551211" y="1703736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29" h="41910">
                  <a:moveTo>
                    <a:pt x="0" y="41862"/>
                  </a:moveTo>
                  <a:lnTo>
                    <a:pt x="25499" y="25494"/>
                  </a:lnTo>
                  <a:lnTo>
                    <a:pt x="9124" y="0"/>
                  </a:lnTo>
                  <a:lnTo>
                    <a:pt x="62074" y="33474"/>
                  </a:lnTo>
                  <a:lnTo>
                    <a:pt x="0" y="41862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551211" y="1703736"/>
              <a:ext cx="62230" cy="41910"/>
            </a:xfrm>
            <a:custGeom>
              <a:avLst/>
              <a:gdLst/>
              <a:ahLst/>
              <a:cxnLst/>
              <a:rect l="l" t="t" r="r" b="b"/>
              <a:pathLst>
                <a:path w="62229" h="41910">
                  <a:moveTo>
                    <a:pt x="25499" y="25494"/>
                  </a:moveTo>
                  <a:lnTo>
                    <a:pt x="0" y="41862"/>
                  </a:lnTo>
                  <a:lnTo>
                    <a:pt x="62074" y="33474"/>
                  </a:lnTo>
                  <a:lnTo>
                    <a:pt x="9124" y="0"/>
                  </a:lnTo>
                  <a:lnTo>
                    <a:pt x="25499" y="25494"/>
                  </a:lnTo>
                  <a:close/>
                </a:path>
              </a:pathLst>
            </a:custGeom>
            <a:ln w="1904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3451510" y="1787496"/>
            <a:ext cx="2188633" cy="565573"/>
            <a:chOff x="2588632" y="1340622"/>
            <a:chExt cx="1641475" cy="424180"/>
          </a:xfrm>
        </p:grpSpPr>
        <p:sp>
          <p:nvSpPr>
            <p:cNvPr id="102" name="object 102"/>
            <p:cNvSpPr/>
            <p:nvPr/>
          </p:nvSpPr>
          <p:spPr>
            <a:xfrm>
              <a:off x="2657544" y="1354909"/>
              <a:ext cx="1558290" cy="372110"/>
            </a:xfrm>
            <a:custGeom>
              <a:avLst/>
              <a:gdLst/>
              <a:ahLst/>
              <a:cxnLst/>
              <a:rect l="l" t="t" r="r" b="b"/>
              <a:pathLst>
                <a:path w="1558289" h="372110">
                  <a:moveTo>
                    <a:pt x="1557721" y="0"/>
                  </a:moveTo>
                  <a:lnTo>
                    <a:pt x="0" y="371481"/>
                  </a:lnTo>
                </a:path>
              </a:pathLst>
            </a:custGeom>
            <a:ln w="2857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3" name="object 10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8632" y="1673391"/>
              <a:ext cx="121899" cy="91092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5762705" y="1948029"/>
            <a:ext cx="69425" cy="79587"/>
            <a:chOff x="4322028" y="1461022"/>
            <a:chExt cx="52069" cy="59690"/>
          </a:xfrm>
        </p:grpSpPr>
        <p:sp>
          <p:nvSpPr>
            <p:cNvPr id="105" name="object 105"/>
            <p:cNvSpPr/>
            <p:nvPr/>
          </p:nvSpPr>
          <p:spPr>
            <a:xfrm>
              <a:off x="4326791" y="146578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5">
                  <a:moveTo>
                    <a:pt x="21199" y="49909"/>
                  </a:move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9"/>
                  </a:lnTo>
                  <a:lnTo>
                    <a:pt x="40174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6" y="34668"/>
                  </a:lnTo>
                  <a:lnTo>
                    <a:pt x="36196" y="42600"/>
                  </a:lnTo>
                  <a:lnTo>
                    <a:pt x="29458" y="47948"/>
                  </a:lnTo>
                  <a:lnTo>
                    <a:pt x="21199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326791" y="146578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5">
                  <a:moveTo>
                    <a:pt x="0" y="24954"/>
                  </a:move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9"/>
                  </a:lnTo>
                  <a:lnTo>
                    <a:pt x="36199" y="7309"/>
                  </a:lnTo>
                  <a:lnTo>
                    <a:pt x="40174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6" y="34668"/>
                  </a:lnTo>
                  <a:lnTo>
                    <a:pt x="36196" y="42600"/>
                  </a:lnTo>
                  <a:lnTo>
                    <a:pt x="29458" y="47948"/>
                  </a:lnTo>
                  <a:lnTo>
                    <a:pt x="21199" y="49909"/>
                  </a:ln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5925305" y="1948029"/>
            <a:ext cx="69425" cy="79587"/>
            <a:chOff x="4443978" y="1461022"/>
            <a:chExt cx="52069" cy="59690"/>
          </a:xfrm>
        </p:grpSpPr>
        <p:sp>
          <p:nvSpPr>
            <p:cNvPr id="108" name="object 108"/>
            <p:cNvSpPr/>
            <p:nvPr/>
          </p:nvSpPr>
          <p:spPr>
            <a:xfrm>
              <a:off x="4448740" y="146578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5">
                  <a:moveTo>
                    <a:pt x="21199" y="49909"/>
                  </a:moveTo>
                  <a:lnTo>
                    <a:pt x="12940" y="47948"/>
                  </a:lnTo>
                  <a:lnTo>
                    <a:pt x="6203" y="42600"/>
                  </a:lnTo>
                  <a:lnTo>
                    <a:pt x="1663" y="34668"/>
                  </a:lnTo>
                  <a:lnTo>
                    <a:pt x="0" y="24954"/>
                  </a:lnTo>
                  <a:lnTo>
                    <a:pt x="1663" y="15241"/>
                  </a:lnTo>
                  <a:lnTo>
                    <a:pt x="6203" y="7309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9"/>
                  </a:lnTo>
                  <a:lnTo>
                    <a:pt x="40149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2" y="34668"/>
                  </a:lnTo>
                  <a:lnTo>
                    <a:pt x="36187" y="42600"/>
                  </a:lnTo>
                  <a:lnTo>
                    <a:pt x="29448" y="47948"/>
                  </a:lnTo>
                  <a:lnTo>
                    <a:pt x="21199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48740" y="146578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5">
                  <a:moveTo>
                    <a:pt x="0" y="24954"/>
                  </a:moveTo>
                  <a:lnTo>
                    <a:pt x="1663" y="15241"/>
                  </a:lnTo>
                  <a:lnTo>
                    <a:pt x="6203" y="7309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9"/>
                  </a:lnTo>
                  <a:lnTo>
                    <a:pt x="36174" y="7309"/>
                  </a:lnTo>
                  <a:lnTo>
                    <a:pt x="40149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2" y="34668"/>
                  </a:lnTo>
                  <a:lnTo>
                    <a:pt x="36187" y="42600"/>
                  </a:lnTo>
                  <a:lnTo>
                    <a:pt x="29448" y="47948"/>
                  </a:lnTo>
                  <a:lnTo>
                    <a:pt x="21199" y="49909"/>
                  </a:lnTo>
                  <a:lnTo>
                    <a:pt x="12940" y="47948"/>
                  </a:lnTo>
                  <a:lnTo>
                    <a:pt x="6203" y="42600"/>
                  </a:lnTo>
                  <a:lnTo>
                    <a:pt x="1663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089105" y="1948029"/>
            <a:ext cx="69425" cy="79587"/>
            <a:chOff x="4566828" y="1461022"/>
            <a:chExt cx="52069" cy="59690"/>
          </a:xfrm>
        </p:grpSpPr>
        <p:sp>
          <p:nvSpPr>
            <p:cNvPr id="111" name="object 111"/>
            <p:cNvSpPr/>
            <p:nvPr/>
          </p:nvSpPr>
          <p:spPr>
            <a:xfrm>
              <a:off x="4571590" y="146578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5">
                  <a:moveTo>
                    <a:pt x="21199" y="49909"/>
                  </a:move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9"/>
                  </a:lnTo>
                  <a:lnTo>
                    <a:pt x="40174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6" y="34668"/>
                  </a:lnTo>
                  <a:lnTo>
                    <a:pt x="36196" y="42600"/>
                  </a:lnTo>
                  <a:lnTo>
                    <a:pt x="29458" y="47948"/>
                  </a:lnTo>
                  <a:lnTo>
                    <a:pt x="21199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571590" y="146578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5">
                  <a:moveTo>
                    <a:pt x="0" y="24954"/>
                  </a:move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9"/>
                  </a:lnTo>
                  <a:lnTo>
                    <a:pt x="36199" y="7309"/>
                  </a:lnTo>
                  <a:lnTo>
                    <a:pt x="40174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6" y="34668"/>
                  </a:lnTo>
                  <a:lnTo>
                    <a:pt x="36196" y="42600"/>
                  </a:lnTo>
                  <a:lnTo>
                    <a:pt x="29458" y="47948"/>
                  </a:lnTo>
                  <a:lnTo>
                    <a:pt x="21199" y="49909"/>
                  </a:ln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6090638" y="2139275"/>
            <a:ext cx="69425" cy="79587"/>
            <a:chOff x="4567978" y="1604456"/>
            <a:chExt cx="52069" cy="59690"/>
          </a:xfrm>
        </p:grpSpPr>
        <p:sp>
          <p:nvSpPr>
            <p:cNvPr id="114" name="object 114"/>
            <p:cNvSpPr/>
            <p:nvPr/>
          </p:nvSpPr>
          <p:spPr>
            <a:xfrm>
              <a:off x="4572740" y="160921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909"/>
                  </a:move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9"/>
                  </a:lnTo>
                  <a:lnTo>
                    <a:pt x="40174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6" y="34668"/>
                  </a:lnTo>
                  <a:lnTo>
                    <a:pt x="36196" y="42600"/>
                  </a:lnTo>
                  <a:lnTo>
                    <a:pt x="29458" y="47948"/>
                  </a:lnTo>
                  <a:lnTo>
                    <a:pt x="21199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572740" y="160921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54"/>
                  </a:move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9"/>
                  </a:lnTo>
                  <a:lnTo>
                    <a:pt x="36199" y="7309"/>
                  </a:lnTo>
                  <a:lnTo>
                    <a:pt x="40174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6" y="34668"/>
                  </a:lnTo>
                  <a:lnTo>
                    <a:pt x="36196" y="42600"/>
                  </a:lnTo>
                  <a:lnTo>
                    <a:pt x="29458" y="47948"/>
                  </a:lnTo>
                  <a:lnTo>
                    <a:pt x="21199" y="49909"/>
                  </a:ln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5925305" y="2139275"/>
            <a:ext cx="69425" cy="79587"/>
            <a:chOff x="4443978" y="1604456"/>
            <a:chExt cx="52069" cy="59690"/>
          </a:xfrm>
        </p:grpSpPr>
        <p:sp>
          <p:nvSpPr>
            <p:cNvPr id="117" name="object 117"/>
            <p:cNvSpPr/>
            <p:nvPr/>
          </p:nvSpPr>
          <p:spPr>
            <a:xfrm>
              <a:off x="4448740" y="160921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909"/>
                  </a:move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9"/>
                  </a:lnTo>
                  <a:lnTo>
                    <a:pt x="40149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2" y="34668"/>
                  </a:lnTo>
                  <a:lnTo>
                    <a:pt x="36187" y="42600"/>
                  </a:lnTo>
                  <a:lnTo>
                    <a:pt x="29448" y="47948"/>
                  </a:lnTo>
                  <a:lnTo>
                    <a:pt x="21199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448740" y="160921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54"/>
                  </a:move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9"/>
                  </a:lnTo>
                  <a:lnTo>
                    <a:pt x="36174" y="7309"/>
                  </a:lnTo>
                  <a:lnTo>
                    <a:pt x="40149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2" y="34668"/>
                  </a:lnTo>
                  <a:lnTo>
                    <a:pt x="36187" y="42600"/>
                  </a:lnTo>
                  <a:lnTo>
                    <a:pt x="29448" y="47948"/>
                  </a:lnTo>
                  <a:lnTo>
                    <a:pt x="21199" y="49909"/>
                  </a:ln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5761472" y="2139275"/>
            <a:ext cx="69425" cy="79587"/>
            <a:chOff x="4321103" y="1604456"/>
            <a:chExt cx="52069" cy="59690"/>
          </a:xfrm>
        </p:grpSpPr>
        <p:sp>
          <p:nvSpPr>
            <p:cNvPr id="120" name="object 120"/>
            <p:cNvSpPr/>
            <p:nvPr/>
          </p:nvSpPr>
          <p:spPr>
            <a:xfrm>
              <a:off x="4325866" y="160921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909"/>
                  </a:move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9"/>
                  </a:lnTo>
                  <a:lnTo>
                    <a:pt x="40174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2" y="34668"/>
                  </a:lnTo>
                  <a:lnTo>
                    <a:pt x="36187" y="42600"/>
                  </a:lnTo>
                  <a:lnTo>
                    <a:pt x="29448" y="47948"/>
                  </a:lnTo>
                  <a:lnTo>
                    <a:pt x="21199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325866" y="160921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54"/>
                  </a:move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9"/>
                  </a:lnTo>
                  <a:lnTo>
                    <a:pt x="36199" y="7309"/>
                  </a:lnTo>
                  <a:lnTo>
                    <a:pt x="40174" y="11989"/>
                  </a:lnTo>
                  <a:lnTo>
                    <a:pt x="42399" y="18337"/>
                  </a:lnTo>
                  <a:lnTo>
                    <a:pt x="42399" y="24954"/>
                  </a:lnTo>
                  <a:lnTo>
                    <a:pt x="40732" y="34668"/>
                  </a:lnTo>
                  <a:lnTo>
                    <a:pt x="36187" y="42600"/>
                  </a:lnTo>
                  <a:lnTo>
                    <a:pt x="29448" y="47948"/>
                  </a:lnTo>
                  <a:lnTo>
                    <a:pt x="21199" y="49909"/>
                  </a:ln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5762738" y="2330528"/>
            <a:ext cx="69425" cy="79587"/>
            <a:chOff x="4322053" y="1747896"/>
            <a:chExt cx="52069" cy="59690"/>
          </a:xfrm>
        </p:grpSpPr>
        <p:sp>
          <p:nvSpPr>
            <p:cNvPr id="123" name="object 123"/>
            <p:cNvSpPr/>
            <p:nvPr/>
          </p:nvSpPr>
          <p:spPr>
            <a:xfrm>
              <a:off x="4326816" y="1752658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909"/>
                  </a:moveTo>
                  <a:lnTo>
                    <a:pt x="12940" y="47948"/>
                  </a:lnTo>
                  <a:lnTo>
                    <a:pt x="6203" y="42600"/>
                  </a:lnTo>
                  <a:lnTo>
                    <a:pt x="1663" y="34668"/>
                  </a:lnTo>
                  <a:lnTo>
                    <a:pt x="0" y="24954"/>
                  </a:lnTo>
                  <a:lnTo>
                    <a:pt x="1663" y="15241"/>
                  </a:lnTo>
                  <a:lnTo>
                    <a:pt x="6203" y="7309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9"/>
                  </a:lnTo>
                  <a:lnTo>
                    <a:pt x="40149" y="11989"/>
                  </a:lnTo>
                  <a:lnTo>
                    <a:pt x="42399" y="18334"/>
                  </a:lnTo>
                  <a:lnTo>
                    <a:pt x="42399" y="24954"/>
                  </a:lnTo>
                  <a:lnTo>
                    <a:pt x="40732" y="34668"/>
                  </a:lnTo>
                  <a:lnTo>
                    <a:pt x="36187" y="42600"/>
                  </a:lnTo>
                  <a:lnTo>
                    <a:pt x="29448" y="47948"/>
                  </a:lnTo>
                  <a:lnTo>
                    <a:pt x="21199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326816" y="1752658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54"/>
                  </a:moveTo>
                  <a:lnTo>
                    <a:pt x="1663" y="15241"/>
                  </a:lnTo>
                  <a:lnTo>
                    <a:pt x="6203" y="7309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9"/>
                  </a:lnTo>
                  <a:lnTo>
                    <a:pt x="36174" y="7309"/>
                  </a:lnTo>
                  <a:lnTo>
                    <a:pt x="40149" y="11989"/>
                  </a:lnTo>
                  <a:lnTo>
                    <a:pt x="42399" y="18334"/>
                  </a:lnTo>
                  <a:lnTo>
                    <a:pt x="42399" y="24954"/>
                  </a:lnTo>
                  <a:lnTo>
                    <a:pt x="40732" y="34668"/>
                  </a:lnTo>
                  <a:lnTo>
                    <a:pt x="36187" y="42600"/>
                  </a:lnTo>
                  <a:lnTo>
                    <a:pt x="29448" y="47948"/>
                  </a:lnTo>
                  <a:lnTo>
                    <a:pt x="21199" y="49909"/>
                  </a:lnTo>
                  <a:lnTo>
                    <a:pt x="12940" y="47948"/>
                  </a:lnTo>
                  <a:lnTo>
                    <a:pt x="6203" y="42600"/>
                  </a:lnTo>
                  <a:lnTo>
                    <a:pt x="1663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5925305" y="2330528"/>
            <a:ext cx="69425" cy="79587"/>
            <a:chOff x="4443978" y="1747896"/>
            <a:chExt cx="52069" cy="59690"/>
          </a:xfrm>
        </p:grpSpPr>
        <p:sp>
          <p:nvSpPr>
            <p:cNvPr id="126" name="object 126"/>
            <p:cNvSpPr/>
            <p:nvPr/>
          </p:nvSpPr>
          <p:spPr>
            <a:xfrm>
              <a:off x="4448740" y="1752658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909"/>
                  </a:move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9"/>
                  </a:lnTo>
                  <a:lnTo>
                    <a:pt x="40174" y="11989"/>
                  </a:lnTo>
                  <a:lnTo>
                    <a:pt x="42399" y="18334"/>
                  </a:lnTo>
                  <a:lnTo>
                    <a:pt x="42399" y="24954"/>
                  </a:lnTo>
                  <a:lnTo>
                    <a:pt x="40732" y="34668"/>
                  </a:lnTo>
                  <a:lnTo>
                    <a:pt x="36187" y="42600"/>
                  </a:lnTo>
                  <a:lnTo>
                    <a:pt x="29448" y="47948"/>
                  </a:lnTo>
                  <a:lnTo>
                    <a:pt x="21199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448740" y="1752658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54"/>
                  </a:moveTo>
                  <a:lnTo>
                    <a:pt x="1667" y="15241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9"/>
                  </a:lnTo>
                  <a:lnTo>
                    <a:pt x="36199" y="7309"/>
                  </a:lnTo>
                  <a:lnTo>
                    <a:pt x="40174" y="11989"/>
                  </a:lnTo>
                  <a:lnTo>
                    <a:pt x="42399" y="18334"/>
                  </a:lnTo>
                  <a:lnTo>
                    <a:pt x="42399" y="24954"/>
                  </a:lnTo>
                  <a:lnTo>
                    <a:pt x="40732" y="34668"/>
                  </a:lnTo>
                  <a:lnTo>
                    <a:pt x="36187" y="42600"/>
                  </a:lnTo>
                  <a:lnTo>
                    <a:pt x="29448" y="47948"/>
                  </a:lnTo>
                  <a:lnTo>
                    <a:pt x="21199" y="49909"/>
                  </a:lnTo>
                  <a:lnTo>
                    <a:pt x="12951" y="47948"/>
                  </a:lnTo>
                  <a:lnTo>
                    <a:pt x="6212" y="42600"/>
                  </a:lnTo>
                  <a:lnTo>
                    <a:pt x="1667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6089138" y="2330528"/>
            <a:ext cx="69425" cy="79587"/>
            <a:chOff x="4566853" y="1747896"/>
            <a:chExt cx="52069" cy="59690"/>
          </a:xfrm>
        </p:grpSpPr>
        <p:sp>
          <p:nvSpPr>
            <p:cNvPr id="129" name="object 129"/>
            <p:cNvSpPr/>
            <p:nvPr/>
          </p:nvSpPr>
          <p:spPr>
            <a:xfrm>
              <a:off x="4571616" y="1752658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74" y="49909"/>
                  </a:moveTo>
                  <a:lnTo>
                    <a:pt x="12930" y="47948"/>
                  </a:lnTo>
                  <a:lnTo>
                    <a:pt x="6199" y="42600"/>
                  </a:lnTo>
                  <a:lnTo>
                    <a:pt x="1663" y="34668"/>
                  </a:lnTo>
                  <a:lnTo>
                    <a:pt x="0" y="24954"/>
                  </a:lnTo>
                  <a:lnTo>
                    <a:pt x="1663" y="15241"/>
                  </a:lnTo>
                  <a:lnTo>
                    <a:pt x="6199" y="7309"/>
                  </a:lnTo>
                  <a:lnTo>
                    <a:pt x="12930" y="1961"/>
                  </a:lnTo>
                  <a:lnTo>
                    <a:pt x="21174" y="0"/>
                  </a:lnTo>
                  <a:lnTo>
                    <a:pt x="26799" y="0"/>
                  </a:lnTo>
                  <a:lnTo>
                    <a:pt x="32199" y="2629"/>
                  </a:lnTo>
                  <a:lnTo>
                    <a:pt x="40149" y="11989"/>
                  </a:lnTo>
                  <a:lnTo>
                    <a:pt x="42374" y="18334"/>
                  </a:lnTo>
                  <a:lnTo>
                    <a:pt x="42374" y="24954"/>
                  </a:lnTo>
                  <a:lnTo>
                    <a:pt x="40711" y="34668"/>
                  </a:lnTo>
                  <a:lnTo>
                    <a:pt x="36171" y="42600"/>
                  </a:lnTo>
                  <a:lnTo>
                    <a:pt x="29433" y="47948"/>
                  </a:lnTo>
                  <a:lnTo>
                    <a:pt x="21174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571615" y="1752658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54"/>
                  </a:moveTo>
                  <a:lnTo>
                    <a:pt x="1663" y="15241"/>
                  </a:lnTo>
                  <a:lnTo>
                    <a:pt x="6199" y="7309"/>
                  </a:lnTo>
                  <a:lnTo>
                    <a:pt x="12930" y="1961"/>
                  </a:lnTo>
                  <a:lnTo>
                    <a:pt x="21174" y="0"/>
                  </a:lnTo>
                  <a:lnTo>
                    <a:pt x="26799" y="0"/>
                  </a:lnTo>
                  <a:lnTo>
                    <a:pt x="32199" y="2629"/>
                  </a:lnTo>
                  <a:lnTo>
                    <a:pt x="36174" y="7309"/>
                  </a:lnTo>
                  <a:lnTo>
                    <a:pt x="40149" y="11989"/>
                  </a:lnTo>
                  <a:lnTo>
                    <a:pt x="42374" y="18334"/>
                  </a:lnTo>
                  <a:lnTo>
                    <a:pt x="42374" y="24954"/>
                  </a:lnTo>
                  <a:lnTo>
                    <a:pt x="40711" y="34668"/>
                  </a:lnTo>
                  <a:lnTo>
                    <a:pt x="36171" y="42600"/>
                  </a:lnTo>
                  <a:lnTo>
                    <a:pt x="29433" y="47948"/>
                  </a:lnTo>
                  <a:lnTo>
                    <a:pt x="21174" y="49909"/>
                  </a:lnTo>
                  <a:lnTo>
                    <a:pt x="12930" y="47948"/>
                  </a:lnTo>
                  <a:lnTo>
                    <a:pt x="6199" y="42600"/>
                  </a:lnTo>
                  <a:lnTo>
                    <a:pt x="1663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31" name="object 131"/>
          <p:cNvSpPr/>
          <p:nvPr/>
        </p:nvSpPr>
        <p:spPr>
          <a:xfrm>
            <a:off x="5797355" y="2011179"/>
            <a:ext cx="326813" cy="336127"/>
          </a:xfrm>
          <a:custGeom>
            <a:avLst/>
            <a:gdLst/>
            <a:ahLst/>
            <a:cxnLst/>
            <a:rect l="l" t="t" r="r" b="b"/>
            <a:pathLst>
              <a:path w="245110" h="252094">
                <a:moveTo>
                  <a:pt x="121924" y="7309"/>
                </a:moveTo>
                <a:lnTo>
                  <a:pt x="121924" y="244302"/>
                </a:lnTo>
              </a:path>
              <a:path w="245110" h="252094">
                <a:moveTo>
                  <a:pt x="229799" y="0"/>
                </a:moveTo>
                <a:lnTo>
                  <a:pt x="14924" y="251759"/>
                </a:lnTo>
              </a:path>
              <a:path w="245110" h="252094">
                <a:moveTo>
                  <a:pt x="14974" y="0"/>
                </a:moveTo>
                <a:lnTo>
                  <a:pt x="229824" y="251759"/>
                </a:lnTo>
              </a:path>
              <a:path w="245110" h="252094">
                <a:moveTo>
                  <a:pt x="244774" y="244274"/>
                </a:moveTo>
                <a:lnTo>
                  <a:pt x="244774" y="7279"/>
                </a:lnTo>
              </a:path>
              <a:path w="245110" h="252094">
                <a:moveTo>
                  <a:pt x="136924" y="251584"/>
                </a:moveTo>
                <a:lnTo>
                  <a:pt x="230849" y="143644"/>
                </a:lnTo>
              </a:path>
              <a:path w="245110" h="252094">
                <a:moveTo>
                  <a:pt x="14049" y="143434"/>
                </a:moveTo>
                <a:lnTo>
                  <a:pt x="106974" y="251374"/>
                </a:lnTo>
              </a:path>
              <a:path w="245110" h="252094">
                <a:moveTo>
                  <a:pt x="0" y="244274"/>
                </a:moveTo>
                <a:lnTo>
                  <a:pt x="0" y="7279"/>
                </a:lnTo>
              </a:path>
              <a:path w="245110" h="252094">
                <a:moveTo>
                  <a:pt x="14049" y="108144"/>
                </a:moveTo>
                <a:lnTo>
                  <a:pt x="106974" y="204"/>
                </a:lnTo>
              </a:path>
              <a:path w="245110" h="252094">
                <a:moveTo>
                  <a:pt x="136899" y="0"/>
                </a:moveTo>
                <a:lnTo>
                  <a:pt x="230849" y="107939"/>
                </a:lnTo>
              </a:path>
            </a:pathLst>
          </a:custGeom>
          <a:ln w="9524">
            <a:solidFill>
              <a:srgbClr val="93C3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132" name="object 132"/>
          <p:cNvGrpSpPr/>
          <p:nvPr/>
        </p:nvGrpSpPr>
        <p:grpSpPr>
          <a:xfrm>
            <a:off x="2762188" y="2825337"/>
            <a:ext cx="69425" cy="79587"/>
            <a:chOff x="2071640" y="2119003"/>
            <a:chExt cx="52069" cy="59690"/>
          </a:xfrm>
        </p:grpSpPr>
        <p:sp>
          <p:nvSpPr>
            <p:cNvPr id="133" name="object 133"/>
            <p:cNvSpPr/>
            <p:nvPr/>
          </p:nvSpPr>
          <p:spPr>
            <a:xfrm>
              <a:off x="2076403" y="2123765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7" y="49909"/>
                  </a:moveTo>
                  <a:lnTo>
                    <a:pt x="12946" y="47948"/>
                  </a:lnTo>
                  <a:lnTo>
                    <a:pt x="6208" y="42600"/>
                  </a:lnTo>
                  <a:lnTo>
                    <a:pt x="1665" y="34668"/>
                  </a:lnTo>
                  <a:lnTo>
                    <a:pt x="0" y="24954"/>
                  </a:lnTo>
                  <a:lnTo>
                    <a:pt x="1665" y="15241"/>
                  </a:lnTo>
                  <a:lnTo>
                    <a:pt x="6208" y="7309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09" y="2629"/>
                  </a:lnTo>
                  <a:lnTo>
                    <a:pt x="40162" y="11989"/>
                  </a:lnTo>
                  <a:lnTo>
                    <a:pt x="42394" y="18337"/>
                  </a:lnTo>
                  <a:lnTo>
                    <a:pt x="42394" y="24954"/>
                  </a:lnTo>
                  <a:lnTo>
                    <a:pt x="40729" y="34668"/>
                  </a:lnTo>
                  <a:lnTo>
                    <a:pt x="36186" y="42600"/>
                  </a:lnTo>
                  <a:lnTo>
                    <a:pt x="29448" y="47948"/>
                  </a:lnTo>
                  <a:lnTo>
                    <a:pt x="21197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076403" y="2123765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54"/>
                  </a:moveTo>
                  <a:lnTo>
                    <a:pt x="1665" y="15241"/>
                  </a:lnTo>
                  <a:lnTo>
                    <a:pt x="6208" y="7309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09" y="2629"/>
                  </a:lnTo>
                  <a:lnTo>
                    <a:pt x="36184" y="7309"/>
                  </a:lnTo>
                  <a:lnTo>
                    <a:pt x="40162" y="11989"/>
                  </a:lnTo>
                  <a:lnTo>
                    <a:pt x="42394" y="18337"/>
                  </a:lnTo>
                  <a:lnTo>
                    <a:pt x="42394" y="24954"/>
                  </a:lnTo>
                  <a:lnTo>
                    <a:pt x="40729" y="34668"/>
                  </a:lnTo>
                  <a:lnTo>
                    <a:pt x="36186" y="42600"/>
                  </a:lnTo>
                  <a:lnTo>
                    <a:pt x="29448" y="47948"/>
                  </a:lnTo>
                  <a:lnTo>
                    <a:pt x="21197" y="49909"/>
                  </a:lnTo>
                  <a:lnTo>
                    <a:pt x="12946" y="47948"/>
                  </a:lnTo>
                  <a:lnTo>
                    <a:pt x="6208" y="42600"/>
                  </a:lnTo>
                  <a:lnTo>
                    <a:pt x="1665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2924765" y="2825337"/>
            <a:ext cx="69425" cy="79587"/>
            <a:chOff x="2193573" y="2119003"/>
            <a:chExt cx="52069" cy="59690"/>
          </a:xfrm>
        </p:grpSpPr>
        <p:sp>
          <p:nvSpPr>
            <p:cNvPr id="136" name="object 136"/>
            <p:cNvSpPr/>
            <p:nvPr/>
          </p:nvSpPr>
          <p:spPr>
            <a:xfrm>
              <a:off x="2198335" y="2123765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7" y="49909"/>
                  </a:moveTo>
                  <a:lnTo>
                    <a:pt x="12946" y="47948"/>
                  </a:lnTo>
                  <a:lnTo>
                    <a:pt x="6208" y="42600"/>
                  </a:lnTo>
                  <a:lnTo>
                    <a:pt x="1665" y="34668"/>
                  </a:lnTo>
                  <a:lnTo>
                    <a:pt x="0" y="24954"/>
                  </a:lnTo>
                  <a:lnTo>
                    <a:pt x="1665" y="15241"/>
                  </a:lnTo>
                  <a:lnTo>
                    <a:pt x="6208" y="7309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09" y="2629"/>
                  </a:lnTo>
                  <a:lnTo>
                    <a:pt x="40162" y="11989"/>
                  </a:lnTo>
                  <a:lnTo>
                    <a:pt x="42394" y="18337"/>
                  </a:lnTo>
                  <a:lnTo>
                    <a:pt x="42394" y="24954"/>
                  </a:lnTo>
                  <a:lnTo>
                    <a:pt x="40729" y="34668"/>
                  </a:lnTo>
                  <a:lnTo>
                    <a:pt x="36186" y="42600"/>
                  </a:lnTo>
                  <a:lnTo>
                    <a:pt x="29448" y="47948"/>
                  </a:lnTo>
                  <a:lnTo>
                    <a:pt x="21197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98335" y="2123765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54"/>
                  </a:moveTo>
                  <a:lnTo>
                    <a:pt x="1665" y="15241"/>
                  </a:lnTo>
                  <a:lnTo>
                    <a:pt x="6208" y="7309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09" y="2629"/>
                  </a:lnTo>
                  <a:lnTo>
                    <a:pt x="36184" y="7309"/>
                  </a:lnTo>
                  <a:lnTo>
                    <a:pt x="40162" y="11989"/>
                  </a:lnTo>
                  <a:lnTo>
                    <a:pt x="42394" y="18337"/>
                  </a:lnTo>
                  <a:lnTo>
                    <a:pt x="42394" y="24954"/>
                  </a:lnTo>
                  <a:lnTo>
                    <a:pt x="40729" y="34668"/>
                  </a:lnTo>
                  <a:lnTo>
                    <a:pt x="36186" y="42600"/>
                  </a:lnTo>
                  <a:lnTo>
                    <a:pt x="29448" y="47948"/>
                  </a:lnTo>
                  <a:lnTo>
                    <a:pt x="21197" y="49909"/>
                  </a:lnTo>
                  <a:lnTo>
                    <a:pt x="12946" y="47948"/>
                  </a:lnTo>
                  <a:lnTo>
                    <a:pt x="6208" y="42600"/>
                  </a:lnTo>
                  <a:lnTo>
                    <a:pt x="1665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3088584" y="2825337"/>
            <a:ext cx="69425" cy="79587"/>
            <a:chOff x="2316437" y="2119003"/>
            <a:chExt cx="52069" cy="59690"/>
          </a:xfrm>
        </p:grpSpPr>
        <p:sp>
          <p:nvSpPr>
            <p:cNvPr id="139" name="object 139"/>
            <p:cNvSpPr/>
            <p:nvPr/>
          </p:nvSpPr>
          <p:spPr>
            <a:xfrm>
              <a:off x="2321200" y="2123765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7" y="49909"/>
                  </a:moveTo>
                  <a:lnTo>
                    <a:pt x="12946" y="47948"/>
                  </a:lnTo>
                  <a:lnTo>
                    <a:pt x="6208" y="42600"/>
                  </a:lnTo>
                  <a:lnTo>
                    <a:pt x="1665" y="34668"/>
                  </a:lnTo>
                  <a:lnTo>
                    <a:pt x="0" y="24954"/>
                  </a:lnTo>
                  <a:lnTo>
                    <a:pt x="1665" y="15241"/>
                  </a:lnTo>
                  <a:lnTo>
                    <a:pt x="6208" y="7309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12" y="2629"/>
                  </a:lnTo>
                  <a:lnTo>
                    <a:pt x="40162" y="11989"/>
                  </a:lnTo>
                  <a:lnTo>
                    <a:pt x="42394" y="18337"/>
                  </a:lnTo>
                  <a:lnTo>
                    <a:pt x="42394" y="24954"/>
                  </a:lnTo>
                  <a:lnTo>
                    <a:pt x="40729" y="34668"/>
                  </a:lnTo>
                  <a:lnTo>
                    <a:pt x="36186" y="42600"/>
                  </a:lnTo>
                  <a:lnTo>
                    <a:pt x="29448" y="47948"/>
                  </a:lnTo>
                  <a:lnTo>
                    <a:pt x="21197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21200" y="2123765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54"/>
                  </a:moveTo>
                  <a:lnTo>
                    <a:pt x="1665" y="15241"/>
                  </a:lnTo>
                  <a:lnTo>
                    <a:pt x="6208" y="7309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12" y="2629"/>
                  </a:lnTo>
                  <a:lnTo>
                    <a:pt x="36187" y="7309"/>
                  </a:lnTo>
                  <a:lnTo>
                    <a:pt x="40162" y="11989"/>
                  </a:lnTo>
                  <a:lnTo>
                    <a:pt x="42394" y="18337"/>
                  </a:lnTo>
                  <a:lnTo>
                    <a:pt x="42394" y="24954"/>
                  </a:lnTo>
                  <a:lnTo>
                    <a:pt x="40729" y="34668"/>
                  </a:lnTo>
                  <a:lnTo>
                    <a:pt x="36186" y="42600"/>
                  </a:lnTo>
                  <a:lnTo>
                    <a:pt x="29448" y="47948"/>
                  </a:lnTo>
                  <a:lnTo>
                    <a:pt x="21197" y="49909"/>
                  </a:lnTo>
                  <a:lnTo>
                    <a:pt x="12946" y="47948"/>
                  </a:lnTo>
                  <a:lnTo>
                    <a:pt x="6208" y="42600"/>
                  </a:lnTo>
                  <a:lnTo>
                    <a:pt x="1665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3090117" y="3016587"/>
            <a:ext cx="69425" cy="79587"/>
            <a:chOff x="2317587" y="2262440"/>
            <a:chExt cx="52069" cy="59690"/>
          </a:xfrm>
        </p:grpSpPr>
        <p:sp>
          <p:nvSpPr>
            <p:cNvPr id="142" name="object 142"/>
            <p:cNvSpPr/>
            <p:nvPr/>
          </p:nvSpPr>
          <p:spPr>
            <a:xfrm>
              <a:off x="2322350" y="2267202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7" y="49907"/>
                  </a:moveTo>
                  <a:lnTo>
                    <a:pt x="12946" y="47946"/>
                  </a:lnTo>
                  <a:lnTo>
                    <a:pt x="6208" y="42598"/>
                  </a:lnTo>
                  <a:lnTo>
                    <a:pt x="1665" y="34666"/>
                  </a:lnTo>
                  <a:lnTo>
                    <a:pt x="0" y="24952"/>
                  </a:lnTo>
                  <a:lnTo>
                    <a:pt x="1665" y="15240"/>
                  </a:lnTo>
                  <a:lnTo>
                    <a:pt x="6208" y="7308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09" y="2627"/>
                  </a:lnTo>
                  <a:lnTo>
                    <a:pt x="40162" y="11987"/>
                  </a:lnTo>
                  <a:lnTo>
                    <a:pt x="42394" y="18334"/>
                  </a:lnTo>
                  <a:lnTo>
                    <a:pt x="42394" y="24952"/>
                  </a:lnTo>
                  <a:lnTo>
                    <a:pt x="40729" y="34666"/>
                  </a:lnTo>
                  <a:lnTo>
                    <a:pt x="36186" y="42598"/>
                  </a:lnTo>
                  <a:lnTo>
                    <a:pt x="29448" y="47946"/>
                  </a:lnTo>
                  <a:lnTo>
                    <a:pt x="21197" y="49907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322350" y="2267202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52"/>
                  </a:moveTo>
                  <a:lnTo>
                    <a:pt x="1665" y="15240"/>
                  </a:lnTo>
                  <a:lnTo>
                    <a:pt x="6208" y="7308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09" y="2627"/>
                  </a:lnTo>
                  <a:lnTo>
                    <a:pt x="36184" y="7307"/>
                  </a:lnTo>
                  <a:lnTo>
                    <a:pt x="40162" y="11987"/>
                  </a:lnTo>
                  <a:lnTo>
                    <a:pt x="42394" y="18334"/>
                  </a:lnTo>
                  <a:lnTo>
                    <a:pt x="42394" y="24952"/>
                  </a:lnTo>
                  <a:lnTo>
                    <a:pt x="40729" y="34666"/>
                  </a:lnTo>
                  <a:lnTo>
                    <a:pt x="36186" y="42598"/>
                  </a:lnTo>
                  <a:lnTo>
                    <a:pt x="29448" y="47946"/>
                  </a:lnTo>
                  <a:lnTo>
                    <a:pt x="21197" y="49907"/>
                  </a:lnTo>
                  <a:lnTo>
                    <a:pt x="12946" y="47946"/>
                  </a:lnTo>
                  <a:lnTo>
                    <a:pt x="6208" y="42598"/>
                  </a:lnTo>
                  <a:lnTo>
                    <a:pt x="1665" y="34666"/>
                  </a:lnTo>
                  <a:lnTo>
                    <a:pt x="0" y="24952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2924768" y="3016587"/>
            <a:ext cx="69425" cy="79587"/>
            <a:chOff x="2193575" y="2262440"/>
            <a:chExt cx="52069" cy="59690"/>
          </a:xfrm>
        </p:grpSpPr>
        <p:sp>
          <p:nvSpPr>
            <p:cNvPr id="145" name="object 145"/>
            <p:cNvSpPr/>
            <p:nvPr/>
          </p:nvSpPr>
          <p:spPr>
            <a:xfrm>
              <a:off x="2198338" y="2267202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7" y="49907"/>
                  </a:moveTo>
                  <a:lnTo>
                    <a:pt x="12946" y="47946"/>
                  </a:lnTo>
                  <a:lnTo>
                    <a:pt x="6208" y="42598"/>
                  </a:lnTo>
                  <a:lnTo>
                    <a:pt x="1665" y="34666"/>
                  </a:lnTo>
                  <a:lnTo>
                    <a:pt x="0" y="24952"/>
                  </a:lnTo>
                  <a:lnTo>
                    <a:pt x="1665" y="15240"/>
                  </a:lnTo>
                  <a:lnTo>
                    <a:pt x="6208" y="7308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12" y="2627"/>
                  </a:lnTo>
                  <a:lnTo>
                    <a:pt x="40162" y="11987"/>
                  </a:lnTo>
                  <a:lnTo>
                    <a:pt x="42394" y="18334"/>
                  </a:lnTo>
                  <a:lnTo>
                    <a:pt x="42394" y="24952"/>
                  </a:lnTo>
                  <a:lnTo>
                    <a:pt x="40729" y="34666"/>
                  </a:lnTo>
                  <a:lnTo>
                    <a:pt x="36186" y="42598"/>
                  </a:lnTo>
                  <a:lnTo>
                    <a:pt x="29448" y="47946"/>
                  </a:lnTo>
                  <a:lnTo>
                    <a:pt x="21197" y="49907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198338" y="2267202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52"/>
                  </a:moveTo>
                  <a:lnTo>
                    <a:pt x="1665" y="15240"/>
                  </a:lnTo>
                  <a:lnTo>
                    <a:pt x="6208" y="7308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12" y="2627"/>
                  </a:lnTo>
                  <a:lnTo>
                    <a:pt x="36187" y="7307"/>
                  </a:lnTo>
                  <a:lnTo>
                    <a:pt x="40162" y="11987"/>
                  </a:lnTo>
                  <a:lnTo>
                    <a:pt x="42394" y="18334"/>
                  </a:lnTo>
                  <a:lnTo>
                    <a:pt x="42394" y="24952"/>
                  </a:lnTo>
                  <a:lnTo>
                    <a:pt x="40729" y="34666"/>
                  </a:lnTo>
                  <a:lnTo>
                    <a:pt x="36186" y="42598"/>
                  </a:lnTo>
                  <a:lnTo>
                    <a:pt x="29448" y="47946"/>
                  </a:lnTo>
                  <a:lnTo>
                    <a:pt x="21197" y="49907"/>
                  </a:lnTo>
                  <a:lnTo>
                    <a:pt x="12946" y="47946"/>
                  </a:lnTo>
                  <a:lnTo>
                    <a:pt x="6208" y="42598"/>
                  </a:lnTo>
                  <a:lnTo>
                    <a:pt x="1665" y="34666"/>
                  </a:lnTo>
                  <a:lnTo>
                    <a:pt x="0" y="24952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2760948" y="3016587"/>
            <a:ext cx="69425" cy="79587"/>
            <a:chOff x="2070710" y="2262440"/>
            <a:chExt cx="52069" cy="59690"/>
          </a:xfrm>
        </p:grpSpPr>
        <p:sp>
          <p:nvSpPr>
            <p:cNvPr id="148" name="object 148"/>
            <p:cNvSpPr/>
            <p:nvPr/>
          </p:nvSpPr>
          <p:spPr>
            <a:xfrm>
              <a:off x="2075473" y="2267202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7" y="49907"/>
                  </a:moveTo>
                  <a:lnTo>
                    <a:pt x="12946" y="47946"/>
                  </a:lnTo>
                  <a:lnTo>
                    <a:pt x="6208" y="42598"/>
                  </a:lnTo>
                  <a:lnTo>
                    <a:pt x="1665" y="34666"/>
                  </a:lnTo>
                  <a:lnTo>
                    <a:pt x="0" y="24952"/>
                  </a:lnTo>
                  <a:lnTo>
                    <a:pt x="1665" y="15240"/>
                  </a:lnTo>
                  <a:lnTo>
                    <a:pt x="6208" y="7308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09" y="2627"/>
                  </a:lnTo>
                  <a:lnTo>
                    <a:pt x="40162" y="11987"/>
                  </a:lnTo>
                  <a:lnTo>
                    <a:pt x="42394" y="18334"/>
                  </a:lnTo>
                  <a:lnTo>
                    <a:pt x="42394" y="24952"/>
                  </a:lnTo>
                  <a:lnTo>
                    <a:pt x="40729" y="34666"/>
                  </a:lnTo>
                  <a:lnTo>
                    <a:pt x="36186" y="42598"/>
                  </a:lnTo>
                  <a:lnTo>
                    <a:pt x="29448" y="47946"/>
                  </a:lnTo>
                  <a:lnTo>
                    <a:pt x="21197" y="49907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075473" y="2267202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52"/>
                  </a:moveTo>
                  <a:lnTo>
                    <a:pt x="1665" y="15240"/>
                  </a:lnTo>
                  <a:lnTo>
                    <a:pt x="6208" y="7308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09" y="2627"/>
                  </a:lnTo>
                  <a:lnTo>
                    <a:pt x="36184" y="7307"/>
                  </a:lnTo>
                  <a:lnTo>
                    <a:pt x="40162" y="11987"/>
                  </a:lnTo>
                  <a:lnTo>
                    <a:pt x="42394" y="18334"/>
                  </a:lnTo>
                  <a:lnTo>
                    <a:pt x="42394" y="24952"/>
                  </a:lnTo>
                  <a:lnTo>
                    <a:pt x="40729" y="34666"/>
                  </a:lnTo>
                  <a:lnTo>
                    <a:pt x="36186" y="42598"/>
                  </a:lnTo>
                  <a:lnTo>
                    <a:pt x="29448" y="47946"/>
                  </a:lnTo>
                  <a:lnTo>
                    <a:pt x="21197" y="49907"/>
                  </a:lnTo>
                  <a:lnTo>
                    <a:pt x="12946" y="47946"/>
                  </a:lnTo>
                  <a:lnTo>
                    <a:pt x="6208" y="42598"/>
                  </a:lnTo>
                  <a:lnTo>
                    <a:pt x="1665" y="34666"/>
                  </a:lnTo>
                  <a:lnTo>
                    <a:pt x="0" y="24952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2762198" y="3207836"/>
            <a:ext cx="69425" cy="79587"/>
            <a:chOff x="2071648" y="2405877"/>
            <a:chExt cx="52069" cy="59690"/>
          </a:xfrm>
        </p:grpSpPr>
        <p:sp>
          <p:nvSpPr>
            <p:cNvPr id="151" name="object 151"/>
            <p:cNvSpPr/>
            <p:nvPr/>
          </p:nvSpPr>
          <p:spPr>
            <a:xfrm>
              <a:off x="2076410" y="2410640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7" y="49909"/>
                  </a:moveTo>
                  <a:lnTo>
                    <a:pt x="12946" y="47948"/>
                  </a:lnTo>
                  <a:lnTo>
                    <a:pt x="6208" y="42600"/>
                  </a:lnTo>
                  <a:lnTo>
                    <a:pt x="1665" y="34668"/>
                  </a:lnTo>
                  <a:lnTo>
                    <a:pt x="0" y="24954"/>
                  </a:lnTo>
                  <a:lnTo>
                    <a:pt x="1665" y="15241"/>
                  </a:lnTo>
                  <a:lnTo>
                    <a:pt x="6208" y="7309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09" y="2629"/>
                  </a:lnTo>
                  <a:lnTo>
                    <a:pt x="40162" y="11989"/>
                  </a:lnTo>
                  <a:lnTo>
                    <a:pt x="42394" y="18337"/>
                  </a:lnTo>
                  <a:lnTo>
                    <a:pt x="42394" y="24954"/>
                  </a:lnTo>
                  <a:lnTo>
                    <a:pt x="40729" y="34668"/>
                  </a:lnTo>
                  <a:lnTo>
                    <a:pt x="36186" y="42600"/>
                  </a:lnTo>
                  <a:lnTo>
                    <a:pt x="29448" y="47948"/>
                  </a:lnTo>
                  <a:lnTo>
                    <a:pt x="21197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076410" y="2410640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54"/>
                  </a:moveTo>
                  <a:lnTo>
                    <a:pt x="1665" y="15241"/>
                  </a:lnTo>
                  <a:lnTo>
                    <a:pt x="6208" y="7309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09" y="2629"/>
                  </a:lnTo>
                  <a:lnTo>
                    <a:pt x="36184" y="7309"/>
                  </a:lnTo>
                  <a:lnTo>
                    <a:pt x="40162" y="11989"/>
                  </a:lnTo>
                  <a:lnTo>
                    <a:pt x="42394" y="18337"/>
                  </a:lnTo>
                  <a:lnTo>
                    <a:pt x="42394" y="24954"/>
                  </a:lnTo>
                  <a:lnTo>
                    <a:pt x="40729" y="34668"/>
                  </a:lnTo>
                  <a:lnTo>
                    <a:pt x="36186" y="42600"/>
                  </a:lnTo>
                  <a:lnTo>
                    <a:pt x="29448" y="47948"/>
                  </a:lnTo>
                  <a:lnTo>
                    <a:pt x="21197" y="49909"/>
                  </a:lnTo>
                  <a:lnTo>
                    <a:pt x="12946" y="47948"/>
                  </a:lnTo>
                  <a:lnTo>
                    <a:pt x="6208" y="42600"/>
                  </a:lnTo>
                  <a:lnTo>
                    <a:pt x="1665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2924772" y="3207836"/>
            <a:ext cx="69425" cy="79587"/>
            <a:chOff x="2193578" y="2405877"/>
            <a:chExt cx="52069" cy="59690"/>
          </a:xfrm>
        </p:grpSpPr>
        <p:sp>
          <p:nvSpPr>
            <p:cNvPr id="154" name="object 154"/>
            <p:cNvSpPr/>
            <p:nvPr/>
          </p:nvSpPr>
          <p:spPr>
            <a:xfrm>
              <a:off x="2198340" y="2410640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9" y="49909"/>
                  </a:moveTo>
                  <a:lnTo>
                    <a:pt x="12948" y="47948"/>
                  </a:lnTo>
                  <a:lnTo>
                    <a:pt x="6209" y="42600"/>
                  </a:lnTo>
                  <a:lnTo>
                    <a:pt x="1666" y="34668"/>
                  </a:lnTo>
                  <a:lnTo>
                    <a:pt x="0" y="24954"/>
                  </a:lnTo>
                  <a:lnTo>
                    <a:pt x="1666" y="15241"/>
                  </a:lnTo>
                  <a:lnTo>
                    <a:pt x="6209" y="7309"/>
                  </a:lnTo>
                  <a:lnTo>
                    <a:pt x="12948" y="1961"/>
                  </a:lnTo>
                  <a:lnTo>
                    <a:pt x="21199" y="0"/>
                  </a:lnTo>
                  <a:lnTo>
                    <a:pt x="26819" y="0"/>
                  </a:lnTo>
                  <a:lnTo>
                    <a:pt x="32212" y="2629"/>
                  </a:lnTo>
                  <a:lnTo>
                    <a:pt x="40162" y="11989"/>
                  </a:lnTo>
                  <a:lnTo>
                    <a:pt x="42397" y="18337"/>
                  </a:lnTo>
                  <a:lnTo>
                    <a:pt x="42397" y="24954"/>
                  </a:lnTo>
                  <a:lnTo>
                    <a:pt x="40731" y="34668"/>
                  </a:lnTo>
                  <a:lnTo>
                    <a:pt x="36188" y="42600"/>
                  </a:lnTo>
                  <a:lnTo>
                    <a:pt x="29450" y="47948"/>
                  </a:lnTo>
                  <a:lnTo>
                    <a:pt x="21199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198340" y="2410640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54"/>
                  </a:moveTo>
                  <a:lnTo>
                    <a:pt x="1666" y="15241"/>
                  </a:lnTo>
                  <a:lnTo>
                    <a:pt x="6209" y="7309"/>
                  </a:lnTo>
                  <a:lnTo>
                    <a:pt x="12948" y="1961"/>
                  </a:lnTo>
                  <a:lnTo>
                    <a:pt x="21199" y="0"/>
                  </a:lnTo>
                  <a:lnTo>
                    <a:pt x="26819" y="0"/>
                  </a:lnTo>
                  <a:lnTo>
                    <a:pt x="32212" y="2629"/>
                  </a:lnTo>
                  <a:lnTo>
                    <a:pt x="36187" y="7309"/>
                  </a:lnTo>
                  <a:lnTo>
                    <a:pt x="40162" y="11989"/>
                  </a:lnTo>
                  <a:lnTo>
                    <a:pt x="42397" y="18337"/>
                  </a:lnTo>
                  <a:lnTo>
                    <a:pt x="42397" y="24954"/>
                  </a:lnTo>
                  <a:lnTo>
                    <a:pt x="40731" y="34668"/>
                  </a:lnTo>
                  <a:lnTo>
                    <a:pt x="36188" y="42600"/>
                  </a:lnTo>
                  <a:lnTo>
                    <a:pt x="29450" y="47948"/>
                  </a:lnTo>
                  <a:lnTo>
                    <a:pt x="21199" y="49909"/>
                  </a:lnTo>
                  <a:lnTo>
                    <a:pt x="12948" y="47948"/>
                  </a:lnTo>
                  <a:lnTo>
                    <a:pt x="6209" y="42600"/>
                  </a:lnTo>
                  <a:lnTo>
                    <a:pt x="1666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56" name="object 156"/>
          <p:cNvGrpSpPr/>
          <p:nvPr/>
        </p:nvGrpSpPr>
        <p:grpSpPr>
          <a:xfrm>
            <a:off x="3088588" y="3207836"/>
            <a:ext cx="69425" cy="79587"/>
            <a:chOff x="2316440" y="2405877"/>
            <a:chExt cx="52069" cy="59690"/>
          </a:xfrm>
        </p:grpSpPr>
        <p:sp>
          <p:nvSpPr>
            <p:cNvPr id="157" name="object 157"/>
            <p:cNvSpPr/>
            <p:nvPr/>
          </p:nvSpPr>
          <p:spPr>
            <a:xfrm>
              <a:off x="2321202" y="2410640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7" y="49909"/>
                  </a:moveTo>
                  <a:lnTo>
                    <a:pt x="12946" y="47948"/>
                  </a:lnTo>
                  <a:lnTo>
                    <a:pt x="6208" y="42600"/>
                  </a:lnTo>
                  <a:lnTo>
                    <a:pt x="1665" y="34668"/>
                  </a:lnTo>
                  <a:lnTo>
                    <a:pt x="0" y="24954"/>
                  </a:lnTo>
                  <a:lnTo>
                    <a:pt x="1665" y="15241"/>
                  </a:lnTo>
                  <a:lnTo>
                    <a:pt x="6208" y="7309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12" y="2629"/>
                  </a:lnTo>
                  <a:lnTo>
                    <a:pt x="40162" y="11989"/>
                  </a:lnTo>
                  <a:lnTo>
                    <a:pt x="42397" y="18337"/>
                  </a:lnTo>
                  <a:lnTo>
                    <a:pt x="42397" y="24954"/>
                  </a:lnTo>
                  <a:lnTo>
                    <a:pt x="40731" y="34668"/>
                  </a:lnTo>
                  <a:lnTo>
                    <a:pt x="36187" y="42600"/>
                  </a:lnTo>
                  <a:lnTo>
                    <a:pt x="29449" y="47948"/>
                  </a:lnTo>
                  <a:lnTo>
                    <a:pt x="21197" y="4990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321202" y="2410640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54"/>
                  </a:moveTo>
                  <a:lnTo>
                    <a:pt x="1665" y="15241"/>
                  </a:lnTo>
                  <a:lnTo>
                    <a:pt x="6208" y="7309"/>
                  </a:lnTo>
                  <a:lnTo>
                    <a:pt x="12946" y="1961"/>
                  </a:lnTo>
                  <a:lnTo>
                    <a:pt x="21197" y="0"/>
                  </a:lnTo>
                  <a:lnTo>
                    <a:pt x="26819" y="0"/>
                  </a:lnTo>
                  <a:lnTo>
                    <a:pt x="32212" y="2629"/>
                  </a:lnTo>
                  <a:lnTo>
                    <a:pt x="36187" y="7309"/>
                  </a:lnTo>
                  <a:lnTo>
                    <a:pt x="40162" y="11989"/>
                  </a:lnTo>
                  <a:lnTo>
                    <a:pt x="42397" y="18337"/>
                  </a:lnTo>
                  <a:lnTo>
                    <a:pt x="42397" y="24954"/>
                  </a:lnTo>
                  <a:lnTo>
                    <a:pt x="40731" y="34668"/>
                  </a:lnTo>
                  <a:lnTo>
                    <a:pt x="36187" y="42600"/>
                  </a:lnTo>
                  <a:lnTo>
                    <a:pt x="29449" y="47948"/>
                  </a:lnTo>
                  <a:lnTo>
                    <a:pt x="21197" y="49909"/>
                  </a:lnTo>
                  <a:lnTo>
                    <a:pt x="12946" y="47948"/>
                  </a:lnTo>
                  <a:lnTo>
                    <a:pt x="6208" y="42600"/>
                  </a:lnTo>
                  <a:lnTo>
                    <a:pt x="1665" y="34668"/>
                  </a:lnTo>
                  <a:lnTo>
                    <a:pt x="0" y="2495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9" name="object 159"/>
          <p:cNvSpPr/>
          <p:nvPr/>
        </p:nvSpPr>
        <p:spPr>
          <a:xfrm>
            <a:off x="2796811" y="2888487"/>
            <a:ext cx="326813" cy="336127"/>
          </a:xfrm>
          <a:custGeom>
            <a:avLst/>
            <a:gdLst/>
            <a:ahLst/>
            <a:cxnLst/>
            <a:rect l="l" t="t" r="r" b="b"/>
            <a:pathLst>
              <a:path w="245110" h="252094">
                <a:moveTo>
                  <a:pt x="121924" y="7309"/>
                </a:moveTo>
                <a:lnTo>
                  <a:pt x="121924" y="244304"/>
                </a:lnTo>
              </a:path>
              <a:path w="245110" h="252094">
                <a:moveTo>
                  <a:pt x="229802" y="0"/>
                </a:moveTo>
                <a:lnTo>
                  <a:pt x="14939" y="251759"/>
                </a:lnTo>
              </a:path>
              <a:path w="245110" h="252094">
                <a:moveTo>
                  <a:pt x="14979" y="0"/>
                </a:moveTo>
                <a:lnTo>
                  <a:pt x="229842" y="251759"/>
                </a:lnTo>
              </a:path>
              <a:path w="245110" h="252094">
                <a:moveTo>
                  <a:pt x="244792" y="244274"/>
                </a:moveTo>
                <a:lnTo>
                  <a:pt x="244792" y="7282"/>
                </a:lnTo>
              </a:path>
              <a:path w="245110" h="252094">
                <a:moveTo>
                  <a:pt x="136919" y="251584"/>
                </a:moveTo>
                <a:lnTo>
                  <a:pt x="230867" y="143644"/>
                </a:lnTo>
              </a:path>
              <a:path w="245110" h="252094">
                <a:moveTo>
                  <a:pt x="14049" y="143434"/>
                </a:moveTo>
                <a:lnTo>
                  <a:pt x="106994" y="251374"/>
                </a:lnTo>
              </a:path>
              <a:path w="245110" h="252094">
                <a:moveTo>
                  <a:pt x="0" y="244274"/>
                </a:moveTo>
                <a:lnTo>
                  <a:pt x="0" y="7282"/>
                </a:lnTo>
              </a:path>
              <a:path w="245110" h="252094">
                <a:moveTo>
                  <a:pt x="14049" y="108144"/>
                </a:moveTo>
                <a:lnTo>
                  <a:pt x="106994" y="204"/>
                </a:lnTo>
              </a:path>
              <a:path w="245110" h="252094">
                <a:moveTo>
                  <a:pt x="136912" y="0"/>
                </a:moveTo>
                <a:lnTo>
                  <a:pt x="230859" y="107939"/>
                </a:lnTo>
              </a:path>
            </a:pathLst>
          </a:custGeom>
          <a:ln w="9524">
            <a:solidFill>
              <a:srgbClr val="93C3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160" name="object 160"/>
          <p:cNvGrpSpPr/>
          <p:nvPr/>
        </p:nvGrpSpPr>
        <p:grpSpPr>
          <a:xfrm>
            <a:off x="4309908" y="3458676"/>
            <a:ext cx="69425" cy="79587"/>
            <a:chOff x="3232430" y="2594007"/>
            <a:chExt cx="52069" cy="59690"/>
          </a:xfrm>
        </p:grpSpPr>
        <p:sp>
          <p:nvSpPr>
            <p:cNvPr id="161" name="object 161"/>
            <p:cNvSpPr/>
            <p:nvPr/>
          </p:nvSpPr>
          <p:spPr>
            <a:xfrm>
              <a:off x="3237193" y="25987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899"/>
                  </a:move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40174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237193" y="25987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49"/>
                  </a:move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36199" y="7299"/>
                  </a:lnTo>
                  <a:lnTo>
                    <a:pt x="40174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4472474" y="3458676"/>
            <a:ext cx="69425" cy="79587"/>
            <a:chOff x="3354355" y="2594007"/>
            <a:chExt cx="52069" cy="59690"/>
          </a:xfrm>
        </p:grpSpPr>
        <p:sp>
          <p:nvSpPr>
            <p:cNvPr id="164" name="object 164"/>
            <p:cNvSpPr/>
            <p:nvPr/>
          </p:nvSpPr>
          <p:spPr>
            <a:xfrm>
              <a:off x="3359118" y="25987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899"/>
                  </a:move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40174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6" y="34659"/>
                  </a:lnTo>
                  <a:lnTo>
                    <a:pt x="36196" y="42590"/>
                  </a:lnTo>
                  <a:lnTo>
                    <a:pt x="29458" y="47938"/>
                  </a:lnTo>
                  <a:lnTo>
                    <a:pt x="21199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359118" y="25987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49"/>
                  </a:move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36199" y="7299"/>
                  </a:lnTo>
                  <a:lnTo>
                    <a:pt x="40174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6" y="34659"/>
                  </a:lnTo>
                  <a:lnTo>
                    <a:pt x="36196" y="42590"/>
                  </a:lnTo>
                  <a:lnTo>
                    <a:pt x="29458" y="47938"/>
                  </a:lnTo>
                  <a:lnTo>
                    <a:pt x="21199" y="49899"/>
                  </a:ln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4636308" y="3458676"/>
            <a:ext cx="69425" cy="79587"/>
            <a:chOff x="3477230" y="2594007"/>
            <a:chExt cx="52069" cy="59690"/>
          </a:xfrm>
        </p:grpSpPr>
        <p:sp>
          <p:nvSpPr>
            <p:cNvPr id="167" name="object 167"/>
            <p:cNvSpPr/>
            <p:nvPr/>
          </p:nvSpPr>
          <p:spPr>
            <a:xfrm>
              <a:off x="3481992" y="25987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899"/>
                  </a:move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40174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481992" y="25987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49"/>
                  </a:move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36199" y="7299"/>
                  </a:lnTo>
                  <a:lnTo>
                    <a:pt x="40174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69" name="object 169"/>
          <p:cNvGrpSpPr/>
          <p:nvPr/>
        </p:nvGrpSpPr>
        <p:grpSpPr>
          <a:xfrm>
            <a:off x="4637841" y="3649908"/>
            <a:ext cx="69425" cy="79587"/>
            <a:chOff x="3478380" y="2737431"/>
            <a:chExt cx="52069" cy="59690"/>
          </a:xfrm>
        </p:grpSpPr>
        <p:sp>
          <p:nvSpPr>
            <p:cNvPr id="170" name="object 170"/>
            <p:cNvSpPr/>
            <p:nvPr/>
          </p:nvSpPr>
          <p:spPr>
            <a:xfrm>
              <a:off x="3483142" y="274219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924"/>
                  </a:moveTo>
                  <a:lnTo>
                    <a:pt x="12951" y="47963"/>
                  </a:lnTo>
                  <a:lnTo>
                    <a:pt x="6212" y="42612"/>
                  </a:lnTo>
                  <a:lnTo>
                    <a:pt x="1667" y="34674"/>
                  </a:lnTo>
                  <a:lnTo>
                    <a:pt x="0" y="24949"/>
                  </a:ln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40174" y="11999"/>
                  </a:lnTo>
                  <a:lnTo>
                    <a:pt x="42399" y="18349"/>
                  </a:lnTo>
                  <a:lnTo>
                    <a:pt x="42399" y="24949"/>
                  </a:lnTo>
                  <a:lnTo>
                    <a:pt x="40732" y="34674"/>
                  </a:lnTo>
                  <a:lnTo>
                    <a:pt x="36187" y="42612"/>
                  </a:lnTo>
                  <a:lnTo>
                    <a:pt x="29448" y="47963"/>
                  </a:lnTo>
                  <a:lnTo>
                    <a:pt x="21199" y="49924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483142" y="274219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49"/>
                  </a:move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36199" y="7324"/>
                  </a:lnTo>
                  <a:lnTo>
                    <a:pt x="40174" y="11999"/>
                  </a:lnTo>
                  <a:lnTo>
                    <a:pt x="42399" y="18349"/>
                  </a:lnTo>
                  <a:lnTo>
                    <a:pt x="42399" y="24949"/>
                  </a:lnTo>
                  <a:lnTo>
                    <a:pt x="40732" y="34674"/>
                  </a:lnTo>
                  <a:lnTo>
                    <a:pt x="36187" y="42612"/>
                  </a:lnTo>
                  <a:lnTo>
                    <a:pt x="29448" y="47963"/>
                  </a:lnTo>
                  <a:lnTo>
                    <a:pt x="21199" y="49924"/>
                  </a:lnTo>
                  <a:lnTo>
                    <a:pt x="12951" y="47963"/>
                  </a:lnTo>
                  <a:lnTo>
                    <a:pt x="6212" y="42612"/>
                  </a:lnTo>
                  <a:lnTo>
                    <a:pt x="1667" y="34674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72" name="object 172"/>
          <p:cNvGrpSpPr/>
          <p:nvPr/>
        </p:nvGrpSpPr>
        <p:grpSpPr>
          <a:xfrm>
            <a:off x="4472508" y="3649908"/>
            <a:ext cx="69425" cy="79587"/>
            <a:chOff x="3354380" y="2737431"/>
            <a:chExt cx="52069" cy="59690"/>
          </a:xfrm>
        </p:grpSpPr>
        <p:sp>
          <p:nvSpPr>
            <p:cNvPr id="173" name="object 173"/>
            <p:cNvSpPr/>
            <p:nvPr/>
          </p:nvSpPr>
          <p:spPr>
            <a:xfrm>
              <a:off x="3359143" y="274219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924"/>
                  </a:moveTo>
                  <a:lnTo>
                    <a:pt x="12940" y="47963"/>
                  </a:lnTo>
                  <a:lnTo>
                    <a:pt x="6203" y="42612"/>
                  </a:lnTo>
                  <a:lnTo>
                    <a:pt x="1663" y="34674"/>
                  </a:lnTo>
                  <a:lnTo>
                    <a:pt x="0" y="24949"/>
                  </a:lnTo>
                  <a:lnTo>
                    <a:pt x="1663" y="15240"/>
                  </a:lnTo>
                  <a:lnTo>
                    <a:pt x="6203" y="7309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799" y="0"/>
                  </a:lnTo>
                  <a:lnTo>
                    <a:pt x="32199" y="2624"/>
                  </a:lnTo>
                  <a:lnTo>
                    <a:pt x="40149" y="11999"/>
                  </a:lnTo>
                  <a:lnTo>
                    <a:pt x="42374" y="18349"/>
                  </a:lnTo>
                  <a:lnTo>
                    <a:pt x="42374" y="24949"/>
                  </a:lnTo>
                  <a:lnTo>
                    <a:pt x="40711" y="34674"/>
                  </a:lnTo>
                  <a:lnTo>
                    <a:pt x="36174" y="42612"/>
                  </a:lnTo>
                  <a:lnTo>
                    <a:pt x="29444" y="47963"/>
                  </a:lnTo>
                  <a:lnTo>
                    <a:pt x="21199" y="49924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359143" y="274219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49"/>
                  </a:moveTo>
                  <a:lnTo>
                    <a:pt x="1663" y="15240"/>
                  </a:lnTo>
                  <a:lnTo>
                    <a:pt x="6203" y="7309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799" y="0"/>
                  </a:lnTo>
                  <a:lnTo>
                    <a:pt x="32199" y="2624"/>
                  </a:lnTo>
                  <a:lnTo>
                    <a:pt x="36174" y="7324"/>
                  </a:lnTo>
                  <a:lnTo>
                    <a:pt x="40149" y="11999"/>
                  </a:lnTo>
                  <a:lnTo>
                    <a:pt x="42374" y="18349"/>
                  </a:lnTo>
                  <a:lnTo>
                    <a:pt x="42374" y="24949"/>
                  </a:lnTo>
                  <a:lnTo>
                    <a:pt x="40711" y="34674"/>
                  </a:lnTo>
                  <a:lnTo>
                    <a:pt x="36174" y="42612"/>
                  </a:lnTo>
                  <a:lnTo>
                    <a:pt x="29444" y="47963"/>
                  </a:lnTo>
                  <a:lnTo>
                    <a:pt x="21199" y="49924"/>
                  </a:lnTo>
                  <a:lnTo>
                    <a:pt x="12940" y="47963"/>
                  </a:lnTo>
                  <a:lnTo>
                    <a:pt x="6203" y="42612"/>
                  </a:lnTo>
                  <a:lnTo>
                    <a:pt x="1663" y="34674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4308676" y="3649908"/>
            <a:ext cx="69425" cy="79587"/>
            <a:chOff x="3231506" y="2737431"/>
            <a:chExt cx="52069" cy="59690"/>
          </a:xfrm>
        </p:grpSpPr>
        <p:sp>
          <p:nvSpPr>
            <p:cNvPr id="176" name="object 176"/>
            <p:cNvSpPr/>
            <p:nvPr/>
          </p:nvSpPr>
          <p:spPr>
            <a:xfrm>
              <a:off x="3236268" y="274219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924"/>
                  </a:moveTo>
                  <a:lnTo>
                    <a:pt x="12951" y="47963"/>
                  </a:lnTo>
                  <a:lnTo>
                    <a:pt x="6212" y="42612"/>
                  </a:lnTo>
                  <a:lnTo>
                    <a:pt x="1667" y="34674"/>
                  </a:lnTo>
                  <a:lnTo>
                    <a:pt x="0" y="24949"/>
                  </a:ln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4"/>
                  </a:lnTo>
                  <a:lnTo>
                    <a:pt x="40149" y="11999"/>
                  </a:lnTo>
                  <a:lnTo>
                    <a:pt x="42399" y="18349"/>
                  </a:lnTo>
                  <a:lnTo>
                    <a:pt x="42399" y="24949"/>
                  </a:lnTo>
                  <a:lnTo>
                    <a:pt x="40732" y="34674"/>
                  </a:lnTo>
                  <a:lnTo>
                    <a:pt x="36187" y="42612"/>
                  </a:lnTo>
                  <a:lnTo>
                    <a:pt x="29448" y="47963"/>
                  </a:lnTo>
                  <a:lnTo>
                    <a:pt x="21199" y="49924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236268" y="274219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49"/>
                  </a:move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4"/>
                  </a:lnTo>
                  <a:lnTo>
                    <a:pt x="36174" y="7324"/>
                  </a:lnTo>
                  <a:lnTo>
                    <a:pt x="40149" y="11999"/>
                  </a:lnTo>
                  <a:lnTo>
                    <a:pt x="42399" y="18349"/>
                  </a:lnTo>
                  <a:lnTo>
                    <a:pt x="42399" y="24949"/>
                  </a:lnTo>
                  <a:lnTo>
                    <a:pt x="40732" y="34674"/>
                  </a:lnTo>
                  <a:lnTo>
                    <a:pt x="36187" y="42612"/>
                  </a:lnTo>
                  <a:lnTo>
                    <a:pt x="29448" y="47963"/>
                  </a:lnTo>
                  <a:lnTo>
                    <a:pt x="21199" y="49924"/>
                  </a:lnTo>
                  <a:lnTo>
                    <a:pt x="12951" y="47963"/>
                  </a:lnTo>
                  <a:lnTo>
                    <a:pt x="6212" y="42612"/>
                  </a:lnTo>
                  <a:lnTo>
                    <a:pt x="1667" y="34674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4309908" y="3841175"/>
            <a:ext cx="69425" cy="79587"/>
            <a:chOff x="3232430" y="2880881"/>
            <a:chExt cx="52069" cy="59690"/>
          </a:xfrm>
        </p:grpSpPr>
        <p:sp>
          <p:nvSpPr>
            <p:cNvPr id="179" name="object 179"/>
            <p:cNvSpPr/>
            <p:nvPr/>
          </p:nvSpPr>
          <p:spPr>
            <a:xfrm>
              <a:off x="3237193" y="288564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899"/>
                  </a:move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40174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6" y="34659"/>
                  </a:lnTo>
                  <a:lnTo>
                    <a:pt x="36196" y="42590"/>
                  </a:lnTo>
                  <a:lnTo>
                    <a:pt x="29458" y="47938"/>
                  </a:lnTo>
                  <a:lnTo>
                    <a:pt x="21199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237193" y="288564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49"/>
                  </a:move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36199" y="7299"/>
                  </a:lnTo>
                  <a:lnTo>
                    <a:pt x="40174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6" y="34659"/>
                  </a:lnTo>
                  <a:lnTo>
                    <a:pt x="36196" y="42590"/>
                  </a:lnTo>
                  <a:lnTo>
                    <a:pt x="29458" y="47938"/>
                  </a:lnTo>
                  <a:lnTo>
                    <a:pt x="21199" y="49899"/>
                  </a:ln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4472508" y="3841175"/>
            <a:ext cx="69425" cy="79587"/>
            <a:chOff x="3354380" y="2880881"/>
            <a:chExt cx="52069" cy="59690"/>
          </a:xfrm>
        </p:grpSpPr>
        <p:sp>
          <p:nvSpPr>
            <p:cNvPr id="182" name="object 182"/>
            <p:cNvSpPr/>
            <p:nvPr/>
          </p:nvSpPr>
          <p:spPr>
            <a:xfrm>
              <a:off x="3359143" y="288564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899"/>
                  </a:moveTo>
                  <a:lnTo>
                    <a:pt x="12940" y="47938"/>
                  </a:lnTo>
                  <a:lnTo>
                    <a:pt x="6203" y="42590"/>
                  </a:lnTo>
                  <a:lnTo>
                    <a:pt x="1663" y="34659"/>
                  </a:lnTo>
                  <a:lnTo>
                    <a:pt x="0" y="24949"/>
                  </a:lnTo>
                  <a:lnTo>
                    <a:pt x="1663" y="15240"/>
                  </a:lnTo>
                  <a:lnTo>
                    <a:pt x="6203" y="7309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4"/>
                  </a:lnTo>
                  <a:lnTo>
                    <a:pt x="40149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359143" y="288564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49"/>
                  </a:moveTo>
                  <a:lnTo>
                    <a:pt x="1663" y="15240"/>
                  </a:lnTo>
                  <a:lnTo>
                    <a:pt x="6203" y="7309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4"/>
                  </a:lnTo>
                  <a:lnTo>
                    <a:pt x="36174" y="7299"/>
                  </a:lnTo>
                  <a:lnTo>
                    <a:pt x="40149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lnTo>
                    <a:pt x="12940" y="47938"/>
                  </a:lnTo>
                  <a:lnTo>
                    <a:pt x="6203" y="42590"/>
                  </a:lnTo>
                  <a:lnTo>
                    <a:pt x="1663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84" name="object 184"/>
          <p:cNvGrpSpPr/>
          <p:nvPr/>
        </p:nvGrpSpPr>
        <p:grpSpPr>
          <a:xfrm>
            <a:off x="4636308" y="3841175"/>
            <a:ext cx="69425" cy="79587"/>
            <a:chOff x="3477230" y="2880881"/>
            <a:chExt cx="52069" cy="59690"/>
          </a:xfrm>
        </p:grpSpPr>
        <p:sp>
          <p:nvSpPr>
            <p:cNvPr id="185" name="object 185"/>
            <p:cNvSpPr/>
            <p:nvPr/>
          </p:nvSpPr>
          <p:spPr>
            <a:xfrm>
              <a:off x="3481992" y="288564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21199" y="49899"/>
                  </a:move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40174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481992" y="2885644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5" h="50164">
                  <a:moveTo>
                    <a:pt x="0" y="24949"/>
                  </a:move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36199" y="7299"/>
                  </a:lnTo>
                  <a:lnTo>
                    <a:pt x="40174" y="11974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7" name="object 187"/>
          <p:cNvSpPr/>
          <p:nvPr/>
        </p:nvSpPr>
        <p:spPr>
          <a:xfrm>
            <a:off x="4344524" y="3521826"/>
            <a:ext cx="326813" cy="336127"/>
          </a:xfrm>
          <a:custGeom>
            <a:avLst/>
            <a:gdLst/>
            <a:ahLst/>
            <a:cxnLst/>
            <a:rect l="l" t="t" r="r" b="b"/>
            <a:pathLst>
              <a:path w="245110" h="252094">
                <a:moveTo>
                  <a:pt x="121924" y="7299"/>
                </a:moveTo>
                <a:lnTo>
                  <a:pt x="121924" y="244299"/>
                </a:lnTo>
              </a:path>
              <a:path w="245110" h="252094">
                <a:moveTo>
                  <a:pt x="229799" y="0"/>
                </a:moveTo>
                <a:lnTo>
                  <a:pt x="14949" y="251749"/>
                </a:lnTo>
              </a:path>
              <a:path w="245110" h="252094">
                <a:moveTo>
                  <a:pt x="14999" y="0"/>
                </a:moveTo>
                <a:lnTo>
                  <a:pt x="229849" y="251749"/>
                </a:lnTo>
              </a:path>
              <a:path w="245110" h="252094">
                <a:moveTo>
                  <a:pt x="244799" y="244274"/>
                </a:moveTo>
                <a:lnTo>
                  <a:pt x="244799" y="7274"/>
                </a:lnTo>
              </a:path>
              <a:path w="245110" h="252094">
                <a:moveTo>
                  <a:pt x="136924" y="251574"/>
                </a:moveTo>
                <a:lnTo>
                  <a:pt x="230874" y="143649"/>
                </a:lnTo>
              </a:path>
              <a:path w="245110" h="252094">
                <a:moveTo>
                  <a:pt x="14049" y="143424"/>
                </a:moveTo>
                <a:lnTo>
                  <a:pt x="106999" y="251374"/>
                </a:lnTo>
              </a:path>
              <a:path w="245110" h="252094">
                <a:moveTo>
                  <a:pt x="0" y="244274"/>
                </a:moveTo>
                <a:lnTo>
                  <a:pt x="0" y="7274"/>
                </a:lnTo>
              </a:path>
              <a:path w="245110" h="252094">
                <a:moveTo>
                  <a:pt x="14049" y="108149"/>
                </a:moveTo>
                <a:lnTo>
                  <a:pt x="106999" y="199"/>
                </a:lnTo>
              </a:path>
              <a:path w="245110" h="252094">
                <a:moveTo>
                  <a:pt x="136924" y="0"/>
                </a:moveTo>
                <a:lnTo>
                  <a:pt x="230874" y="107924"/>
                </a:lnTo>
              </a:path>
            </a:pathLst>
          </a:custGeom>
          <a:ln w="9524">
            <a:solidFill>
              <a:srgbClr val="93C3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188" name="object 188"/>
          <p:cNvGrpSpPr/>
          <p:nvPr/>
        </p:nvGrpSpPr>
        <p:grpSpPr>
          <a:xfrm>
            <a:off x="3574977" y="3997075"/>
            <a:ext cx="69425" cy="79587"/>
            <a:chOff x="2681232" y="2997806"/>
            <a:chExt cx="52069" cy="59690"/>
          </a:xfrm>
        </p:grpSpPr>
        <p:sp>
          <p:nvSpPr>
            <p:cNvPr id="189" name="object 189"/>
            <p:cNvSpPr/>
            <p:nvPr/>
          </p:nvSpPr>
          <p:spPr>
            <a:xfrm>
              <a:off x="2685994" y="30025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9" y="49899"/>
                  </a:move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40174" y="11999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685994" y="30025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49"/>
                  </a:move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36199" y="7299"/>
                  </a:lnTo>
                  <a:lnTo>
                    <a:pt x="40174" y="11999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3737576" y="3997075"/>
            <a:ext cx="69425" cy="79587"/>
            <a:chOff x="2803181" y="2997806"/>
            <a:chExt cx="52069" cy="59690"/>
          </a:xfrm>
        </p:grpSpPr>
        <p:sp>
          <p:nvSpPr>
            <p:cNvPr id="192" name="object 192"/>
            <p:cNvSpPr/>
            <p:nvPr/>
          </p:nvSpPr>
          <p:spPr>
            <a:xfrm>
              <a:off x="2807944" y="30025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74" y="49899"/>
                  </a:moveTo>
                  <a:lnTo>
                    <a:pt x="12930" y="47938"/>
                  </a:lnTo>
                  <a:lnTo>
                    <a:pt x="6199" y="42590"/>
                  </a:lnTo>
                  <a:lnTo>
                    <a:pt x="1663" y="34659"/>
                  </a:lnTo>
                  <a:lnTo>
                    <a:pt x="0" y="24949"/>
                  </a:lnTo>
                  <a:lnTo>
                    <a:pt x="1663" y="15240"/>
                  </a:lnTo>
                  <a:lnTo>
                    <a:pt x="6199" y="7309"/>
                  </a:lnTo>
                  <a:lnTo>
                    <a:pt x="12930" y="1961"/>
                  </a:lnTo>
                  <a:lnTo>
                    <a:pt x="21174" y="0"/>
                  </a:lnTo>
                  <a:lnTo>
                    <a:pt x="26799" y="0"/>
                  </a:lnTo>
                  <a:lnTo>
                    <a:pt x="32199" y="2624"/>
                  </a:lnTo>
                  <a:lnTo>
                    <a:pt x="40149" y="11999"/>
                  </a:lnTo>
                  <a:lnTo>
                    <a:pt x="42374" y="18324"/>
                  </a:lnTo>
                  <a:lnTo>
                    <a:pt x="42374" y="24949"/>
                  </a:lnTo>
                  <a:lnTo>
                    <a:pt x="40711" y="34659"/>
                  </a:lnTo>
                  <a:lnTo>
                    <a:pt x="36171" y="42590"/>
                  </a:lnTo>
                  <a:lnTo>
                    <a:pt x="29433" y="47938"/>
                  </a:lnTo>
                  <a:lnTo>
                    <a:pt x="21174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807944" y="30025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49"/>
                  </a:moveTo>
                  <a:lnTo>
                    <a:pt x="1663" y="15240"/>
                  </a:lnTo>
                  <a:lnTo>
                    <a:pt x="6199" y="7309"/>
                  </a:lnTo>
                  <a:lnTo>
                    <a:pt x="12930" y="1961"/>
                  </a:lnTo>
                  <a:lnTo>
                    <a:pt x="21174" y="0"/>
                  </a:lnTo>
                  <a:lnTo>
                    <a:pt x="26799" y="0"/>
                  </a:lnTo>
                  <a:lnTo>
                    <a:pt x="32199" y="2624"/>
                  </a:lnTo>
                  <a:lnTo>
                    <a:pt x="36174" y="7299"/>
                  </a:lnTo>
                  <a:lnTo>
                    <a:pt x="40149" y="11999"/>
                  </a:lnTo>
                  <a:lnTo>
                    <a:pt x="42374" y="18324"/>
                  </a:lnTo>
                  <a:lnTo>
                    <a:pt x="42374" y="24949"/>
                  </a:lnTo>
                  <a:lnTo>
                    <a:pt x="40711" y="34659"/>
                  </a:lnTo>
                  <a:lnTo>
                    <a:pt x="36171" y="42590"/>
                  </a:lnTo>
                  <a:lnTo>
                    <a:pt x="29433" y="47938"/>
                  </a:lnTo>
                  <a:lnTo>
                    <a:pt x="21174" y="49899"/>
                  </a:lnTo>
                  <a:lnTo>
                    <a:pt x="12930" y="47938"/>
                  </a:lnTo>
                  <a:lnTo>
                    <a:pt x="6199" y="42590"/>
                  </a:lnTo>
                  <a:lnTo>
                    <a:pt x="1663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3901376" y="3997075"/>
            <a:ext cx="69425" cy="79587"/>
            <a:chOff x="2926031" y="2997806"/>
            <a:chExt cx="52069" cy="59690"/>
          </a:xfrm>
        </p:grpSpPr>
        <p:sp>
          <p:nvSpPr>
            <p:cNvPr id="195" name="object 195"/>
            <p:cNvSpPr/>
            <p:nvPr/>
          </p:nvSpPr>
          <p:spPr>
            <a:xfrm>
              <a:off x="2930794" y="30025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9" y="49899"/>
                  </a:move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40174" y="11999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930794" y="3002569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49"/>
                  </a:move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36199" y="7299"/>
                  </a:lnTo>
                  <a:lnTo>
                    <a:pt x="40174" y="11999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97" name="object 197"/>
          <p:cNvGrpSpPr/>
          <p:nvPr/>
        </p:nvGrpSpPr>
        <p:grpSpPr>
          <a:xfrm>
            <a:off x="3902909" y="4188308"/>
            <a:ext cx="69425" cy="79587"/>
            <a:chOff x="2927181" y="3141231"/>
            <a:chExt cx="52069" cy="59690"/>
          </a:xfrm>
        </p:grpSpPr>
        <p:sp>
          <p:nvSpPr>
            <p:cNvPr id="198" name="object 198"/>
            <p:cNvSpPr/>
            <p:nvPr/>
          </p:nvSpPr>
          <p:spPr>
            <a:xfrm>
              <a:off x="2931944" y="314599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9" y="49924"/>
                  </a:moveTo>
                  <a:lnTo>
                    <a:pt x="12951" y="47963"/>
                  </a:lnTo>
                  <a:lnTo>
                    <a:pt x="6212" y="42615"/>
                  </a:lnTo>
                  <a:lnTo>
                    <a:pt x="1667" y="34684"/>
                  </a:lnTo>
                  <a:lnTo>
                    <a:pt x="0" y="24974"/>
                  </a:lnTo>
                  <a:lnTo>
                    <a:pt x="1667" y="15250"/>
                  </a:lnTo>
                  <a:lnTo>
                    <a:pt x="6212" y="7312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49"/>
                  </a:lnTo>
                  <a:lnTo>
                    <a:pt x="40174" y="11999"/>
                  </a:lnTo>
                  <a:lnTo>
                    <a:pt x="42399" y="18349"/>
                  </a:lnTo>
                  <a:lnTo>
                    <a:pt x="42399" y="24974"/>
                  </a:lnTo>
                  <a:lnTo>
                    <a:pt x="40732" y="34684"/>
                  </a:lnTo>
                  <a:lnTo>
                    <a:pt x="36187" y="42615"/>
                  </a:lnTo>
                  <a:lnTo>
                    <a:pt x="29448" y="47963"/>
                  </a:lnTo>
                  <a:lnTo>
                    <a:pt x="21199" y="49924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931944" y="314599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74"/>
                  </a:moveTo>
                  <a:lnTo>
                    <a:pt x="1667" y="15250"/>
                  </a:lnTo>
                  <a:lnTo>
                    <a:pt x="6212" y="7312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49"/>
                  </a:lnTo>
                  <a:lnTo>
                    <a:pt x="36199" y="7324"/>
                  </a:lnTo>
                  <a:lnTo>
                    <a:pt x="40174" y="11999"/>
                  </a:lnTo>
                  <a:lnTo>
                    <a:pt x="42399" y="18349"/>
                  </a:lnTo>
                  <a:lnTo>
                    <a:pt x="42399" y="24974"/>
                  </a:lnTo>
                  <a:lnTo>
                    <a:pt x="40732" y="34684"/>
                  </a:lnTo>
                  <a:lnTo>
                    <a:pt x="36187" y="42615"/>
                  </a:lnTo>
                  <a:lnTo>
                    <a:pt x="29448" y="47963"/>
                  </a:lnTo>
                  <a:lnTo>
                    <a:pt x="21199" y="49924"/>
                  </a:lnTo>
                  <a:lnTo>
                    <a:pt x="12951" y="47963"/>
                  </a:lnTo>
                  <a:lnTo>
                    <a:pt x="6212" y="42615"/>
                  </a:lnTo>
                  <a:lnTo>
                    <a:pt x="1667" y="34684"/>
                  </a:lnTo>
                  <a:lnTo>
                    <a:pt x="0" y="2497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00" name="object 200"/>
          <p:cNvGrpSpPr/>
          <p:nvPr/>
        </p:nvGrpSpPr>
        <p:grpSpPr>
          <a:xfrm>
            <a:off x="3737576" y="4188308"/>
            <a:ext cx="69425" cy="79587"/>
            <a:chOff x="2803181" y="3141231"/>
            <a:chExt cx="52069" cy="59690"/>
          </a:xfrm>
        </p:grpSpPr>
        <p:sp>
          <p:nvSpPr>
            <p:cNvPr id="201" name="object 201"/>
            <p:cNvSpPr/>
            <p:nvPr/>
          </p:nvSpPr>
          <p:spPr>
            <a:xfrm>
              <a:off x="2807944" y="314599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9" y="49924"/>
                  </a:moveTo>
                  <a:lnTo>
                    <a:pt x="12940" y="47963"/>
                  </a:lnTo>
                  <a:lnTo>
                    <a:pt x="6203" y="42615"/>
                  </a:lnTo>
                  <a:lnTo>
                    <a:pt x="1663" y="34684"/>
                  </a:lnTo>
                  <a:lnTo>
                    <a:pt x="0" y="24974"/>
                  </a:lnTo>
                  <a:lnTo>
                    <a:pt x="1663" y="15250"/>
                  </a:lnTo>
                  <a:lnTo>
                    <a:pt x="6203" y="7312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799" y="0"/>
                  </a:lnTo>
                  <a:lnTo>
                    <a:pt x="32199" y="2649"/>
                  </a:lnTo>
                  <a:lnTo>
                    <a:pt x="40149" y="11999"/>
                  </a:lnTo>
                  <a:lnTo>
                    <a:pt x="42399" y="18349"/>
                  </a:lnTo>
                  <a:lnTo>
                    <a:pt x="42399" y="24974"/>
                  </a:lnTo>
                  <a:lnTo>
                    <a:pt x="40732" y="34684"/>
                  </a:lnTo>
                  <a:lnTo>
                    <a:pt x="36187" y="42615"/>
                  </a:lnTo>
                  <a:lnTo>
                    <a:pt x="29448" y="47963"/>
                  </a:lnTo>
                  <a:lnTo>
                    <a:pt x="21199" y="49924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807944" y="314599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74"/>
                  </a:moveTo>
                  <a:lnTo>
                    <a:pt x="1663" y="15250"/>
                  </a:lnTo>
                  <a:lnTo>
                    <a:pt x="6203" y="7312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799" y="0"/>
                  </a:lnTo>
                  <a:lnTo>
                    <a:pt x="32199" y="2649"/>
                  </a:lnTo>
                  <a:lnTo>
                    <a:pt x="36174" y="7324"/>
                  </a:lnTo>
                  <a:lnTo>
                    <a:pt x="40149" y="11999"/>
                  </a:lnTo>
                  <a:lnTo>
                    <a:pt x="42399" y="18349"/>
                  </a:lnTo>
                  <a:lnTo>
                    <a:pt x="42399" y="24974"/>
                  </a:lnTo>
                  <a:lnTo>
                    <a:pt x="40732" y="34684"/>
                  </a:lnTo>
                  <a:lnTo>
                    <a:pt x="36187" y="42615"/>
                  </a:lnTo>
                  <a:lnTo>
                    <a:pt x="29448" y="47963"/>
                  </a:lnTo>
                  <a:lnTo>
                    <a:pt x="21199" y="49924"/>
                  </a:lnTo>
                  <a:lnTo>
                    <a:pt x="12940" y="47963"/>
                  </a:lnTo>
                  <a:lnTo>
                    <a:pt x="6203" y="42615"/>
                  </a:lnTo>
                  <a:lnTo>
                    <a:pt x="1663" y="34684"/>
                  </a:lnTo>
                  <a:lnTo>
                    <a:pt x="0" y="2497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3573744" y="4188308"/>
            <a:ext cx="69425" cy="79587"/>
            <a:chOff x="2680307" y="3141231"/>
            <a:chExt cx="52069" cy="59690"/>
          </a:xfrm>
        </p:grpSpPr>
        <p:sp>
          <p:nvSpPr>
            <p:cNvPr id="204" name="object 204"/>
            <p:cNvSpPr/>
            <p:nvPr/>
          </p:nvSpPr>
          <p:spPr>
            <a:xfrm>
              <a:off x="2685069" y="314599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9" y="49924"/>
                  </a:moveTo>
                  <a:lnTo>
                    <a:pt x="12951" y="47963"/>
                  </a:lnTo>
                  <a:lnTo>
                    <a:pt x="6212" y="42615"/>
                  </a:lnTo>
                  <a:lnTo>
                    <a:pt x="1667" y="34684"/>
                  </a:lnTo>
                  <a:lnTo>
                    <a:pt x="0" y="24974"/>
                  </a:lnTo>
                  <a:lnTo>
                    <a:pt x="1667" y="15250"/>
                  </a:lnTo>
                  <a:lnTo>
                    <a:pt x="6212" y="7312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49"/>
                  </a:lnTo>
                  <a:lnTo>
                    <a:pt x="40174" y="11999"/>
                  </a:lnTo>
                  <a:lnTo>
                    <a:pt x="42399" y="18349"/>
                  </a:lnTo>
                  <a:lnTo>
                    <a:pt x="42399" y="24974"/>
                  </a:lnTo>
                  <a:lnTo>
                    <a:pt x="40732" y="34684"/>
                  </a:lnTo>
                  <a:lnTo>
                    <a:pt x="36187" y="42615"/>
                  </a:lnTo>
                  <a:lnTo>
                    <a:pt x="29448" y="47963"/>
                  </a:lnTo>
                  <a:lnTo>
                    <a:pt x="21199" y="49924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685069" y="314599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74"/>
                  </a:moveTo>
                  <a:lnTo>
                    <a:pt x="1667" y="15250"/>
                  </a:lnTo>
                  <a:lnTo>
                    <a:pt x="6212" y="7312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49"/>
                  </a:lnTo>
                  <a:lnTo>
                    <a:pt x="36199" y="7324"/>
                  </a:lnTo>
                  <a:lnTo>
                    <a:pt x="40174" y="11999"/>
                  </a:lnTo>
                  <a:lnTo>
                    <a:pt x="42399" y="18349"/>
                  </a:lnTo>
                  <a:lnTo>
                    <a:pt x="42399" y="24974"/>
                  </a:lnTo>
                  <a:lnTo>
                    <a:pt x="40732" y="34684"/>
                  </a:lnTo>
                  <a:lnTo>
                    <a:pt x="36187" y="42615"/>
                  </a:lnTo>
                  <a:lnTo>
                    <a:pt x="29448" y="47963"/>
                  </a:lnTo>
                  <a:lnTo>
                    <a:pt x="21199" y="49924"/>
                  </a:lnTo>
                  <a:lnTo>
                    <a:pt x="12951" y="47963"/>
                  </a:lnTo>
                  <a:lnTo>
                    <a:pt x="6212" y="42615"/>
                  </a:lnTo>
                  <a:lnTo>
                    <a:pt x="1667" y="34684"/>
                  </a:lnTo>
                  <a:lnTo>
                    <a:pt x="0" y="24974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3575010" y="4379573"/>
            <a:ext cx="69425" cy="79587"/>
            <a:chOff x="2681257" y="3284680"/>
            <a:chExt cx="52069" cy="59690"/>
          </a:xfrm>
        </p:grpSpPr>
        <p:sp>
          <p:nvSpPr>
            <p:cNvPr id="207" name="object 207"/>
            <p:cNvSpPr/>
            <p:nvPr/>
          </p:nvSpPr>
          <p:spPr>
            <a:xfrm>
              <a:off x="2686019" y="328944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74" y="49899"/>
                  </a:moveTo>
                  <a:lnTo>
                    <a:pt x="12930" y="47938"/>
                  </a:lnTo>
                  <a:lnTo>
                    <a:pt x="6199" y="42590"/>
                  </a:lnTo>
                  <a:lnTo>
                    <a:pt x="1663" y="34659"/>
                  </a:lnTo>
                  <a:lnTo>
                    <a:pt x="0" y="24949"/>
                  </a:lnTo>
                  <a:lnTo>
                    <a:pt x="1663" y="15240"/>
                  </a:lnTo>
                  <a:lnTo>
                    <a:pt x="6199" y="7309"/>
                  </a:lnTo>
                  <a:lnTo>
                    <a:pt x="12930" y="1961"/>
                  </a:lnTo>
                  <a:lnTo>
                    <a:pt x="21174" y="0"/>
                  </a:lnTo>
                  <a:lnTo>
                    <a:pt x="26799" y="0"/>
                  </a:lnTo>
                  <a:lnTo>
                    <a:pt x="32199" y="2624"/>
                  </a:lnTo>
                  <a:lnTo>
                    <a:pt x="40149" y="11999"/>
                  </a:lnTo>
                  <a:lnTo>
                    <a:pt x="42374" y="18324"/>
                  </a:lnTo>
                  <a:lnTo>
                    <a:pt x="42374" y="24949"/>
                  </a:lnTo>
                  <a:lnTo>
                    <a:pt x="40711" y="34659"/>
                  </a:lnTo>
                  <a:lnTo>
                    <a:pt x="36171" y="42590"/>
                  </a:lnTo>
                  <a:lnTo>
                    <a:pt x="29433" y="47938"/>
                  </a:lnTo>
                  <a:lnTo>
                    <a:pt x="21174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86019" y="328944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49"/>
                  </a:moveTo>
                  <a:lnTo>
                    <a:pt x="1663" y="15240"/>
                  </a:lnTo>
                  <a:lnTo>
                    <a:pt x="6199" y="7309"/>
                  </a:lnTo>
                  <a:lnTo>
                    <a:pt x="12930" y="1961"/>
                  </a:lnTo>
                  <a:lnTo>
                    <a:pt x="21174" y="0"/>
                  </a:lnTo>
                  <a:lnTo>
                    <a:pt x="26799" y="0"/>
                  </a:lnTo>
                  <a:lnTo>
                    <a:pt x="32199" y="2624"/>
                  </a:lnTo>
                  <a:lnTo>
                    <a:pt x="36174" y="7299"/>
                  </a:lnTo>
                  <a:lnTo>
                    <a:pt x="40149" y="11999"/>
                  </a:lnTo>
                  <a:lnTo>
                    <a:pt x="42374" y="18324"/>
                  </a:lnTo>
                  <a:lnTo>
                    <a:pt x="42374" y="24949"/>
                  </a:lnTo>
                  <a:lnTo>
                    <a:pt x="40711" y="34659"/>
                  </a:lnTo>
                  <a:lnTo>
                    <a:pt x="36171" y="42590"/>
                  </a:lnTo>
                  <a:lnTo>
                    <a:pt x="29433" y="47938"/>
                  </a:lnTo>
                  <a:lnTo>
                    <a:pt x="21174" y="49899"/>
                  </a:lnTo>
                  <a:lnTo>
                    <a:pt x="12930" y="47938"/>
                  </a:lnTo>
                  <a:lnTo>
                    <a:pt x="6199" y="42590"/>
                  </a:lnTo>
                  <a:lnTo>
                    <a:pt x="1663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09" name="object 209"/>
          <p:cNvGrpSpPr/>
          <p:nvPr/>
        </p:nvGrpSpPr>
        <p:grpSpPr>
          <a:xfrm>
            <a:off x="3737576" y="4379573"/>
            <a:ext cx="69425" cy="79587"/>
            <a:chOff x="2803181" y="3284680"/>
            <a:chExt cx="52069" cy="59690"/>
          </a:xfrm>
        </p:grpSpPr>
        <p:sp>
          <p:nvSpPr>
            <p:cNvPr id="210" name="object 210"/>
            <p:cNvSpPr/>
            <p:nvPr/>
          </p:nvSpPr>
          <p:spPr>
            <a:xfrm>
              <a:off x="2807944" y="328944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9" y="49899"/>
                  </a:moveTo>
                  <a:lnTo>
                    <a:pt x="12940" y="47938"/>
                  </a:lnTo>
                  <a:lnTo>
                    <a:pt x="6203" y="42590"/>
                  </a:lnTo>
                  <a:lnTo>
                    <a:pt x="1663" y="34659"/>
                  </a:lnTo>
                  <a:lnTo>
                    <a:pt x="0" y="24949"/>
                  </a:lnTo>
                  <a:lnTo>
                    <a:pt x="1663" y="15240"/>
                  </a:lnTo>
                  <a:lnTo>
                    <a:pt x="6203" y="7309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4"/>
                  </a:lnTo>
                  <a:lnTo>
                    <a:pt x="40149" y="11999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807944" y="328944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49"/>
                  </a:moveTo>
                  <a:lnTo>
                    <a:pt x="1663" y="15240"/>
                  </a:lnTo>
                  <a:lnTo>
                    <a:pt x="6203" y="7309"/>
                  </a:lnTo>
                  <a:lnTo>
                    <a:pt x="12940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199" y="2624"/>
                  </a:lnTo>
                  <a:lnTo>
                    <a:pt x="36174" y="7299"/>
                  </a:lnTo>
                  <a:lnTo>
                    <a:pt x="40149" y="11999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2" y="34659"/>
                  </a:lnTo>
                  <a:lnTo>
                    <a:pt x="36187" y="42590"/>
                  </a:lnTo>
                  <a:lnTo>
                    <a:pt x="29448" y="47938"/>
                  </a:lnTo>
                  <a:lnTo>
                    <a:pt x="21199" y="49899"/>
                  </a:lnTo>
                  <a:lnTo>
                    <a:pt x="12940" y="47938"/>
                  </a:lnTo>
                  <a:lnTo>
                    <a:pt x="6203" y="42590"/>
                  </a:lnTo>
                  <a:lnTo>
                    <a:pt x="1663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12" name="object 212"/>
          <p:cNvGrpSpPr/>
          <p:nvPr/>
        </p:nvGrpSpPr>
        <p:grpSpPr>
          <a:xfrm>
            <a:off x="3901376" y="4379573"/>
            <a:ext cx="69425" cy="79587"/>
            <a:chOff x="2926031" y="3284680"/>
            <a:chExt cx="52069" cy="59690"/>
          </a:xfrm>
        </p:grpSpPr>
        <p:sp>
          <p:nvSpPr>
            <p:cNvPr id="213" name="object 213"/>
            <p:cNvSpPr/>
            <p:nvPr/>
          </p:nvSpPr>
          <p:spPr>
            <a:xfrm>
              <a:off x="2930794" y="328944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21199" y="49899"/>
                  </a:move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40174" y="11999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6" y="34659"/>
                  </a:lnTo>
                  <a:lnTo>
                    <a:pt x="36196" y="42590"/>
                  </a:lnTo>
                  <a:lnTo>
                    <a:pt x="29458" y="47938"/>
                  </a:lnTo>
                  <a:lnTo>
                    <a:pt x="21199" y="49899"/>
                  </a:lnTo>
                  <a:close/>
                </a:path>
              </a:pathLst>
            </a:custGeom>
            <a:solidFill>
              <a:srgbClr val="93C3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930794" y="3289443"/>
              <a:ext cx="42545" cy="50165"/>
            </a:xfrm>
            <a:custGeom>
              <a:avLst/>
              <a:gdLst/>
              <a:ahLst/>
              <a:cxnLst/>
              <a:rect l="l" t="t" r="r" b="b"/>
              <a:pathLst>
                <a:path w="42544" h="50164">
                  <a:moveTo>
                    <a:pt x="0" y="24949"/>
                  </a:moveTo>
                  <a:lnTo>
                    <a:pt x="1667" y="15240"/>
                  </a:lnTo>
                  <a:lnTo>
                    <a:pt x="6212" y="7309"/>
                  </a:lnTo>
                  <a:lnTo>
                    <a:pt x="12951" y="1961"/>
                  </a:lnTo>
                  <a:lnTo>
                    <a:pt x="21199" y="0"/>
                  </a:lnTo>
                  <a:lnTo>
                    <a:pt x="26824" y="0"/>
                  </a:lnTo>
                  <a:lnTo>
                    <a:pt x="32224" y="2624"/>
                  </a:lnTo>
                  <a:lnTo>
                    <a:pt x="36199" y="7299"/>
                  </a:lnTo>
                  <a:lnTo>
                    <a:pt x="40174" y="11999"/>
                  </a:lnTo>
                  <a:lnTo>
                    <a:pt x="42399" y="18324"/>
                  </a:lnTo>
                  <a:lnTo>
                    <a:pt x="42399" y="24949"/>
                  </a:lnTo>
                  <a:lnTo>
                    <a:pt x="40736" y="34659"/>
                  </a:lnTo>
                  <a:lnTo>
                    <a:pt x="36196" y="42590"/>
                  </a:lnTo>
                  <a:lnTo>
                    <a:pt x="29458" y="47938"/>
                  </a:lnTo>
                  <a:lnTo>
                    <a:pt x="21199" y="49899"/>
                  </a:lnTo>
                  <a:lnTo>
                    <a:pt x="12951" y="47938"/>
                  </a:lnTo>
                  <a:lnTo>
                    <a:pt x="6212" y="42590"/>
                  </a:lnTo>
                  <a:lnTo>
                    <a:pt x="1667" y="34659"/>
                  </a:lnTo>
                  <a:lnTo>
                    <a:pt x="0" y="24949"/>
                  </a:lnTo>
                  <a:close/>
                </a:path>
              </a:pathLst>
            </a:custGeom>
            <a:ln w="9524">
              <a:solidFill>
                <a:srgbClr val="93C3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15" name="object 215"/>
          <p:cNvSpPr/>
          <p:nvPr/>
        </p:nvSpPr>
        <p:spPr>
          <a:xfrm>
            <a:off x="3609592" y="4060225"/>
            <a:ext cx="326813" cy="336127"/>
          </a:xfrm>
          <a:custGeom>
            <a:avLst/>
            <a:gdLst/>
            <a:ahLst/>
            <a:cxnLst/>
            <a:rect l="l" t="t" r="r" b="b"/>
            <a:pathLst>
              <a:path w="245110" h="252095">
                <a:moveTo>
                  <a:pt x="121924" y="7299"/>
                </a:moveTo>
                <a:lnTo>
                  <a:pt x="121924" y="244299"/>
                </a:lnTo>
              </a:path>
              <a:path w="245110" h="252095">
                <a:moveTo>
                  <a:pt x="229824" y="0"/>
                </a:moveTo>
                <a:lnTo>
                  <a:pt x="14949" y="251749"/>
                </a:lnTo>
              </a:path>
              <a:path w="245110" h="252095">
                <a:moveTo>
                  <a:pt x="14999" y="0"/>
                </a:moveTo>
                <a:lnTo>
                  <a:pt x="229849" y="251749"/>
                </a:lnTo>
              </a:path>
              <a:path w="245110" h="252095">
                <a:moveTo>
                  <a:pt x="244799" y="244274"/>
                </a:moveTo>
                <a:lnTo>
                  <a:pt x="244799" y="7274"/>
                </a:lnTo>
              </a:path>
              <a:path w="245110" h="252095">
                <a:moveTo>
                  <a:pt x="136924" y="251574"/>
                </a:moveTo>
                <a:lnTo>
                  <a:pt x="230874" y="143649"/>
                </a:lnTo>
              </a:path>
              <a:path w="245110" h="252095">
                <a:moveTo>
                  <a:pt x="14074" y="143424"/>
                </a:moveTo>
                <a:lnTo>
                  <a:pt x="106999" y="251374"/>
                </a:lnTo>
              </a:path>
              <a:path w="245110" h="252095">
                <a:moveTo>
                  <a:pt x="0" y="244274"/>
                </a:moveTo>
                <a:lnTo>
                  <a:pt x="0" y="7274"/>
                </a:lnTo>
              </a:path>
              <a:path w="245110" h="252095">
                <a:moveTo>
                  <a:pt x="14074" y="108149"/>
                </a:moveTo>
                <a:lnTo>
                  <a:pt x="106999" y="199"/>
                </a:lnTo>
              </a:path>
              <a:path w="245110" h="252095">
                <a:moveTo>
                  <a:pt x="136924" y="0"/>
                </a:moveTo>
                <a:lnTo>
                  <a:pt x="230874" y="107949"/>
                </a:lnTo>
              </a:path>
            </a:pathLst>
          </a:custGeom>
          <a:ln w="9524">
            <a:solidFill>
              <a:srgbClr val="93C3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6" name="object 216"/>
          <p:cNvSpPr txBox="1">
            <a:spLocks noGrp="1"/>
          </p:cNvSpPr>
          <p:nvPr>
            <p:ph type="title"/>
          </p:nvPr>
        </p:nvSpPr>
        <p:spPr>
          <a:xfrm>
            <a:off x="953852" y="174144"/>
            <a:ext cx="10624670" cy="137131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488514">
              <a:lnSpc>
                <a:spcPct val="100000"/>
              </a:lnSpc>
              <a:spcBef>
                <a:spcPts val="133"/>
              </a:spcBef>
            </a:pPr>
            <a:r>
              <a:rPr dirty="0">
                <a:solidFill>
                  <a:srgbClr val="0070C0"/>
                </a:solidFill>
              </a:rPr>
              <a:t>R</a:t>
            </a:r>
            <a:r>
              <a:rPr lang="fr-CA" dirty="0">
                <a:solidFill>
                  <a:srgbClr val="0070C0"/>
                </a:solidFill>
              </a:rPr>
              <a:t>é</a:t>
            </a:r>
            <a:r>
              <a:rPr dirty="0" err="1">
                <a:solidFill>
                  <a:srgbClr val="0070C0"/>
                </a:solidFill>
              </a:rPr>
              <a:t>duc</a:t>
            </a:r>
            <a:r>
              <a:rPr lang="fr-CA" dirty="0" err="1">
                <a:solidFill>
                  <a:srgbClr val="0070C0"/>
                </a:solidFill>
              </a:rPr>
              <a:t>tion</a:t>
            </a:r>
            <a:r>
              <a:rPr lang="fr-CA" dirty="0">
                <a:solidFill>
                  <a:srgbClr val="0070C0"/>
                </a:solidFill>
              </a:rPr>
              <a:t> de l’étendue de recherche avec le réseau de politique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48EB-6F4B-470D-B5F3-C5055973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70C0"/>
                </a:solidFill>
                <a:cs typeface="Calibri" panose="020F0502020204030204" pitchFamily="34" charset="0"/>
              </a:rPr>
              <a:t>Un jeu d’agilité</a:t>
            </a:r>
          </a:p>
        </p:txBody>
      </p:sp>
      <p:pic>
        <p:nvPicPr>
          <p:cNvPr id="4" name="Image 16" descr="https://www.intelnervana.com/wp-content/uploads/sites/53/2017/06/Screen-Shot-2015-12-21-at-11.08.53-AM.png">
            <a:extLst>
              <a:ext uri="{FF2B5EF4-FFF2-40B4-BE49-F238E27FC236}">
                <a16:creationId xmlns:a16="http://schemas.microsoft.com/office/drawing/2014/main" id="{87388EAC-AE36-4EAD-BAA9-FD419EDDA5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88" y="1394984"/>
            <a:ext cx="7834975" cy="31106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3525794" y="4327208"/>
            <a:ext cx="514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rgbClr val="6E6E6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Atari </a:t>
            </a:r>
            <a:r>
              <a:rPr lang="fr-CA" sz="2000" dirty="0" err="1">
                <a:solidFill>
                  <a:srgbClr val="6E6E6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Breakout</a:t>
            </a:r>
            <a:r>
              <a:rPr lang="fr-CA" sz="2000" dirty="0">
                <a:solidFill>
                  <a:srgbClr val="6E6E6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CA" sz="2000" dirty="0" err="1">
                <a:solidFill>
                  <a:srgbClr val="6E6E6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game</a:t>
            </a:r>
            <a:r>
              <a:rPr lang="fr-CA" sz="2000" dirty="0">
                <a:solidFill>
                  <a:srgbClr val="6E6E6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Image </a:t>
            </a:r>
            <a:r>
              <a:rPr lang="fr-CA" sz="2000" dirty="0" err="1">
                <a:solidFill>
                  <a:srgbClr val="6E6E6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credit</a:t>
            </a:r>
            <a:r>
              <a:rPr lang="fr-CA" sz="2000" dirty="0">
                <a:solidFill>
                  <a:srgbClr val="6E6E6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fr-CA" sz="2000" dirty="0" err="1">
                <a:solidFill>
                  <a:srgbClr val="6E6E6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DeepMind</a:t>
            </a:r>
            <a:r>
              <a:rPr lang="fr-CA" sz="2000" dirty="0">
                <a:solidFill>
                  <a:srgbClr val="6E6E6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838200" y="4840383"/>
            <a:ext cx="10915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: déplacer la raquette en bas de l’écran pour faire rebondir la balle et effacer toutes les briques du haut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Actions possibles : ne rien faire, aller à droite, aller à gauche, frapper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262B9-9453-42EC-9D4B-3BE3BDC7FDC6}"/>
              </a:ext>
            </a:extLst>
          </p:cNvPr>
          <p:cNvSpPr/>
          <p:nvPr/>
        </p:nvSpPr>
        <p:spPr>
          <a:xfrm>
            <a:off x="318090" y="6447102"/>
            <a:ext cx="56336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www.youtube.com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watch?v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TmPfTpjtdgg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39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8926546" y="2286171"/>
            <a:ext cx="942340" cy="769620"/>
          </a:xfrm>
          <a:custGeom>
            <a:avLst/>
            <a:gdLst/>
            <a:ahLst/>
            <a:cxnLst/>
            <a:rect l="l" t="t" r="r" b="b"/>
            <a:pathLst>
              <a:path w="942340" h="769619">
                <a:moveTo>
                  <a:pt x="0" y="0"/>
                </a:moveTo>
                <a:lnTo>
                  <a:pt x="942083" y="0"/>
                </a:lnTo>
                <a:lnTo>
                  <a:pt x="942083" y="769263"/>
                </a:lnTo>
                <a:lnTo>
                  <a:pt x="0" y="769263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07275" y="553710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60363">
              <a:lnSpc>
                <a:spcPct val="100000"/>
              </a:lnSpc>
            </a:pPr>
            <a:r>
              <a:rPr lang="fr-CA" dirty="0">
                <a:solidFill>
                  <a:srgbClr val="0070C0"/>
                </a:solidFill>
              </a:rPr>
              <a:t>Entraînement du réseau à politique d’action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912011" y="5003373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8739" y="0"/>
                </a:lnTo>
              </a:path>
            </a:pathLst>
          </a:custGeom>
          <a:ln w="126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12011" y="5428172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8739" y="0"/>
                </a:lnTo>
              </a:path>
            </a:pathLst>
          </a:custGeom>
          <a:ln w="126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12011" y="5852971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8739" y="0"/>
                </a:lnTo>
              </a:path>
            </a:pathLst>
          </a:custGeom>
          <a:ln w="126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18360" y="4566420"/>
            <a:ext cx="0" cy="1718310"/>
          </a:xfrm>
          <a:custGeom>
            <a:avLst/>
            <a:gdLst/>
            <a:ahLst/>
            <a:cxnLst/>
            <a:rect l="l" t="t" r="r" b="b"/>
            <a:pathLst>
              <a:path h="1718310">
                <a:moveTo>
                  <a:pt x="0" y="0"/>
                </a:moveTo>
                <a:lnTo>
                  <a:pt x="0" y="1717699"/>
                </a:lnTo>
              </a:path>
            </a:pathLst>
          </a:custGeom>
          <a:ln w="126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74398" y="4566420"/>
            <a:ext cx="0" cy="1718310"/>
          </a:xfrm>
          <a:custGeom>
            <a:avLst/>
            <a:gdLst/>
            <a:ahLst/>
            <a:cxnLst/>
            <a:rect l="l" t="t" r="r" b="b"/>
            <a:pathLst>
              <a:path h="1718310">
                <a:moveTo>
                  <a:pt x="0" y="0"/>
                </a:moveTo>
                <a:lnTo>
                  <a:pt x="0" y="1717699"/>
                </a:lnTo>
              </a:path>
            </a:pathLst>
          </a:custGeom>
          <a:ln w="126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12011" y="4572770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8739" y="0"/>
                </a:lnTo>
              </a:path>
            </a:pathLst>
          </a:custGeom>
          <a:ln w="126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12011" y="6277770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8739" y="0"/>
                </a:lnTo>
              </a:path>
            </a:pathLst>
          </a:custGeom>
          <a:ln w="1269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01720" y="4841133"/>
            <a:ext cx="448309" cy="1090295"/>
          </a:xfrm>
          <a:custGeom>
            <a:avLst/>
            <a:gdLst/>
            <a:ahLst/>
            <a:cxnLst/>
            <a:rect l="l" t="t" r="r" b="b"/>
            <a:pathLst>
              <a:path w="448310" h="1090295">
                <a:moveTo>
                  <a:pt x="0" y="272509"/>
                </a:moveTo>
                <a:lnTo>
                  <a:pt x="223986" y="272509"/>
                </a:lnTo>
                <a:lnTo>
                  <a:pt x="223986" y="0"/>
                </a:lnTo>
                <a:lnTo>
                  <a:pt x="447972" y="545019"/>
                </a:lnTo>
                <a:lnTo>
                  <a:pt x="223986" y="1090038"/>
                </a:lnTo>
                <a:lnTo>
                  <a:pt x="223986" y="817528"/>
                </a:lnTo>
                <a:lnTo>
                  <a:pt x="0" y="817528"/>
                </a:lnTo>
                <a:lnTo>
                  <a:pt x="0" y="272509"/>
                </a:lnTo>
                <a:close/>
              </a:path>
            </a:pathLst>
          </a:custGeom>
          <a:ln w="380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27157" y="4841133"/>
            <a:ext cx="448309" cy="1090295"/>
          </a:xfrm>
          <a:custGeom>
            <a:avLst/>
            <a:gdLst/>
            <a:ahLst/>
            <a:cxnLst/>
            <a:rect l="l" t="t" r="r" b="b"/>
            <a:pathLst>
              <a:path w="448310" h="1090295">
                <a:moveTo>
                  <a:pt x="0" y="272509"/>
                </a:moveTo>
                <a:lnTo>
                  <a:pt x="223987" y="272509"/>
                </a:lnTo>
                <a:lnTo>
                  <a:pt x="223987" y="0"/>
                </a:lnTo>
                <a:lnTo>
                  <a:pt x="447972" y="545019"/>
                </a:lnTo>
                <a:lnTo>
                  <a:pt x="223987" y="1090038"/>
                </a:lnTo>
                <a:lnTo>
                  <a:pt x="223987" y="817528"/>
                </a:lnTo>
                <a:lnTo>
                  <a:pt x="0" y="817528"/>
                </a:lnTo>
                <a:lnTo>
                  <a:pt x="0" y="272509"/>
                </a:lnTo>
                <a:close/>
              </a:path>
            </a:pathLst>
          </a:custGeom>
          <a:ln w="380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12352" y="4637614"/>
            <a:ext cx="248920" cy="311150"/>
          </a:xfrm>
          <a:custGeom>
            <a:avLst/>
            <a:gdLst/>
            <a:ahLst/>
            <a:cxnLst/>
            <a:rect l="l" t="t" r="r" b="b"/>
            <a:pathLst>
              <a:path w="248920" h="311150">
                <a:moveTo>
                  <a:pt x="62197" y="310870"/>
                </a:moveTo>
                <a:lnTo>
                  <a:pt x="62197" y="124394"/>
                </a:lnTo>
                <a:lnTo>
                  <a:pt x="0" y="124394"/>
                </a:lnTo>
                <a:lnTo>
                  <a:pt x="124396" y="0"/>
                </a:lnTo>
                <a:lnTo>
                  <a:pt x="248791" y="124394"/>
                </a:lnTo>
                <a:lnTo>
                  <a:pt x="186593" y="124394"/>
                </a:lnTo>
                <a:lnTo>
                  <a:pt x="186593" y="310870"/>
                </a:lnTo>
                <a:lnTo>
                  <a:pt x="62197" y="310870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84990" y="5109644"/>
            <a:ext cx="311150" cy="248920"/>
          </a:xfrm>
          <a:custGeom>
            <a:avLst/>
            <a:gdLst/>
            <a:ahLst/>
            <a:cxnLst/>
            <a:rect l="l" t="t" r="r" b="b"/>
            <a:pathLst>
              <a:path w="311150" h="248920">
                <a:moveTo>
                  <a:pt x="0" y="62197"/>
                </a:moveTo>
                <a:lnTo>
                  <a:pt x="186476" y="62197"/>
                </a:lnTo>
                <a:lnTo>
                  <a:pt x="186476" y="0"/>
                </a:lnTo>
                <a:lnTo>
                  <a:pt x="310870" y="124395"/>
                </a:lnTo>
                <a:lnTo>
                  <a:pt x="186476" y="248790"/>
                </a:lnTo>
                <a:lnTo>
                  <a:pt x="186476" y="186592"/>
                </a:lnTo>
                <a:lnTo>
                  <a:pt x="0" y="186592"/>
                </a:lnTo>
                <a:lnTo>
                  <a:pt x="0" y="62197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87687" y="5487955"/>
            <a:ext cx="248920" cy="311150"/>
          </a:xfrm>
          <a:custGeom>
            <a:avLst/>
            <a:gdLst/>
            <a:ahLst/>
            <a:cxnLst/>
            <a:rect l="l" t="t" r="r" b="b"/>
            <a:pathLst>
              <a:path w="248920" h="311150">
                <a:moveTo>
                  <a:pt x="186593" y="0"/>
                </a:moveTo>
                <a:lnTo>
                  <a:pt x="186593" y="186475"/>
                </a:lnTo>
                <a:lnTo>
                  <a:pt x="248790" y="186475"/>
                </a:lnTo>
                <a:lnTo>
                  <a:pt x="124394" y="310870"/>
                </a:lnTo>
                <a:lnTo>
                  <a:pt x="0" y="186475"/>
                </a:lnTo>
                <a:lnTo>
                  <a:pt x="62197" y="186475"/>
                </a:lnTo>
                <a:lnTo>
                  <a:pt x="62197" y="0"/>
                </a:lnTo>
                <a:lnTo>
                  <a:pt x="186593" y="0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84990" y="5931171"/>
            <a:ext cx="311150" cy="248920"/>
          </a:xfrm>
          <a:custGeom>
            <a:avLst/>
            <a:gdLst/>
            <a:ahLst/>
            <a:cxnLst/>
            <a:rect l="l" t="t" r="r" b="b"/>
            <a:pathLst>
              <a:path w="311150" h="248920">
                <a:moveTo>
                  <a:pt x="310870" y="186592"/>
                </a:moveTo>
                <a:lnTo>
                  <a:pt x="124394" y="186592"/>
                </a:lnTo>
                <a:lnTo>
                  <a:pt x="124394" y="248790"/>
                </a:lnTo>
                <a:lnTo>
                  <a:pt x="0" y="124394"/>
                </a:lnTo>
                <a:lnTo>
                  <a:pt x="124394" y="0"/>
                </a:lnTo>
                <a:lnTo>
                  <a:pt x="124394" y="62197"/>
                </a:lnTo>
                <a:lnTo>
                  <a:pt x="310870" y="62197"/>
                </a:lnTo>
                <a:lnTo>
                  <a:pt x="310870" y="186592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90262" y="1546824"/>
            <a:ext cx="383540" cy="408305"/>
          </a:xfrm>
          <a:custGeom>
            <a:avLst/>
            <a:gdLst/>
            <a:ahLst/>
            <a:cxnLst/>
            <a:rect l="l" t="t" r="r" b="b"/>
            <a:pathLst>
              <a:path w="383539" h="408305">
                <a:moveTo>
                  <a:pt x="0" y="203956"/>
                </a:moveTo>
                <a:lnTo>
                  <a:pt x="5570" y="154943"/>
                </a:lnTo>
                <a:lnTo>
                  <a:pt x="21392" y="110226"/>
                </a:lnTo>
                <a:lnTo>
                  <a:pt x="46135" y="71223"/>
                </a:lnTo>
                <a:lnTo>
                  <a:pt x="78466" y="39351"/>
                </a:lnTo>
                <a:lnTo>
                  <a:pt x="117055" y="16027"/>
                </a:lnTo>
                <a:lnTo>
                  <a:pt x="160569" y="2669"/>
                </a:lnTo>
                <a:lnTo>
                  <a:pt x="191656" y="0"/>
                </a:lnTo>
                <a:lnTo>
                  <a:pt x="207375" y="676"/>
                </a:lnTo>
                <a:lnTo>
                  <a:pt x="252235" y="10397"/>
                </a:lnTo>
                <a:lnTo>
                  <a:pt x="292613" y="30557"/>
                </a:lnTo>
                <a:lnTo>
                  <a:pt x="327178" y="59737"/>
                </a:lnTo>
                <a:lnTo>
                  <a:pt x="354599" y="96520"/>
                </a:lnTo>
                <a:lnTo>
                  <a:pt x="373543" y="139490"/>
                </a:lnTo>
                <a:lnTo>
                  <a:pt x="382678" y="187228"/>
                </a:lnTo>
                <a:lnTo>
                  <a:pt x="383313" y="203956"/>
                </a:lnTo>
                <a:lnTo>
                  <a:pt x="382678" y="220683"/>
                </a:lnTo>
                <a:lnTo>
                  <a:pt x="373543" y="268421"/>
                </a:lnTo>
                <a:lnTo>
                  <a:pt x="354599" y="311391"/>
                </a:lnTo>
                <a:lnTo>
                  <a:pt x="327178" y="348174"/>
                </a:lnTo>
                <a:lnTo>
                  <a:pt x="292613" y="377354"/>
                </a:lnTo>
                <a:lnTo>
                  <a:pt x="252235" y="397514"/>
                </a:lnTo>
                <a:lnTo>
                  <a:pt x="207375" y="407235"/>
                </a:lnTo>
                <a:lnTo>
                  <a:pt x="191656" y="407911"/>
                </a:lnTo>
                <a:lnTo>
                  <a:pt x="175938" y="407235"/>
                </a:lnTo>
                <a:lnTo>
                  <a:pt x="131078" y="397514"/>
                </a:lnTo>
                <a:lnTo>
                  <a:pt x="90700" y="377354"/>
                </a:lnTo>
                <a:lnTo>
                  <a:pt x="56135" y="348174"/>
                </a:lnTo>
                <a:lnTo>
                  <a:pt x="28714" y="311391"/>
                </a:lnTo>
                <a:lnTo>
                  <a:pt x="9770" y="268421"/>
                </a:lnTo>
                <a:lnTo>
                  <a:pt x="635" y="220683"/>
                </a:lnTo>
                <a:lnTo>
                  <a:pt x="0" y="203956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2899" y="3135549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0" y="0"/>
                </a:moveTo>
                <a:lnTo>
                  <a:pt x="295999" y="295999"/>
                </a:lnTo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23649" y="3117051"/>
            <a:ext cx="296545" cy="342265"/>
          </a:xfrm>
          <a:custGeom>
            <a:avLst/>
            <a:gdLst/>
            <a:ahLst/>
            <a:cxnLst/>
            <a:rect l="l" t="t" r="r" b="b"/>
            <a:pathLst>
              <a:path w="296544" h="342264">
                <a:moveTo>
                  <a:pt x="0" y="342274"/>
                </a:moveTo>
                <a:lnTo>
                  <a:pt x="295999" y="0"/>
                </a:lnTo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17947" y="3084022"/>
            <a:ext cx="453390" cy="424180"/>
          </a:xfrm>
          <a:custGeom>
            <a:avLst/>
            <a:gdLst/>
            <a:ahLst/>
            <a:cxnLst/>
            <a:rect l="l" t="t" r="r" b="b"/>
            <a:pathLst>
              <a:path w="453390" h="424179">
                <a:moveTo>
                  <a:pt x="0" y="0"/>
                </a:moveTo>
                <a:lnTo>
                  <a:pt x="453248" y="0"/>
                </a:lnTo>
                <a:lnTo>
                  <a:pt x="453248" y="423627"/>
                </a:lnTo>
                <a:lnTo>
                  <a:pt x="0" y="423627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61606" y="2040775"/>
            <a:ext cx="486294" cy="477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32873" y="2091167"/>
            <a:ext cx="345440" cy="332105"/>
          </a:xfrm>
          <a:custGeom>
            <a:avLst/>
            <a:gdLst/>
            <a:ahLst/>
            <a:cxnLst/>
            <a:rect l="l" t="t" r="r" b="b"/>
            <a:pathLst>
              <a:path w="345439" h="332105">
                <a:moveTo>
                  <a:pt x="159498" y="0"/>
                </a:moveTo>
                <a:lnTo>
                  <a:pt x="116708" y="8448"/>
                </a:lnTo>
                <a:lnTo>
                  <a:pt x="78499" y="26405"/>
                </a:lnTo>
                <a:lnTo>
                  <a:pt x="46296" y="52498"/>
                </a:lnTo>
                <a:lnTo>
                  <a:pt x="21527" y="85350"/>
                </a:lnTo>
                <a:lnTo>
                  <a:pt x="5619" y="123588"/>
                </a:lnTo>
                <a:lnTo>
                  <a:pt x="0" y="165836"/>
                </a:lnTo>
                <a:lnTo>
                  <a:pt x="28" y="168915"/>
                </a:lnTo>
                <a:lnTo>
                  <a:pt x="6242" y="210214"/>
                </a:lnTo>
                <a:lnTo>
                  <a:pt x="22453" y="247571"/>
                </a:lnTo>
                <a:lnTo>
                  <a:pt x="47443" y="279681"/>
                </a:lnTo>
                <a:lnTo>
                  <a:pt x="79994" y="305237"/>
                </a:lnTo>
                <a:lnTo>
                  <a:pt x="118885" y="322936"/>
                </a:lnTo>
                <a:lnTo>
                  <a:pt x="162898" y="331471"/>
                </a:lnTo>
                <a:lnTo>
                  <a:pt x="178496" y="332054"/>
                </a:lnTo>
                <a:lnTo>
                  <a:pt x="192961" y="331005"/>
                </a:lnTo>
                <a:lnTo>
                  <a:pt x="234025" y="321222"/>
                </a:lnTo>
                <a:lnTo>
                  <a:pt x="270562" y="302312"/>
                </a:lnTo>
                <a:lnTo>
                  <a:pt x="301251" y="275337"/>
                </a:lnTo>
                <a:lnTo>
                  <a:pt x="324773" y="241361"/>
                </a:lnTo>
                <a:lnTo>
                  <a:pt x="339806" y="201447"/>
                </a:lnTo>
                <a:lnTo>
                  <a:pt x="345031" y="156656"/>
                </a:lnTo>
                <a:lnTo>
                  <a:pt x="343665" y="142985"/>
                </a:lnTo>
                <a:lnTo>
                  <a:pt x="332878" y="104226"/>
                </a:lnTo>
                <a:lnTo>
                  <a:pt x="312818" y="69802"/>
                </a:lnTo>
                <a:lnTo>
                  <a:pt x="284466" y="40941"/>
                </a:lnTo>
                <a:lnTo>
                  <a:pt x="248807" y="18869"/>
                </a:lnTo>
                <a:lnTo>
                  <a:pt x="206824" y="4813"/>
                </a:lnTo>
                <a:lnTo>
                  <a:pt x="159498" y="0"/>
                </a:lnTo>
                <a:close/>
              </a:path>
            </a:pathLst>
          </a:custGeom>
          <a:solidFill>
            <a:srgbClr val="E5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32225" y="2189940"/>
            <a:ext cx="146685" cy="34925"/>
          </a:xfrm>
          <a:custGeom>
            <a:avLst/>
            <a:gdLst/>
            <a:ahLst/>
            <a:cxnLst/>
            <a:rect l="l" t="t" r="r" b="b"/>
            <a:pathLst>
              <a:path w="146685" h="34925">
                <a:moveTo>
                  <a:pt x="27915" y="0"/>
                </a:moveTo>
                <a:lnTo>
                  <a:pt x="8051" y="0"/>
                </a:lnTo>
                <a:lnTo>
                  <a:pt x="0" y="7755"/>
                </a:lnTo>
                <a:lnTo>
                  <a:pt x="0" y="26890"/>
                </a:lnTo>
                <a:lnTo>
                  <a:pt x="8051" y="34648"/>
                </a:lnTo>
                <a:lnTo>
                  <a:pt x="27915" y="34648"/>
                </a:lnTo>
                <a:lnTo>
                  <a:pt x="35967" y="26890"/>
                </a:lnTo>
                <a:lnTo>
                  <a:pt x="35967" y="7755"/>
                </a:lnTo>
                <a:lnTo>
                  <a:pt x="27915" y="0"/>
                </a:lnTo>
                <a:close/>
              </a:path>
              <a:path w="146685" h="34925">
                <a:moveTo>
                  <a:pt x="138536" y="0"/>
                </a:moveTo>
                <a:lnTo>
                  <a:pt x="118671" y="0"/>
                </a:lnTo>
                <a:lnTo>
                  <a:pt x="110619" y="7755"/>
                </a:lnTo>
                <a:lnTo>
                  <a:pt x="110619" y="26890"/>
                </a:lnTo>
                <a:lnTo>
                  <a:pt x="118671" y="34648"/>
                </a:lnTo>
                <a:lnTo>
                  <a:pt x="138536" y="34648"/>
                </a:lnTo>
                <a:lnTo>
                  <a:pt x="146588" y="26890"/>
                </a:lnTo>
                <a:lnTo>
                  <a:pt x="146588" y="7755"/>
                </a:lnTo>
                <a:lnTo>
                  <a:pt x="138536" y="0"/>
                </a:lnTo>
                <a:close/>
              </a:path>
            </a:pathLst>
          </a:custGeom>
          <a:solidFill>
            <a:srgbClr val="C0A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32225" y="2189940"/>
            <a:ext cx="36195" cy="34925"/>
          </a:xfrm>
          <a:custGeom>
            <a:avLst/>
            <a:gdLst/>
            <a:ahLst/>
            <a:cxnLst/>
            <a:rect l="l" t="t" r="r" b="b"/>
            <a:pathLst>
              <a:path w="36194" h="34925">
                <a:moveTo>
                  <a:pt x="0" y="17324"/>
                </a:moveTo>
                <a:lnTo>
                  <a:pt x="0" y="7756"/>
                </a:lnTo>
                <a:lnTo>
                  <a:pt x="8051" y="0"/>
                </a:lnTo>
                <a:lnTo>
                  <a:pt x="17983" y="0"/>
                </a:lnTo>
                <a:lnTo>
                  <a:pt x="27916" y="0"/>
                </a:lnTo>
                <a:lnTo>
                  <a:pt x="35968" y="7756"/>
                </a:lnTo>
                <a:lnTo>
                  <a:pt x="35968" y="17324"/>
                </a:lnTo>
                <a:lnTo>
                  <a:pt x="35968" y="26891"/>
                </a:lnTo>
                <a:lnTo>
                  <a:pt x="27916" y="34648"/>
                </a:lnTo>
                <a:lnTo>
                  <a:pt x="17983" y="34648"/>
                </a:lnTo>
                <a:lnTo>
                  <a:pt x="8051" y="34648"/>
                </a:lnTo>
                <a:lnTo>
                  <a:pt x="0" y="26891"/>
                </a:lnTo>
                <a:lnTo>
                  <a:pt x="0" y="17324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42845" y="2189940"/>
            <a:ext cx="36195" cy="34925"/>
          </a:xfrm>
          <a:custGeom>
            <a:avLst/>
            <a:gdLst/>
            <a:ahLst/>
            <a:cxnLst/>
            <a:rect l="l" t="t" r="r" b="b"/>
            <a:pathLst>
              <a:path w="36194" h="34925">
                <a:moveTo>
                  <a:pt x="0" y="17324"/>
                </a:moveTo>
                <a:lnTo>
                  <a:pt x="0" y="7756"/>
                </a:lnTo>
                <a:lnTo>
                  <a:pt x="8051" y="0"/>
                </a:lnTo>
                <a:lnTo>
                  <a:pt x="17983" y="0"/>
                </a:lnTo>
                <a:lnTo>
                  <a:pt x="27916" y="0"/>
                </a:lnTo>
                <a:lnTo>
                  <a:pt x="35967" y="7756"/>
                </a:lnTo>
                <a:lnTo>
                  <a:pt x="35967" y="17324"/>
                </a:lnTo>
                <a:lnTo>
                  <a:pt x="35967" y="26891"/>
                </a:lnTo>
                <a:lnTo>
                  <a:pt x="27916" y="34648"/>
                </a:lnTo>
                <a:lnTo>
                  <a:pt x="17983" y="34648"/>
                </a:lnTo>
                <a:lnTo>
                  <a:pt x="8051" y="34648"/>
                </a:lnTo>
                <a:lnTo>
                  <a:pt x="0" y="26891"/>
                </a:lnTo>
                <a:lnTo>
                  <a:pt x="0" y="17324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11944" y="2329534"/>
            <a:ext cx="186055" cy="31115"/>
          </a:xfrm>
          <a:custGeom>
            <a:avLst/>
            <a:gdLst/>
            <a:ahLst/>
            <a:cxnLst/>
            <a:rect l="l" t="t" r="r" b="b"/>
            <a:pathLst>
              <a:path w="186055" h="31114">
                <a:moveTo>
                  <a:pt x="0" y="0"/>
                </a:moveTo>
                <a:lnTo>
                  <a:pt x="34886" y="18781"/>
                </a:lnTo>
                <a:lnTo>
                  <a:pt x="81378" y="30431"/>
                </a:lnTo>
                <a:lnTo>
                  <a:pt x="92996" y="30952"/>
                </a:lnTo>
                <a:lnTo>
                  <a:pt x="104613" y="30517"/>
                </a:lnTo>
                <a:lnTo>
                  <a:pt x="151064" y="19212"/>
                </a:lnTo>
                <a:lnTo>
                  <a:pt x="174280" y="7820"/>
                </a:lnTo>
                <a:lnTo>
                  <a:pt x="185885" y="689"/>
                </a:lnTo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32873" y="2091167"/>
            <a:ext cx="345440" cy="332105"/>
          </a:xfrm>
          <a:custGeom>
            <a:avLst/>
            <a:gdLst/>
            <a:ahLst/>
            <a:cxnLst/>
            <a:rect l="l" t="t" r="r" b="b"/>
            <a:pathLst>
              <a:path w="345439" h="332105">
                <a:moveTo>
                  <a:pt x="0" y="165836"/>
                </a:moveTo>
                <a:lnTo>
                  <a:pt x="5619" y="123588"/>
                </a:lnTo>
                <a:lnTo>
                  <a:pt x="21527" y="85351"/>
                </a:lnTo>
                <a:lnTo>
                  <a:pt x="46296" y="52498"/>
                </a:lnTo>
                <a:lnTo>
                  <a:pt x="78498" y="26406"/>
                </a:lnTo>
                <a:lnTo>
                  <a:pt x="116708" y="8448"/>
                </a:lnTo>
                <a:lnTo>
                  <a:pt x="159497" y="0"/>
                </a:lnTo>
                <a:lnTo>
                  <a:pt x="175806" y="501"/>
                </a:lnTo>
                <a:lnTo>
                  <a:pt x="221460" y="8531"/>
                </a:lnTo>
                <a:lnTo>
                  <a:pt x="261445" y="25396"/>
                </a:lnTo>
                <a:lnTo>
                  <a:pt x="294777" y="49868"/>
                </a:lnTo>
                <a:lnTo>
                  <a:pt x="320474" y="80720"/>
                </a:lnTo>
                <a:lnTo>
                  <a:pt x="337553" y="116725"/>
                </a:lnTo>
                <a:lnTo>
                  <a:pt x="345030" y="156656"/>
                </a:lnTo>
                <a:lnTo>
                  <a:pt x="344460" y="172063"/>
                </a:lnTo>
                <a:lnTo>
                  <a:pt x="335820" y="215346"/>
                </a:lnTo>
                <a:lnTo>
                  <a:pt x="317810" y="253399"/>
                </a:lnTo>
                <a:lnTo>
                  <a:pt x="291753" y="285159"/>
                </a:lnTo>
                <a:lnTo>
                  <a:pt x="258967" y="309564"/>
                </a:lnTo>
                <a:lnTo>
                  <a:pt x="220775" y="325550"/>
                </a:lnTo>
                <a:lnTo>
                  <a:pt x="178496" y="332055"/>
                </a:lnTo>
                <a:lnTo>
                  <a:pt x="162898" y="331471"/>
                </a:lnTo>
                <a:lnTo>
                  <a:pt x="118885" y="322937"/>
                </a:lnTo>
                <a:lnTo>
                  <a:pt x="79994" y="305238"/>
                </a:lnTo>
                <a:lnTo>
                  <a:pt x="47443" y="279682"/>
                </a:lnTo>
                <a:lnTo>
                  <a:pt x="22453" y="247572"/>
                </a:lnTo>
                <a:lnTo>
                  <a:pt x="6242" y="210215"/>
                </a:lnTo>
                <a:lnTo>
                  <a:pt x="29" y="168916"/>
                </a:lnTo>
                <a:lnTo>
                  <a:pt x="0" y="165836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42894" y="1518236"/>
            <a:ext cx="383540" cy="408305"/>
          </a:xfrm>
          <a:custGeom>
            <a:avLst/>
            <a:gdLst/>
            <a:ahLst/>
            <a:cxnLst/>
            <a:rect l="l" t="t" r="r" b="b"/>
            <a:pathLst>
              <a:path w="383540" h="408305">
                <a:moveTo>
                  <a:pt x="0" y="203956"/>
                </a:moveTo>
                <a:lnTo>
                  <a:pt x="5570" y="154943"/>
                </a:lnTo>
                <a:lnTo>
                  <a:pt x="21392" y="110226"/>
                </a:lnTo>
                <a:lnTo>
                  <a:pt x="46135" y="71223"/>
                </a:lnTo>
                <a:lnTo>
                  <a:pt x="78466" y="39351"/>
                </a:lnTo>
                <a:lnTo>
                  <a:pt x="117055" y="16027"/>
                </a:lnTo>
                <a:lnTo>
                  <a:pt x="160569" y="2669"/>
                </a:lnTo>
                <a:lnTo>
                  <a:pt x="191656" y="0"/>
                </a:lnTo>
                <a:lnTo>
                  <a:pt x="207375" y="676"/>
                </a:lnTo>
                <a:lnTo>
                  <a:pt x="252235" y="10397"/>
                </a:lnTo>
                <a:lnTo>
                  <a:pt x="292613" y="30557"/>
                </a:lnTo>
                <a:lnTo>
                  <a:pt x="327178" y="59737"/>
                </a:lnTo>
                <a:lnTo>
                  <a:pt x="354599" y="96520"/>
                </a:lnTo>
                <a:lnTo>
                  <a:pt x="373543" y="139490"/>
                </a:lnTo>
                <a:lnTo>
                  <a:pt x="382678" y="187228"/>
                </a:lnTo>
                <a:lnTo>
                  <a:pt x="383313" y="203956"/>
                </a:lnTo>
                <a:lnTo>
                  <a:pt x="382678" y="220683"/>
                </a:lnTo>
                <a:lnTo>
                  <a:pt x="373543" y="268421"/>
                </a:lnTo>
                <a:lnTo>
                  <a:pt x="354599" y="311391"/>
                </a:lnTo>
                <a:lnTo>
                  <a:pt x="327178" y="348174"/>
                </a:lnTo>
                <a:lnTo>
                  <a:pt x="292613" y="377354"/>
                </a:lnTo>
                <a:lnTo>
                  <a:pt x="252235" y="397514"/>
                </a:lnTo>
                <a:lnTo>
                  <a:pt x="207375" y="407235"/>
                </a:lnTo>
                <a:lnTo>
                  <a:pt x="191656" y="407911"/>
                </a:lnTo>
                <a:lnTo>
                  <a:pt x="175937" y="407235"/>
                </a:lnTo>
                <a:lnTo>
                  <a:pt x="131078" y="397514"/>
                </a:lnTo>
                <a:lnTo>
                  <a:pt x="90700" y="377354"/>
                </a:lnTo>
                <a:lnTo>
                  <a:pt x="56134" y="348174"/>
                </a:lnTo>
                <a:lnTo>
                  <a:pt x="28714" y="311391"/>
                </a:lnTo>
                <a:lnTo>
                  <a:pt x="9770" y="268421"/>
                </a:lnTo>
                <a:lnTo>
                  <a:pt x="635" y="220683"/>
                </a:lnTo>
                <a:lnTo>
                  <a:pt x="0" y="203956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85531" y="3106960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0" y="0"/>
                </a:moveTo>
                <a:lnTo>
                  <a:pt x="295999" y="295999"/>
                </a:lnTo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76280" y="3088463"/>
            <a:ext cx="296545" cy="342265"/>
          </a:xfrm>
          <a:custGeom>
            <a:avLst/>
            <a:gdLst/>
            <a:ahLst/>
            <a:cxnLst/>
            <a:rect l="l" t="t" r="r" b="b"/>
            <a:pathLst>
              <a:path w="296545" h="342264">
                <a:moveTo>
                  <a:pt x="0" y="342274"/>
                </a:moveTo>
                <a:lnTo>
                  <a:pt x="295999" y="0"/>
                </a:lnTo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70580" y="3055434"/>
            <a:ext cx="453390" cy="424180"/>
          </a:xfrm>
          <a:custGeom>
            <a:avLst/>
            <a:gdLst/>
            <a:ahLst/>
            <a:cxnLst/>
            <a:rect l="l" t="t" r="r" b="b"/>
            <a:pathLst>
              <a:path w="453389" h="424179">
                <a:moveTo>
                  <a:pt x="0" y="0"/>
                </a:moveTo>
                <a:lnTo>
                  <a:pt x="453249" y="0"/>
                </a:lnTo>
                <a:lnTo>
                  <a:pt x="453249" y="423627"/>
                </a:lnTo>
                <a:lnTo>
                  <a:pt x="0" y="423627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81305" y="1999212"/>
            <a:ext cx="490450" cy="47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53912" y="2046329"/>
            <a:ext cx="345440" cy="332105"/>
          </a:xfrm>
          <a:custGeom>
            <a:avLst/>
            <a:gdLst/>
            <a:ahLst/>
            <a:cxnLst/>
            <a:rect l="l" t="t" r="r" b="b"/>
            <a:pathLst>
              <a:path w="345439" h="332105">
                <a:moveTo>
                  <a:pt x="159498" y="0"/>
                </a:moveTo>
                <a:lnTo>
                  <a:pt x="116708" y="8448"/>
                </a:lnTo>
                <a:lnTo>
                  <a:pt x="78499" y="26405"/>
                </a:lnTo>
                <a:lnTo>
                  <a:pt x="46296" y="52498"/>
                </a:lnTo>
                <a:lnTo>
                  <a:pt x="21527" y="85350"/>
                </a:lnTo>
                <a:lnTo>
                  <a:pt x="5619" y="123588"/>
                </a:lnTo>
                <a:lnTo>
                  <a:pt x="0" y="165836"/>
                </a:lnTo>
                <a:lnTo>
                  <a:pt x="28" y="168915"/>
                </a:lnTo>
                <a:lnTo>
                  <a:pt x="6242" y="210214"/>
                </a:lnTo>
                <a:lnTo>
                  <a:pt x="22453" y="247571"/>
                </a:lnTo>
                <a:lnTo>
                  <a:pt x="47443" y="279681"/>
                </a:lnTo>
                <a:lnTo>
                  <a:pt x="79994" y="305237"/>
                </a:lnTo>
                <a:lnTo>
                  <a:pt x="118885" y="322936"/>
                </a:lnTo>
                <a:lnTo>
                  <a:pt x="162898" y="331471"/>
                </a:lnTo>
                <a:lnTo>
                  <a:pt x="178496" y="332054"/>
                </a:lnTo>
                <a:lnTo>
                  <a:pt x="192961" y="331005"/>
                </a:lnTo>
                <a:lnTo>
                  <a:pt x="234025" y="321222"/>
                </a:lnTo>
                <a:lnTo>
                  <a:pt x="270562" y="302312"/>
                </a:lnTo>
                <a:lnTo>
                  <a:pt x="301251" y="275337"/>
                </a:lnTo>
                <a:lnTo>
                  <a:pt x="324773" y="241361"/>
                </a:lnTo>
                <a:lnTo>
                  <a:pt x="339806" y="201447"/>
                </a:lnTo>
                <a:lnTo>
                  <a:pt x="345031" y="156656"/>
                </a:lnTo>
                <a:lnTo>
                  <a:pt x="343665" y="142985"/>
                </a:lnTo>
                <a:lnTo>
                  <a:pt x="332878" y="104226"/>
                </a:lnTo>
                <a:lnTo>
                  <a:pt x="312818" y="69802"/>
                </a:lnTo>
                <a:lnTo>
                  <a:pt x="284466" y="40941"/>
                </a:lnTo>
                <a:lnTo>
                  <a:pt x="248807" y="18869"/>
                </a:lnTo>
                <a:lnTo>
                  <a:pt x="206824" y="4813"/>
                </a:lnTo>
                <a:lnTo>
                  <a:pt x="159498" y="0"/>
                </a:lnTo>
                <a:close/>
              </a:path>
            </a:pathLst>
          </a:custGeom>
          <a:solidFill>
            <a:srgbClr val="E5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53264" y="2145100"/>
            <a:ext cx="146685" cy="34925"/>
          </a:xfrm>
          <a:custGeom>
            <a:avLst/>
            <a:gdLst/>
            <a:ahLst/>
            <a:cxnLst/>
            <a:rect l="l" t="t" r="r" b="b"/>
            <a:pathLst>
              <a:path w="146685" h="34925">
                <a:moveTo>
                  <a:pt x="27917" y="0"/>
                </a:moveTo>
                <a:lnTo>
                  <a:pt x="8051" y="0"/>
                </a:lnTo>
                <a:lnTo>
                  <a:pt x="0" y="7757"/>
                </a:lnTo>
                <a:lnTo>
                  <a:pt x="0" y="26892"/>
                </a:lnTo>
                <a:lnTo>
                  <a:pt x="8051" y="34649"/>
                </a:lnTo>
                <a:lnTo>
                  <a:pt x="27917" y="34649"/>
                </a:lnTo>
                <a:lnTo>
                  <a:pt x="35968" y="26892"/>
                </a:lnTo>
                <a:lnTo>
                  <a:pt x="35968" y="7757"/>
                </a:lnTo>
                <a:lnTo>
                  <a:pt x="27917" y="0"/>
                </a:lnTo>
                <a:close/>
              </a:path>
              <a:path w="146685" h="34925">
                <a:moveTo>
                  <a:pt x="138536" y="0"/>
                </a:moveTo>
                <a:lnTo>
                  <a:pt x="118672" y="0"/>
                </a:lnTo>
                <a:lnTo>
                  <a:pt x="110620" y="7757"/>
                </a:lnTo>
                <a:lnTo>
                  <a:pt x="110620" y="26892"/>
                </a:lnTo>
                <a:lnTo>
                  <a:pt x="118672" y="34649"/>
                </a:lnTo>
                <a:lnTo>
                  <a:pt x="138536" y="34649"/>
                </a:lnTo>
                <a:lnTo>
                  <a:pt x="146588" y="26892"/>
                </a:lnTo>
                <a:lnTo>
                  <a:pt x="146588" y="7757"/>
                </a:lnTo>
                <a:lnTo>
                  <a:pt x="138536" y="0"/>
                </a:lnTo>
                <a:close/>
              </a:path>
            </a:pathLst>
          </a:custGeom>
          <a:solidFill>
            <a:srgbClr val="C0A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53264" y="2145101"/>
            <a:ext cx="36195" cy="34925"/>
          </a:xfrm>
          <a:custGeom>
            <a:avLst/>
            <a:gdLst/>
            <a:ahLst/>
            <a:cxnLst/>
            <a:rect l="l" t="t" r="r" b="b"/>
            <a:pathLst>
              <a:path w="36195" h="34925">
                <a:moveTo>
                  <a:pt x="0" y="17324"/>
                </a:moveTo>
                <a:lnTo>
                  <a:pt x="0" y="7756"/>
                </a:lnTo>
                <a:lnTo>
                  <a:pt x="8051" y="0"/>
                </a:lnTo>
                <a:lnTo>
                  <a:pt x="17984" y="0"/>
                </a:lnTo>
                <a:lnTo>
                  <a:pt x="27916" y="0"/>
                </a:lnTo>
                <a:lnTo>
                  <a:pt x="35967" y="7756"/>
                </a:lnTo>
                <a:lnTo>
                  <a:pt x="35967" y="17324"/>
                </a:lnTo>
                <a:lnTo>
                  <a:pt x="35967" y="26891"/>
                </a:lnTo>
                <a:lnTo>
                  <a:pt x="27916" y="34648"/>
                </a:lnTo>
                <a:lnTo>
                  <a:pt x="17984" y="34648"/>
                </a:lnTo>
                <a:lnTo>
                  <a:pt x="8051" y="34648"/>
                </a:lnTo>
                <a:lnTo>
                  <a:pt x="0" y="26891"/>
                </a:lnTo>
                <a:lnTo>
                  <a:pt x="0" y="17324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63884" y="2145101"/>
            <a:ext cx="36195" cy="34925"/>
          </a:xfrm>
          <a:custGeom>
            <a:avLst/>
            <a:gdLst/>
            <a:ahLst/>
            <a:cxnLst/>
            <a:rect l="l" t="t" r="r" b="b"/>
            <a:pathLst>
              <a:path w="36195" h="34925">
                <a:moveTo>
                  <a:pt x="0" y="17324"/>
                </a:moveTo>
                <a:lnTo>
                  <a:pt x="0" y="7756"/>
                </a:lnTo>
                <a:lnTo>
                  <a:pt x="8051" y="0"/>
                </a:lnTo>
                <a:lnTo>
                  <a:pt x="17984" y="0"/>
                </a:lnTo>
                <a:lnTo>
                  <a:pt x="27916" y="0"/>
                </a:lnTo>
                <a:lnTo>
                  <a:pt x="35967" y="7756"/>
                </a:lnTo>
                <a:lnTo>
                  <a:pt x="35967" y="17324"/>
                </a:lnTo>
                <a:lnTo>
                  <a:pt x="35967" y="26891"/>
                </a:lnTo>
                <a:lnTo>
                  <a:pt x="27916" y="34648"/>
                </a:lnTo>
                <a:lnTo>
                  <a:pt x="17984" y="34648"/>
                </a:lnTo>
                <a:lnTo>
                  <a:pt x="8051" y="34648"/>
                </a:lnTo>
                <a:lnTo>
                  <a:pt x="0" y="26891"/>
                </a:lnTo>
                <a:lnTo>
                  <a:pt x="0" y="17324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32983" y="2284696"/>
            <a:ext cx="186055" cy="31115"/>
          </a:xfrm>
          <a:custGeom>
            <a:avLst/>
            <a:gdLst/>
            <a:ahLst/>
            <a:cxnLst/>
            <a:rect l="l" t="t" r="r" b="b"/>
            <a:pathLst>
              <a:path w="186054" h="31114">
                <a:moveTo>
                  <a:pt x="0" y="0"/>
                </a:moveTo>
                <a:lnTo>
                  <a:pt x="34886" y="18781"/>
                </a:lnTo>
                <a:lnTo>
                  <a:pt x="81378" y="30431"/>
                </a:lnTo>
                <a:lnTo>
                  <a:pt x="92996" y="30952"/>
                </a:lnTo>
                <a:lnTo>
                  <a:pt x="104613" y="30517"/>
                </a:lnTo>
                <a:lnTo>
                  <a:pt x="151064" y="19211"/>
                </a:lnTo>
                <a:lnTo>
                  <a:pt x="174280" y="7820"/>
                </a:lnTo>
                <a:lnTo>
                  <a:pt x="185885" y="689"/>
                </a:lnTo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53912" y="2046329"/>
            <a:ext cx="345440" cy="332105"/>
          </a:xfrm>
          <a:custGeom>
            <a:avLst/>
            <a:gdLst/>
            <a:ahLst/>
            <a:cxnLst/>
            <a:rect l="l" t="t" r="r" b="b"/>
            <a:pathLst>
              <a:path w="345439" h="332105">
                <a:moveTo>
                  <a:pt x="0" y="165836"/>
                </a:moveTo>
                <a:lnTo>
                  <a:pt x="5619" y="123588"/>
                </a:lnTo>
                <a:lnTo>
                  <a:pt x="21527" y="85351"/>
                </a:lnTo>
                <a:lnTo>
                  <a:pt x="46296" y="52498"/>
                </a:lnTo>
                <a:lnTo>
                  <a:pt x="78498" y="26406"/>
                </a:lnTo>
                <a:lnTo>
                  <a:pt x="116708" y="8448"/>
                </a:lnTo>
                <a:lnTo>
                  <a:pt x="159497" y="0"/>
                </a:lnTo>
                <a:lnTo>
                  <a:pt x="175805" y="501"/>
                </a:lnTo>
                <a:lnTo>
                  <a:pt x="221460" y="8532"/>
                </a:lnTo>
                <a:lnTo>
                  <a:pt x="261445" y="25396"/>
                </a:lnTo>
                <a:lnTo>
                  <a:pt x="294777" y="49868"/>
                </a:lnTo>
                <a:lnTo>
                  <a:pt x="320474" y="80720"/>
                </a:lnTo>
                <a:lnTo>
                  <a:pt x="337552" y="116725"/>
                </a:lnTo>
                <a:lnTo>
                  <a:pt x="345030" y="156656"/>
                </a:lnTo>
                <a:lnTo>
                  <a:pt x="344460" y="172063"/>
                </a:lnTo>
                <a:lnTo>
                  <a:pt x="335819" y="215346"/>
                </a:lnTo>
                <a:lnTo>
                  <a:pt x="317810" y="253399"/>
                </a:lnTo>
                <a:lnTo>
                  <a:pt x="291752" y="285159"/>
                </a:lnTo>
                <a:lnTo>
                  <a:pt x="258967" y="309564"/>
                </a:lnTo>
                <a:lnTo>
                  <a:pt x="220775" y="325550"/>
                </a:lnTo>
                <a:lnTo>
                  <a:pt x="178496" y="332054"/>
                </a:lnTo>
                <a:lnTo>
                  <a:pt x="162898" y="331471"/>
                </a:lnTo>
                <a:lnTo>
                  <a:pt x="118885" y="322936"/>
                </a:lnTo>
                <a:lnTo>
                  <a:pt x="79994" y="305238"/>
                </a:lnTo>
                <a:lnTo>
                  <a:pt x="47443" y="279682"/>
                </a:lnTo>
                <a:lnTo>
                  <a:pt x="22453" y="247572"/>
                </a:lnTo>
                <a:lnTo>
                  <a:pt x="6242" y="210215"/>
                </a:lnTo>
                <a:lnTo>
                  <a:pt x="28" y="168915"/>
                </a:lnTo>
                <a:lnTo>
                  <a:pt x="0" y="165836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52386" y="4589008"/>
            <a:ext cx="1171575" cy="351155"/>
          </a:xfrm>
          <a:custGeom>
            <a:avLst/>
            <a:gdLst/>
            <a:ahLst/>
            <a:cxnLst/>
            <a:rect l="l" t="t" r="r" b="b"/>
            <a:pathLst>
              <a:path w="1171575" h="351154">
                <a:moveTo>
                  <a:pt x="0" y="0"/>
                </a:moveTo>
                <a:lnTo>
                  <a:pt x="1171141" y="0"/>
                </a:lnTo>
                <a:lnTo>
                  <a:pt x="1171141" y="350657"/>
                </a:lnTo>
                <a:lnTo>
                  <a:pt x="0" y="350657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52385" y="5007779"/>
            <a:ext cx="948690" cy="351155"/>
          </a:xfrm>
          <a:custGeom>
            <a:avLst/>
            <a:gdLst/>
            <a:ahLst/>
            <a:cxnLst/>
            <a:rect l="l" t="t" r="r" b="b"/>
            <a:pathLst>
              <a:path w="948690" h="351154">
                <a:moveTo>
                  <a:pt x="0" y="0"/>
                </a:moveTo>
                <a:lnTo>
                  <a:pt x="948322" y="0"/>
                </a:lnTo>
                <a:lnTo>
                  <a:pt x="948322" y="350657"/>
                </a:lnTo>
                <a:lnTo>
                  <a:pt x="0" y="350657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52385" y="5448170"/>
            <a:ext cx="257810" cy="351155"/>
          </a:xfrm>
          <a:custGeom>
            <a:avLst/>
            <a:gdLst/>
            <a:ahLst/>
            <a:cxnLst/>
            <a:rect l="l" t="t" r="r" b="b"/>
            <a:pathLst>
              <a:path w="257809" h="351154">
                <a:moveTo>
                  <a:pt x="0" y="0"/>
                </a:moveTo>
                <a:lnTo>
                  <a:pt x="257577" y="0"/>
                </a:lnTo>
                <a:lnTo>
                  <a:pt x="257577" y="350656"/>
                </a:lnTo>
                <a:lnTo>
                  <a:pt x="0" y="350656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63526" y="5872811"/>
            <a:ext cx="101600" cy="351155"/>
          </a:xfrm>
          <a:custGeom>
            <a:avLst/>
            <a:gdLst/>
            <a:ahLst/>
            <a:cxnLst/>
            <a:rect l="l" t="t" r="r" b="b"/>
            <a:pathLst>
              <a:path w="101600" h="351154">
                <a:moveTo>
                  <a:pt x="0" y="0"/>
                </a:moveTo>
                <a:lnTo>
                  <a:pt x="101603" y="0"/>
                </a:lnTo>
                <a:lnTo>
                  <a:pt x="101603" y="350656"/>
                </a:lnTo>
                <a:lnTo>
                  <a:pt x="0" y="350656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073640" y="3135549"/>
            <a:ext cx="549910" cy="1012825"/>
          </a:xfrm>
          <a:custGeom>
            <a:avLst/>
            <a:gdLst/>
            <a:ahLst/>
            <a:cxnLst/>
            <a:rect l="l" t="t" r="r" b="b"/>
            <a:pathLst>
              <a:path w="549909" h="1012825">
                <a:moveTo>
                  <a:pt x="137472" y="1012267"/>
                </a:moveTo>
                <a:lnTo>
                  <a:pt x="137472" y="274943"/>
                </a:lnTo>
                <a:lnTo>
                  <a:pt x="0" y="274943"/>
                </a:lnTo>
                <a:lnTo>
                  <a:pt x="274943" y="0"/>
                </a:lnTo>
                <a:lnTo>
                  <a:pt x="549888" y="274943"/>
                </a:lnTo>
                <a:lnTo>
                  <a:pt x="412415" y="274943"/>
                </a:lnTo>
                <a:lnTo>
                  <a:pt x="412415" y="1012267"/>
                </a:lnTo>
                <a:lnTo>
                  <a:pt x="137472" y="1012267"/>
                </a:lnTo>
                <a:close/>
              </a:path>
            </a:pathLst>
          </a:custGeom>
          <a:ln w="380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33861" y="2461499"/>
            <a:ext cx="524510" cy="419734"/>
          </a:xfrm>
          <a:custGeom>
            <a:avLst/>
            <a:gdLst/>
            <a:ahLst/>
            <a:cxnLst/>
            <a:rect l="l" t="t" r="r" b="b"/>
            <a:pathLst>
              <a:path w="524509" h="419735">
                <a:moveTo>
                  <a:pt x="0" y="104930"/>
                </a:moveTo>
                <a:lnTo>
                  <a:pt x="314593" y="104930"/>
                </a:lnTo>
                <a:lnTo>
                  <a:pt x="314593" y="0"/>
                </a:lnTo>
                <a:lnTo>
                  <a:pt x="524455" y="209861"/>
                </a:lnTo>
                <a:lnTo>
                  <a:pt x="314593" y="419723"/>
                </a:lnTo>
                <a:lnTo>
                  <a:pt x="314593" y="314792"/>
                </a:lnTo>
                <a:lnTo>
                  <a:pt x="0" y="314792"/>
                </a:lnTo>
                <a:lnTo>
                  <a:pt x="0" y="104930"/>
                </a:lnTo>
                <a:close/>
              </a:path>
            </a:pathLst>
          </a:custGeom>
          <a:ln w="5079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30887" y="2338225"/>
            <a:ext cx="487680" cy="588010"/>
          </a:xfrm>
          <a:custGeom>
            <a:avLst/>
            <a:gdLst/>
            <a:ahLst/>
            <a:cxnLst/>
            <a:rect l="l" t="t" r="r" b="b"/>
            <a:pathLst>
              <a:path w="487679" h="588010">
                <a:moveTo>
                  <a:pt x="487561" y="440668"/>
                </a:moveTo>
                <a:lnTo>
                  <a:pt x="243780" y="440668"/>
                </a:lnTo>
                <a:lnTo>
                  <a:pt x="243780" y="587558"/>
                </a:lnTo>
                <a:lnTo>
                  <a:pt x="0" y="293778"/>
                </a:lnTo>
                <a:lnTo>
                  <a:pt x="243780" y="0"/>
                </a:lnTo>
                <a:lnTo>
                  <a:pt x="243780" y="146889"/>
                </a:lnTo>
                <a:lnTo>
                  <a:pt x="487561" y="146889"/>
                </a:lnTo>
                <a:lnTo>
                  <a:pt x="487561" y="440668"/>
                </a:lnTo>
                <a:close/>
              </a:path>
            </a:pathLst>
          </a:custGeom>
          <a:ln w="380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18427" y="3666741"/>
            <a:ext cx="916305" cy="746760"/>
          </a:xfrm>
          <a:custGeom>
            <a:avLst/>
            <a:gdLst/>
            <a:ahLst/>
            <a:cxnLst/>
            <a:rect l="l" t="t" r="r" b="b"/>
            <a:pathLst>
              <a:path w="916305" h="746760">
                <a:moveTo>
                  <a:pt x="687097" y="0"/>
                </a:moveTo>
                <a:lnTo>
                  <a:pt x="687097" y="373345"/>
                </a:lnTo>
                <a:lnTo>
                  <a:pt x="916130" y="373345"/>
                </a:lnTo>
                <a:lnTo>
                  <a:pt x="458065" y="746691"/>
                </a:lnTo>
                <a:lnTo>
                  <a:pt x="0" y="373345"/>
                </a:lnTo>
                <a:lnTo>
                  <a:pt x="229033" y="373345"/>
                </a:lnTo>
                <a:lnTo>
                  <a:pt x="229033" y="0"/>
                </a:lnTo>
                <a:lnTo>
                  <a:pt x="687097" y="0"/>
                </a:lnTo>
                <a:close/>
              </a:path>
            </a:pathLst>
          </a:custGeom>
          <a:ln w="38099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881237" y="3650722"/>
            <a:ext cx="135001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960">
              <a:lnSpc>
                <a:spcPts val="3300"/>
              </a:lnSpc>
            </a:pP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One-hot encoding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948625" y="4170941"/>
            <a:ext cx="389863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ProbabiliIes of ac</a:t>
            </a:r>
            <a:r>
              <a:rPr lang="fr-CA" sz="2800" dirty="0">
                <a:solidFill>
                  <a:srgbClr val="534239"/>
                </a:solidFill>
                <a:latin typeface="Calibri"/>
                <a:cs typeface="Calibri"/>
              </a:rPr>
              <a:t>ti</a:t>
            </a:r>
            <a:r>
              <a:rPr sz="2800" dirty="0" err="1">
                <a:solidFill>
                  <a:srgbClr val="534239"/>
                </a:solidFill>
                <a:latin typeface="Calibri"/>
                <a:cs typeface="Calibri"/>
              </a:rPr>
              <a:t>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703748" y="3634875"/>
            <a:ext cx="13474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Sampling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416171" y="1443316"/>
            <a:ext cx="116332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 marR="5080" indent="-122555">
              <a:lnSpc>
                <a:spcPts val="3300"/>
              </a:lnSpc>
            </a:pP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Execute ac</a:t>
            </a:r>
            <a:r>
              <a:rPr lang="fr-CA" sz="2800" dirty="0">
                <a:solidFill>
                  <a:srgbClr val="534239"/>
                </a:solidFill>
                <a:latin typeface="Calibri"/>
                <a:cs typeface="Calibri"/>
              </a:rPr>
              <a:t>ti</a:t>
            </a:r>
            <a:r>
              <a:rPr sz="2800" dirty="0">
                <a:solidFill>
                  <a:srgbClr val="534239"/>
                </a:solidFill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350495" y="4575869"/>
            <a:ext cx="1703705" cy="1702435"/>
          </a:xfrm>
          <a:custGeom>
            <a:avLst/>
            <a:gdLst/>
            <a:ahLst/>
            <a:cxnLst/>
            <a:rect l="l" t="t" r="r" b="b"/>
            <a:pathLst>
              <a:path w="1703704" h="1702435">
                <a:moveTo>
                  <a:pt x="0" y="0"/>
                </a:moveTo>
                <a:lnTo>
                  <a:pt x="0" y="1701904"/>
                </a:lnTo>
                <a:lnTo>
                  <a:pt x="1703416" y="1187606"/>
                </a:lnTo>
                <a:lnTo>
                  <a:pt x="1703416" y="514297"/>
                </a:lnTo>
                <a:lnTo>
                  <a:pt x="0" y="0"/>
                </a:lnTo>
                <a:close/>
              </a:path>
            </a:pathLst>
          </a:custGeom>
          <a:solidFill>
            <a:srgbClr val="B38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50495" y="4575869"/>
            <a:ext cx="1703705" cy="1702435"/>
          </a:xfrm>
          <a:custGeom>
            <a:avLst/>
            <a:gdLst/>
            <a:ahLst/>
            <a:cxnLst/>
            <a:rect l="l" t="t" r="r" b="b"/>
            <a:pathLst>
              <a:path w="1703704" h="1702435">
                <a:moveTo>
                  <a:pt x="0" y="0"/>
                </a:moveTo>
                <a:lnTo>
                  <a:pt x="1703416" y="514297"/>
                </a:lnTo>
                <a:lnTo>
                  <a:pt x="1703416" y="1187605"/>
                </a:lnTo>
                <a:lnTo>
                  <a:pt x="0" y="1701903"/>
                </a:lnTo>
                <a:lnTo>
                  <a:pt x="0" y="0"/>
                </a:lnTo>
                <a:close/>
              </a:path>
            </a:pathLst>
          </a:custGeom>
          <a:ln w="31749">
            <a:solidFill>
              <a:srgbClr val="8F60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5431234" y="5014914"/>
            <a:ext cx="211963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06120" indent="210820">
              <a:lnSpc>
                <a:spcPts val="330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Neural Networks</a:t>
            </a:r>
            <a:endParaRPr sz="2800" dirty="0">
              <a:latin typeface="Calibri"/>
              <a:cs typeface="Calibri"/>
            </a:endParaRPr>
          </a:p>
          <a:p>
            <a:pPr marL="1164590">
              <a:spcBef>
                <a:spcPts val="890"/>
              </a:spcBef>
            </a:pPr>
            <a:r>
              <a:rPr lang="fr-CA" sz="2750" dirty="0">
                <a:latin typeface="Symbol" panose="05050102010706020507" pitchFamily="18" charset="2"/>
                <a:cs typeface="DejaVu Sans"/>
              </a:rPr>
              <a:t>p</a:t>
            </a:r>
            <a:r>
              <a:rPr sz="2750" dirty="0">
                <a:latin typeface="Tahoma"/>
                <a:cs typeface="Tahoma"/>
              </a:rPr>
              <a:t>(</a:t>
            </a:r>
            <a:r>
              <a:rPr sz="2750" i="1" dirty="0" err="1">
                <a:latin typeface="Arial"/>
                <a:cs typeface="Arial"/>
              </a:rPr>
              <a:t>a|s</a:t>
            </a:r>
            <a:r>
              <a:rPr sz="2750" dirty="0">
                <a:latin typeface="Tahoma"/>
                <a:cs typeface="Tahoma"/>
              </a:rPr>
              <a:t>)</a:t>
            </a:r>
          </a:p>
        </p:txBody>
      </p:sp>
      <p:graphicFrame>
        <p:nvGraphicFramePr>
          <p:cNvPr id="35" name="objec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4077"/>
              </p:ext>
            </p:extLst>
          </p:nvPr>
        </p:nvGraphicFramePr>
        <p:xfrm>
          <a:off x="2658329" y="4564100"/>
          <a:ext cx="1824153" cy="1704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6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603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798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799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798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9" name="object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426939"/>
              </p:ext>
            </p:extLst>
          </p:nvPr>
        </p:nvGraphicFramePr>
        <p:xfrm>
          <a:off x="2546917" y="1478427"/>
          <a:ext cx="2313036" cy="2067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137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98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98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98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1" name="object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34714"/>
              </p:ext>
            </p:extLst>
          </p:nvPr>
        </p:nvGraphicFramePr>
        <p:xfrm>
          <a:off x="5784664" y="1449839"/>
          <a:ext cx="2327922" cy="2067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137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98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98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98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7F7F7F"/>
                      </a:solidFill>
                      <a:prstDash val="solid"/>
                    </a:lnL>
                    <a:lnR w="12699">
                      <a:solidFill>
                        <a:srgbClr val="7F7F7F"/>
                      </a:solidFill>
                      <a:prstDash val="solid"/>
                    </a:lnR>
                    <a:lnT w="12699">
                      <a:solidFill>
                        <a:srgbClr val="7F7F7F"/>
                      </a:solidFill>
                      <a:prstDash val="solid"/>
                    </a:lnT>
                    <a:lnB w="12699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9" name="Groupe 98"/>
          <p:cNvGrpSpPr>
            <a:grpSpLocks noChangeAspect="1"/>
          </p:cNvGrpSpPr>
          <p:nvPr/>
        </p:nvGrpSpPr>
        <p:grpSpPr>
          <a:xfrm>
            <a:off x="268721" y="6368108"/>
            <a:ext cx="183540" cy="387146"/>
            <a:chOff x="265647" y="5852971"/>
            <a:chExt cx="426324" cy="899255"/>
          </a:xfrm>
        </p:grpSpPr>
        <p:grpSp>
          <p:nvGrpSpPr>
            <p:cNvPr id="90" name="Groupe 89"/>
            <p:cNvGrpSpPr>
              <a:grpSpLocks noChangeAspect="1"/>
            </p:cNvGrpSpPr>
            <p:nvPr/>
          </p:nvGrpSpPr>
          <p:grpSpPr>
            <a:xfrm>
              <a:off x="277443" y="6399909"/>
              <a:ext cx="314523" cy="352317"/>
              <a:chOff x="5700779" y="4965297"/>
              <a:chExt cx="510760" cy="572135"/>
            </a:xfrm>
          </p:grpSpPr>
          <p:sp>
            <p:nvSpPr>
              <p:cNvPr id="91" name="object 56"/>
              <p:cNvSpPr/>
              <p:nvPr/>
            </p:nvSpPr>
            <p:spPr>
              <a:xfrm>
                <a:off x="5716239" y="4996212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0" y="0"/>
                    </a:moveTo>
                    <a:lnTo>
                      <a:pt x="494682" y="494682"/>
                    </a:lnTo>
                  </a:path>
                </a:pathLst>
              </a:custGeom>
              <a:ln w="50799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2" name="object 57"/>
              <p:cNvSpPr/>
              <p:nvPr/>
            </p:nvSpPr>
            <p:spPr>
              <a:xfrm>
                <a:off x="5700779" y="4965297"/>
                <a:ext cx="495300" cy="572135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572135">
                    <a:moveTo>
                      <a:pt x="0" y="572018"/>
                    </a:moveTo>
                    <a:lnTo>
                      <a:pt x="494682" y="0"/>
                    </a:lnTo>
                  </a:path>
                </a:pathLst>
              </a:custGeom>
              <a:ln w="50799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object 81"/>
              <p:cNvSpPr/>
              <p:nvPr/>
            </p:nvSpPr>
            <p:spPr>
              <a:xfrm>
                <a:off x="5896304" y="5201447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>
                    <a:moveTo>
                      <a:pt x="114300" y="0"/>
                    </a:moveTo>
                    <a:lnTo>
                      <a:pt x="0" y="57149"/>
                    </a:lnTo>
                    <a:lnTo>
                      <a:pt x="114300" y="114299"/>
                    </a:lnTo>
                    <a:lnTo>
                      <a:pt x="114300" y="0"/>
                    </a:lnTo>
                    <a:close/>
                  </a:path>
                </a:pathLst>
              </a:custGeom>
              <a:solidFill>
                <a:srgbClr val="483F3B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95" name="Groupe 94"/>
            <p:cNvGrpSpPr>
              <a:grpSpLocks noChangeAspect="1"/>
            </p:cNvGrpSpPr>
            <p:nvPr/>
          </p:nvGrpSpPr>
          <p:grpSpPr>
            <a:xfrm>
              <a:off x="265647" y="5852971"/>
              <a:ext cx="426324" cy="385146"/>
              <a:chOff x="5700779" y="2288290"/>
              <a:chExt cx="754905" cy="681990"/>
            </a:xfrm>
          </p:grpSpPr>
          <p:sp>
            <p:nvSpPr>
              <p:cNvPr id="96" name="object 55"/>
              <p:cNvSpPr/>
              <p:nvPr/>
            </p:nvSpPr>
            <p:spPr>
              <a:xfrm>
                <a:off x="5700779" y="2288290"/>
                <a:ext cx="640715" cy="681990"/>
              </a:xfrm>
              <a:custGeom>
                <a:avLst/>
                <a:gdLst/>
                <a:ahLst/>
                <a:cxnLst/>
                <a:rect l="l" t="t" r="r" b="b"/>
                <a:pathLst>
                  <a:path w="640714" h="681989">
                    <a:moveTo>
                      <a:pt x="0" y="340857"/>
                    </a:moveTo>
                    <a:lnTo>
                      <a:pt x="4192" y="285568"/>
                    </a:lnTo>
                    <a:lnTo>
                      <a:pt x="16329" y="233119"/>
                    </a:lnTo>
                    <a:lnTo>
                      <a:pt x="35751" y="184213"/>
                    </a:lnTo>
                    <a:lnTo>
                      <a:pt x="61799" y="139551"/>
                    </a:lnTo>
                    <a:lnTo>
                      <a:pt x="93814" y="99834"/>
                    </a:lnTo>
                    <a:lnTo>
                      <a:pt x="131136" y="65765"/>
                    </a:lnTo>
                    <a:lnTo>
                      <a:pt x="173105" y="38045"/>
                    </a:lnTo>
                    <a:lnTo>
                      <a:pt x="219062" y="17377"/>
                    </a:lnTo>
                    <a:lnTo>
                      <a:pt x="268348" y="4461"/>
                    </a:lnTo>
                    <a:lnTo>
                      <a:pt x="320302" y="0"/>
                    </a:lnTo>
                    <a:lnTo>
                      <a:pt x="346572" y="1129"/>
                    </a:lnTo>
                    <a:lnTo>
                      <a:pt x="397275" y="9906"/>
                    </a:lnTo>
                    <a:lnTo>
                      <a:pt x="444979" y="26786"/>
                    </a:lnTo>
                    <a:lnTo>
                      <a:pt x="489024" y="51068"/>
                    </a:lnTo>
                    <a:lnTo>
                      <a:pt x="528752" y="82050"/>
                    </a:lnTo>
                    <a:lnTo>
                      <a:pt x="563503" y="119030"/>
                    </a:lnTo>
                    <a:lnTo>
                      <a:pt x="592617" y="161308"/>
                    </a:lnTo>
                    <a:lnTo>
                      <a:pt x="615434" y="208180"/>
                    </a:lnTo>
                    <a:lnTo>
                      <a:pt x="631296" y="258945"/>
                    </a:lnTo>
                    <a:lnTo>
                      <a:pt x="639544" y="312901"/>
                    </a:lnTo>
                    <a:lnTo>
                      <a:pt x="640605" y="340857"/>
                    </a:lnTo>
                    <a:lnTo>
                      <a:pt x="639544" y="368812"/>
                    </a:lnTo>
                    <a:lnTo>
                      <a:pt x="631296" y="422768"/>
                    </a:lnTo>
                    <a:lnTo>
                      <a:pt x="615434" y="473533"/>
                    </a:lnTo>
                    <a:lnTo>
                      <a:pt x="592617" y="520405"/>
                    </a:lnTo>
                    <a:lnTo>
                      <a:pt x="563503" y="562682"/>
                    </a:lnTo>
                    <a:lnTo>
                      <a:pt x="528752" y="599663"/>
                    </a:lnTo>
                    <a:lnTo>
                      <a:pt x="489024" y="630645"/>
                    </a:lnTo>
                    <a:lnTo>
                      <a:pt x="444979" y="654927"/>
                    </a:lnTo>
                    <a:lnTo>
                      <a:pt x="397275" y="671807"/>
                    </a:lnTo>
                    <a:lnTo>
                      <a:pt x="346572" y="680583"/>
                    </a:lnTo>
                    <a:lnTo>
                      <a:pt x="320302" y="681713"/>
                    </a:lnTo>
                    <a:lnTo>
                      <a:pt x="294033" y="680583"/>
                    </a:lnTo>
                    <a:lnTo>
                      <a:pt x="243330" y="671807"/>
                    </a:lnTo>
                    <a:lnTo>
                      <a:pt x="195626" y="654927"/>
                    </a:lnTo>
                    <a:lnTo>
                      <a:pt x="151580" y="630645"/>
                    </a:lnTo>
                    <a:lnTo>
                      <a:pt x="111853" y="599663"/>
                    </a:lnTo>
                    <a:lnTo>
                      <a:pt x="77102" y="562682"/>
                    </a:lnTo>
                    <a:lnTo>
                      <a:pt x="47988" y="520405"/>
                    </a:lnTo>
                    <a:lnTo>
                      <a:pt x="25170" y="473533"/>
                    </a:lnTo>
                    <a:lnTo>
                      <a:pt x="9308" y="422768"/>
                    </a:lnTo>
                    <a:lnTo>
                      <a:pt x="1061" y="368812"/>
                    </a:lnTo>
                    <a:lnTo>
                      <a:pt x="0" y="340857"/>
                    </a:lnTo>
                    <a:close/>
                  </a:path>
                </a:pathLst>
              </a:custGeom>
              <a:ln w="50799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8" name="object 79"/>
              <p:cNvSpPr/>
              <p:nvPr/>
            </p:nvSpPr>
            <p:spPr>
              <a:xfrm>
                <a:off x="6341384" y="2571999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>
                    <a:moveTo>
                      <a:pt x="114300" y="0"/>
                    </a:moveTo>
                    <a:lnTo>
                      <a:pt x="0" y="57150"/>
                    </a:lnTo>
                    <a:lnTo>
                      <a:pt x="114300" y="114300"/>
                    </a:lnTo>
                    <a:lnTo>
                      <a:pt x="114300" y="0"/>
                    </a:lnTo>
                    <a:close/>
                  </a:path>
                </a:pathLst>
              </a:custGeom>
              <a:solidFill>
                <a:srgbClr val="483F3B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100" name="object 81"/>
          <p:cNvSpPr txBox="1"/>
          <p:nvPr/>
        </p:nvSpPr>
        <p:spPr>
          <a:xfrm>
            <a:off x="502464" y="6315460"/>
            <a:ext cx="34899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960"/>
            <a:r>
              <a:rPr lang="fr-CA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r</a:t>
            </a:r>
            <a:r>
              <a:rPr lang="fr-CA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final +1</a:t>
            </a:r>
          </a:p>
          <a:p>
            <a:pPr marL="12700" marR="5080" indent="60960"/>
            <a:r>
              <a:rPr lang="fr-CA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r</a:t>
            </a:r>
            <a:r>
              <a:rPr lang="fr-CA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finale -1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303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203031" y="299782"/>
            <a:ext cx="8503164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49263">
              <a:lnSpc>
                <a:spcPct val="100000"/>
              </a:lnSpc>
            </a:pPr>
            <a:r>
              <a:rPr lang="fr-CA" dirty="0">
                <a:solidFill>
                  <a:srgbClr val="0070C0"/>
                </a:solidFill>
              </a:rPr>
              <a:t>Entraînement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927402" y="876446"/>
            <a:ext cx="7719905" cy="5565367"/>
            <a:chOff x="2376898" y="1146791"/>
            <a:chExt cx="7719905" cy="5565367"/>
          </a:xfrm>
        </p:grpSpPr>
        <p:sp>
          <p:nvSpPr>
            <p:cNvPr id="43" name="object 43"/>
            <p:cNvSpPr/>
            <p:nvPr/>
          </p:nvSpPr>
          <p:spPr>
            <a:xfrm>
              <a:off x="6490005" y="1146791"/>
              <a:ext cx="3606798" cy="55636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6898" y="1148525"/>
              <a:ext cx="3166016" cy="55636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09104" y="3738225"/>
              <a:ext cx="621030" cy="699135"/>
            </a:xfrm>
            <a:custGeom>
              <a:avLst/>
              <a:gdLst/>
              <a:ahLst/>
              <a:cxnLst/>
              <a:rect l="l" t="t" r="r" b="b"/>
              <a:pathLst>
                <a:path w="621030" h="699135">
                  <a:moveTo>
                    <a:pt x="450942" y="303274"/>
                  </a:moveTo>
                  <a:lnTo>
                    <a:pt x="111277" y="303274"/>
                  </a:lnTo>
                  <a:lnTo>
                    <a:pt x="398265" y="698900"/>
                  </a:lnTo>
                  <a:lnTo>
                    <a:pt x="620820" y="537457"/>
                  </a:lnTo>
                  <a:lnTo>
                    <a:pt x="450942" y="303274"/>
                  </a:lnTo>
                  <a:close/>
                </a:path>
                <a:path w="621030" h="699135">
                  <a:moveTo>
                    <a:pt x="61112" y="0"/>
                  </a:moveTo>
                  <a:lnTo>
                    <a:pt x="0" y="383997"/>
                  </a:lnTo>
                  <a:lnTo>
                    <a:pt x="111277" y="303274"/>
                  </a:lnTo>
                  <a:lnTo>
                    <a:pt x="450942" y="303274"/>
                  </a:lnTo>
                  <a:lnTo>
                    <a:pt x="333832" y="141833"/>
                  </a:lnTo>
                  <a:lnTo>
                    <a:pt x="445109" y="61112"/>
                  </a:lnTo>
                  <a:lnTo>
                    <a:pt x="61112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09353" y="4582457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80" h="1431289">
                  <a:moveTo>
                    <a:pt x="0" y="0"/>
                  </a:moveTo>
                  <a:lnTo>
                    <a:pt x="1528808" y="0"/>
                  </a:lnTo>
                  <a:lnTo>
                    <a:pt x="1528808" y="1431129"/>
                  </a:lnTo>
                  <a:lnTo>
                    <a:pt x="0" y="1431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09353" y="4582457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80" h="1431289">
                  <a:moveTo>
                    <a:pt x="0" y="0"/>
                  </a:moveTo>
                  <a:lnTo>
                    <a:pt x="1528807" y="0"/>
                  </a:lnTo>
                  <a:lnTo>
                    <a:pt x="1528807" y="1431129"/>
                  </a:lnTo>
                  <a:lnTo>
                    <a:pt x="0" y="143112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74663" y="4647767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79" h="1431289">
                  <a:moveTo>
                    <a:pt x="0" y="0"/>
                  </a:moveTo>
                  <a:lnTo>
                    <a:pt x="1528808" y="0"/>
                  </a:lnTo>
                  <a:lnTo>
                    <a:pt x="1528808" y="1431129"/>
                  </a:lnTo>
                  <a:lnTo>
                    <a:pt x="0" y="1431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74663" y="4647767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79" h="1431289">
                  <a:moveTo>
                    <a:pt x="0" y="0"/>
                  </a:moveTo>
                  <a:lnTo>
                    <a:pt x="1528807" y="0"/>
                  </a:lnTo>
                  <a:lnTo>
                    <a:pt x="1528807" y="1431129"/>
                  </a:lnTo>
                  <a:lnTo>
                    <a:pt x="0" y="143112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64743" y="4706118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79" h="1431289">
                  <a:moveTo>
                    <a:pt x="0" y="0"/>
                  </a:moveTo>
                  <a:lnTo>
                    <a:pt x="1528806" y="0"/>
                  </a:lnTo>
                  <a:lnTo>
                    <a:pt x="1528806" y="1431129"/>
                  </a:lnTo>
                  <a:lnTo>
                    <a:pt x="0" y="1431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64743" y="4706118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79" h="1431289">
                  <a:moveTo>
                    <a:pt x="0" y="0"/>
                  </a:moveTo>
                  <a:lnTo>
                    <a:pt x="1528807" y="0"/>
                  </a:lnTo>
                  <a:lnTo>
                    <a:pt x="1528807" y="1431129"/>
                  </a:lnTo>
                  <a:lnTo>
                    <a:pt x="0" y="143112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18313" y="4971010"/>
              <a:ext cx="274319" cy="2784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73043" y="5026828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5"/>
                  </a:lnTo>
                  <a:lnTo>
                    <a:pt x="20789" y="100273"/>
                  </a:lnTo>
                  <a:lnTo>
                    <a:pt x="63011" y="113258"/>
                  </a:lnTo>
                  <a:lnTo>
                    <a:pt x="75657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1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73043" y="5026828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21233" y="5565370"/>
              <a:ext cx="274319" cy="2784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75949" y="5620816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5"/>
                  </a:lnTo>
                  <a:lnTo>
                    <a:pt x="20788" y="100273"/>
                  </a:lnTo>
                  <a:lnTo>
                    <a:pt x="63012" y="113259"/>
                  </a:lnTo>
                  <a:lnTo>
                    <a:pt x="75658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0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75949" y="5620816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69177" y="4792287"/>
              <a:ext cx="278476" cy="2826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27295" y="4850796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7" y="0"/>
                  </a:moveTo>
                  <a:lnTo>
                    <a:pt x="14989" y="17749"/>
                  </a:lnTo>
                  <a:lnTo>
                    <a:pt x="0" y="56891"/>
                  </a:lnTo>
                  <a:lnTo>
                    <a:pt x="839" y="66817"/>
                  </a:lnTo>
                  <a:lnTo>
                    <a:pt x="20789" y="100274"/>
                  </a:lnTo>
                  <a:lnTo>
                    <a:pt x="63012" y="113259"/>
                  </a:lnTo>
                  <a:lnTo>
                    <a:pt x="75658" y="109571"/>
                  </a:lnTo>
                  <a:lnTo>
                    <a:pt x="103421" y="81245"/>
                  </a:lnTo>
                  <a:lnTo>
                    <a:pt x="109457" y="50780"/>
                  </a:lnTo>
                  <a:lnTo>
                    <a:pt x="106326" y="37080"/>
                  </a:lnTo>
                  <a:lnTo>
                    <a:pt x="79880" y="6766"/>
                  </a:lnTo>
                  <a:lnTo>
                    <a:pt x="515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27295" y="4850796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43745" y="4792287"/>
              <a:ext cx="278476" cy="2826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02119" y="4850796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7" y="0"/>
                  </a:moveTo>
                  <a:lnTo>
                    <a:pt x="14989" y="17750"/>
                  </a:lnTo>
                  <a:lnTo>
                    <a:pt x="0" y="56891"/>
                  </a:lnTo>
                  <a:lnTo>
                    <a:pt x="839" y="66817"/>
                  </a:lnTo>
                  <a:lnTo>
                    <a:pt x="20789" y="100274"/>
                  </a:lnTo>
                  <a:lnTo>
                    <a:pt x="63012" y="113259"/>
                  </a:lnTo>
                  <a:lnTo>
                    <a:pt x="75658" y="109572"/>
                  </a:lnTo>
                  <a:lnTo>
                    <a:pt x="103421" y="81246"/>
                  </a:lnTo>
                  <a:lnTo>
                    <a:pt x="109457" y="50780"/>
                  </a:lnTo>
                  <a:lnTo>
                    <a:pt x="106326" y="37080"/>
                  </a:lnTo>
                  <a:lnTo>
                    <a:pt x="79880" y="6766"/>
                  </a:lnTo>
                  <a:lnTo>
                    <a:pt x="51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02119" y="4850796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535680" y="5565370"/>
              <a:ext cx="274319" cy="2784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590814" y="5620816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7"/>
                  </a:lnTo>
                  <a:lnTo>
                    <a:pt x="20790" y="100274"/>
                  </a:lnTo>
                  <a:lnTo>
                    <a:pt x="63013" y="113259"/>
                  </a:lnTo>
                  <a:lnTo>
                    <a:pt x="75659" y="109571"/>
                  </a:lnTo>
                  <a:lnTo>
                    <a:pt x="103422" y="81245"/>
                  </a:lnTo>
                  <a:lnTo>
                    <a:pt x="109458" y="50780"/>
                  </a:lnTo>
                  <a:lnTo>
                    <a:pt x="106328" y="37080"/>
                  </a:lnTo>
                  <a:lnTo>
                    <a:pt x="79881" y="6765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590814" y="5620816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535680" y="5756563"/>
              <a:ext cx="274319" cy="2826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590814" y="5813750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7"/>
                  </a:lnTo>
                  <a:lnTo>
                    <a:pt x="20790" y="100274"/>
                  </a:lnTo>
                  <a:lnTo>
                    <a:pt x="63013" y="113259"/>
                  </a:lnTo>
                  <a:lnTo>
                    <a:pt x="75659" y="109571"/>
                  </a:lnTo>
                  <a:lnTo>
                    <a:pt x="103422" y="81245"/>
                  </a:lnTo>
                  <a:lnTo>
                    <a:pt x="109458" y="50780"/>
                  </a:lnTo>
                  <a:lnTo>
                    <a:pt x="106328" y="37080"/>
                  </a:lnTo>
                  <a:lnTo>
                    <a:pt x="79881" y="6765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590814" y="5813750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21233" y="4821381"/>
              <a:ext cx="274319" cy="2784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75949" y="4877241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8" y="0"/>
                  </a:moveTo>
                  <a:lnTo>
                    <a:pt x="14989" y="17748"/>
                  </a:lnTo>
                  <a:lnTo>
                    <a:pt x="0" y="56890"/>
                  </a:lnTo>
                  <a:lnTo>
                    <a:pt x="839" y="66816"/>
                  </a:lnTo>
                  <a:lnTo>
                    <a:pt x="20789" y="100274"/>
                  </a:lnTo>
                  <a:lnTo>
                    <a:pt x="63012" y="113259"/>
                  </a:lnTo>
                  <a:lnTo>
                    <a:pt x="75658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0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75949" y="4877241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34937" y="4788130"/>
              <a:ext cx="278476" cy="2826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92321" y="4846579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6"/>
                  </a:lnTo>
                  <a:lnTo>
                    <a:pt x="20790" y="100273"/>
                  </a:lnTo>
                  <a:lnTo>
                    <a:pt x="63013" y="113258"/>
                  </a:lnTo>
                  <a:lnTo>
                    <a:pt x="75659" y="109570"/>
                  </a:lnTo>
                  <a:lnTo>
                    <a:pt x="103422" y="81245"/>
                  </a:lnTo>
                  <a:lnTo>
                    <a:pt x="109458" y="50780"/>
                  </a:lnTo>
                  <a:lnTo>
                    <a:pt x="106328" y="37080"/>
                  </a:lnTo>
                  <a:lnTo>
                    <a:pt x="79881" y="6765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92320" y="4846579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89961" y="5141421"/>
              <a:ext cx="274319" cy="2784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545578" y="5196913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8" y="0"/>
                  </a:moveTo>
                  <a:lnTo>
                    <a:pt x="14990" y="17748"/>
                  </a:lnTo>
                  <a:lnTo>
                    <a:pt x="0" y="56890"/>
                  </a:lnTo>
                  <a:lnTo>
                    <a:pt x="839" y="66815"/>
                  </a:lnTo>
                  <a:lnTo>
                    <a:pt x="20789" y="100273"/>
                  </a:lnTo>
                  <a:lnTo>
                    <a:pt x="63011" y="113258"/>
                  </a:lnTo>
                  <a:lnTo>
                    <a:pt x="75657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0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545578" y="5196913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726873" y="5565370"/>
              <a:ext cx="274319" cy="2784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782553" y="5620816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8" y="0"/>
                  </a:moveTo>
                  <a:lnTo>
                    <a:pt x="14990" y="17749"/>
                  </a:lnTo>
                  <a:lnTo>
                    <a:pt x="0" y="56890"/>
                  </a:lnTo>
                  <a:lnTo>
                    <a:pt x="839" y="66815"/>
                  </a:lnTo>
                  <a:lnTo>
                    <a:pt x="20789" y="100273"/>
                  </a:lnTo>
                  <a:lnTo>
                    <a:pt x="63011" y="113259"/>
                  </a:lnTo>
                  <a:lnTo>
                    <a:pt x="75658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0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782553" y="5620816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43745" y="4979323"/>
              <a:ext cx="278476" cy="2826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702119" y="5035607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5"/>
                  </a:lnTo>
                  <a:lnTo>
                    <a:pt x="20789" y="100273"/>
                  </a:lnTo>
                  <a:lnTo>
                    <a:pt x="63011" y="113258"/>
                  </a:lnTo>
                  <a:lnTo>
                    <a:pt x="75657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1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702119" y="5035607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487486" y="5257799"/>
              <a:ext cx="278476" cy="2826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44286" y="5315184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6"/>
                  </a:lnTo>
                  <a:lnTo>
                    <a:pt x="20790" y="100273"/>
                  </a:lnTo>
                  <a:lnTo>
                    <a:pt x="63013" y="113258"/>
                  </a:lnTo>
                  <a:lnTo>
                    <a:pt x="75659" y="109570"/>
                  </a:lnTo>
                  <a:lnTo>
                    <a:pt x="103422" y="81245"/>
                  </a:lnTo>
                  <a:lnTo>
                    <a:pt x="109458" y="50780"/>
                  </a:lnTo>
                  <a:lnTo>
                    <a:pt x="106328" y="37080"/>
                  </a:lnTo>
                  <a:lnTo>
                    <a:pt x="79881" y="6765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544287" y="5315184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5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2630932" y="6202849"/>
              <a:ext cx="2820670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800" dirty="0">
                  <a:solidFill>
                    <a:srgbClr val="534239"/>
                  </a:solidFill>
                  <a:latin typeface="Calibri"/>
                  <a:cs typeface="Calibri"/>
                </a:rPr>
                <a:t>Human expert data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7226649" y="6233864"/>
              <a:ext cx="1991995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800" dirty="0">
                  <a:solidFill>
                    <a:srgbClr val="534239"/>
                  </a:solidFill>
                  <a:latin typeface="Calibri"/>
                  <a:cs typeface="Calibri"/>
                </a:rPr>
                <a:t>Self-play data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4956364" y="2890774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4">
                  <a:moveTo>
                    <a:pt x="0" y="137306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956364" y="3096299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157317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943661" y="3150212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66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943661" y="339649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3042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316219" y="3576845"/>
              <a:ext cx="832485" cy="68580"/>
            </a:xfrm>
            <a:custGeom>
              <a:avLst/>
              <a:gdLst/>
              <a:ahLst/>
              <a:cxnLst/>
              <a:rect l="l" t="t" r="r" b="b"/>
              <a:pathLst>
                <a:path w="832485" h="68579">
                  <a:moveTo>
                    <a:pt x="0" y="68220"/>
                  </a:moveTo>
                  <a:lnTo>
                    <a:pt x="0" y="0"/>
                  </a:lnTo>
                  <a:lnTo>
                    <a:pt x="832420" y="0"/>
                  </a:lnTo>
                  <a:lnTo>
                    <a:pt x="832420" y="68220"/>
                  </a:lnTo>
                  <a:lnTo>
                    <a:pt x="0" y="6822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144800" y="3405428"/>
              <a:ext cx="1003935" cy="171450"/>
            </a:xfrm>
            <a:custGeom>
              <a:avLst/>
              <a:gdLst/>
              <a:ahLst/>
              <a:cxnLst/>
              <a:rect l="l" t="t" r="r" b="b"/>
              <a:pathLst>
                <a:path w="1003935" h="171450">
                  <a:moveTo>
                    <a:pt x="832420" y="0"/>
                  </a:moveTo>
                  <a:lnTo>
                    <a:pt x="0" y="0"/>
                  </a:lnTo>
                  <a:lnTo>
                    <a:pt x="171418" y="171416"/>
                  </a:lnTo>
                  <a:lnTo>
                    <a:pt x="1003838" y="171416"/>
                  </a:lnTo>
                  <a:lnTo>
                    <a:pt x="832420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144799" y="3405429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0" y="0"/>
                  </a:moveTo>
                  <a:lnTo>
                    <a:pt x="0" y="68219"/>
                  </a:lnTo>
                  <a:lnTo>
                    <a:pt x="171418" y="239637"/>
                  </a:lnTo>
                  <a:lnTo>
                    <a:pt x="171418" y="17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144800" y="3405429"/>
              <a:ext cx="1003935" cy="240029"/>
            </a:xfrm>
            <a:custGeom>
              <a:avLst/>
              <a:gdLst/>
              <a:ahLst/>
              <a:cxnLst/>
              <a:rect l="l" t="t" r="r" b="b"/>
              <a:pathLst>
                <a:path w="1003935" h="240029">
                  <a:moveTo>
                    <a:pt x="171418" y="239638"/>
                  </a:moveTo>
                  <a:lnTo>
                    <a:pt x="0" y="68220"/>
                  </a:lnTo>
                  <a:lnTo>
                    <a:pt x="0" y="0"/>
                  </a:lnTo>
                  <a:lnTo>
                    <a:pt x="832419" y="0"/>
                  </a:lnTo>
                  <a:lnTo>
                    <a:pt x="1003837" y="171418"/>
                  </a:lnTo>
                  <a:lnTo>
                    <a:pt x="1003837" y="239638"/>
                  </a:lnTo>
                  <a:lnTo>
                    <a:pt x="171418" y="239638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144799" y="3405429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171418" y="239638"/>
                  </a:moveTo>
                  <a:lnTo>
                    <a:pt x="171418" y="17141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316218" y="3576846"/>
              <a:ext cx="832485" cy="0"/>
            </a:xfrm>
            <a:custGeom>
              <a:avLst/>
              <a:gdLst/>
              <a:ahLst/>
              <a:cxnLst/>
              <a:rect l="l" t="t" r="r" b="b"/>
              <a:pathLst>
                <a:path w="832485">
                  <a:moveTo>
                    <a:pt x="0" y="0"/>
                  </a:moveTo>
                  <a:lnTo>
                    <a:pt x="832419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144801" y="2890772"/>
              <a:ext cx="0" cy="549275"/>
            </a:xfrm>
            <a:custGeom>
              <a:avLst/>
              <a:gdLst/>
              <a:ahLst/>
              <a:cxnLst/>
              <a:rect l="l" t="t" r="r" b="b"/>
              <a:pathLst>
                <a:path h="549275">
                  <a:moveTo>
                    <a:pt x="0" y="548766"/>
                  </a:moveTo>
                  <a:lnTo>
                    <a:pt x="0" y="0"/>
                  </a:lnTo>
                </a:path>
              </a:pathLst>
            </a:custGeom>
            <a:ln w="25401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312239" y="3184320"/>
              <a:ext cx="5715" cy="426720"/>
            </a:xfrm>
            <a:custGeom>
              <a:avLst/>
              <a:gdLst/>
              <a:ahLst/>
              <a:cxnLst/>
              <a:rect l="l" t="t" r="r" b="b"/>
              <a:pathLst>
                <a:path w="5714" h="426720">
                  <a:moveTo>
                    <a:pt x="0" y="0"/>
                  </a:moveTo>
                  <a:lnTo>
                    <a:pt x="5344" y="426634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148639" y="3062190"/>
              <a:ext cx="0" cy="549275"/>
            </a:xfrm>
            <a:custGeom>
              <a:avLst/>
              <a:gdLst/>
              <a:ahLst/>
              <a:cxnLst/>
              <a:rect l="l" t="t" r="r" b="b"/>
              <a:pathLst>
                <a:path h="549275">
                  <a:moveTo>
                    <a:pt x="0" y="548766"/>
                  </a:moveTo>
                  <a:lnTo>
                    <a:pt x="0" y="0"/>
                  </a:lnTo>
                </a:path>
              </a:pathLst>
            </a:custGeom>
            <a:ln w="25401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316220" y="3328277"/>
              <a:ext cx="832485" cy="68580"/>
            </a:xfrm>
            <a:custGeom>
              <a:avLst/>
              <a:gdLst/>
              <a:ahLst/>
              <a:cxnLst/>
              <a:rect l="l" t="t" r="r" b="b"/>
              <a:pathLst>
                <a:path w="832485" h="68579">
                  <a:moveTo>
                    <a:pt x="0" y="68219"/>
                  </a:moveTo>
                  <a:lnTo>
                    <a:pt x="0" y="0"/>
                  </a:lnTo>
                  <a:lnTo>
                    <a:pt x="832420" y="0"/>
                  </a:lnTo>
                  <a:lnTo>
                    <a:pt x="832420" y="68219"/>
                  </a:lnTo>
                  <a:lnTo>
                    <a:pt x="0" y="68219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144802" y="3156859"/>
              <a:ext cx="1003935" cy="171450"/>
            </a:xfrm>
            <a:custGeom>
              <a:avLst/>
              <a:gdLst/>
              <a:ahLst/>
              <a:cxnLst/>
              <a:rect l="l" t="t" r="r" b="b"/>
              <a:pathLst>
                <a:path w="1003935" h="171450">
                  <a:moveTo>
                    <a:pt x="832420" y="0"/>
                  </a:moveTo>
                  <a:lnTo>
                    <a:pt x="0" y="0"/>
                  </a:lnTo>
                  <a:lnTo>
                    <a:pt x="171418" y="171418"/>
                  </a:lnTo>
                  <a:lnTo>
                    <a:pt x="1003838" y="171418"/>
                  </a:lnTo>
                  <a:lnTo>
                    <a:pt x="832420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144801" y="3156860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0" y="0"/>
                  </a:moveTo>
                  <a:lnTo>
                    <a:pt x="0" y="68220"/>
                  </a:lnTo>
                  <a:lnTo>
                    <a:pt x="171418" y="239637"/>
                  </a:lnTo>
                  <a:lnTo>
                    <a:pt x="171418" y="171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144802" y="3156859"/>
              <a:ext cx="1003935" cy="240029"/>
            </a:xfrm>
            <a:custGeom>
              <a:avLst/>
              <a:gdLst/>
              <a:ahLst/>
              <a:cxnLst/>
              <a:rect l="l" t="t" r="r" b="b"/>
              <a:pathLst>
                <a:path w="1003935" h="240029">
                  <a:moveTo>
                    <a:pt x="171417" y="239638"/>
                  </a:moveTo>
                  <a:lnTo>
                    <a:pt x="0" y="68220"/>
                  </a:lnTo>
                  <a:lnTo>
                    <a:pt x="0" y="0"/>
                  </a:lnTo>
                  <a:lnTo>
                    <a:pt x="832419" y="0"/>
                  </a:lnTo>
                  <a:lnTo>
                    <a:pt x="1003837" y="171418"/>
                  </a:lnTo>
                  <a:lnTo>
                    <a:pt x="1003837" y="239638"/>
                  </a:lnTo>
                  <a:lnTo>
                    <a:pt x="171417" y="239638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144801" y="3156859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171417" y="239638"/>
                  </a:moveTo>
                  <a:lnTo>
                    <a:pt x="171417" y="17141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316220" y="3328277"/>
              <a:ext cx="832485" cy="0"/>
            </a:xfrm>
            <a:custGeom>
              <a:avLst/>
              <a:gdLst/>
              <a:ahLst/>
              <a:cxnLst/>
              <a:rect l="l" t="t" r="r" b="b"/>
              <a:pathLst>
                <a:path w="832485">
                  <a:moveTo>
                    <a:pt x="0" y="0"/>
                  </a:moveTo>
                  <a:lnTo>
                    <a:pt x="832419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316219" y="3028080"/>
              <a:ext cx="832485" cy="68580"/>
            </a:xfrm>
            <a:custGeom>
              <a:avLst/>
              <a:gdLst/>
              <a:ahLst/>
              <a:cxnLst/>
              <a:rect l="l" t="t" r="r" b="b"/>
              <a:pathLst>
                <a:path w="832485" h="68580">
                  <a:moveTo>
                    <a:pt x="0" y="68219"/>
                  </a:moveTo>
                  <a:lnTo>
                    <a:pt x="0" y="0"/>
                  </a:lnTo>
                  <a:lnTo>
                    <a:pt x="832420" y="0"/>
                  </a:lnTo>
                  <a:lnTo>
                    <a:pt x="832420" y="68219"/>
                  </a:lnTo>
                  <a:lnTo>
                    <a:pt x="0" y="68219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144800" y="2856661"/>
              <a:ext cx="1003935" cy="171450"/>
            </a:xfrm>
            <a:custGeom>
              <a:avLst/>
              <a:gdLst/>
              <a:ahLst/>
              <a:cxnLst/>
              <a:rect l="l" t="t" r="r" b="b"/>
              <a:pathLst>
                <a:path w="1003935" h="171450">
                  <a:moveTo>
                    <a:pt x="832420" y="0"/>
                  </a:moveTo>
                  <a:lnTo>
                    <a:pt x="0" y="0"/>
                  </a:lnTo>
                  <a:lnTo>
                    <a:pt x="171418" y="171418"/>
                  </a:lnTo>
                  <a:lnTo>
                    <a:pt x="1003838" y="171418"/>
                  </a:lnTo>
                  <a:lnTo>
                    <a:pt x="832420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144799" y="2856662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30">
                  <a:moveTo>
                    <a:pt x="0" y="0"/>
                  </a:moveTo>
                  <a:lnTo>
                    <a:pt x="0" y="68219"/>
                  </a:lnTo>
                  <a:lnTo>
                    <a:pt x="171418" y="239637"/>
                  </a:lnTo>
                  <a:lnTo>
                    <a:pt x="171418" y="171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144800" y="2856662"/>
              <a:ext cx="1003935" cy="240029"/>
            </a:xfrm>
            <a:custGeom>
              <a:avLst/>
              <a:gdLst/>
              <a:ahLst/>
              <a:cxnLst/>
              <a:rect l="l" t="t" r="r" b="b"/>
              <a:pathLst>
                <a:path w="1003935" h="240030">
                  <a:moveTo>
                    <a:pt x="171418" y="239638"/>
                  </a:moveTo>
                  <a:lnTo>
                    <a:pt x="0" y="68220"/>
                  </a:lnTo>
                  <a:lnTo>
                    <a:pt x="0" y="0"/>
                  </a:lnTo>
                  <a:lnTo>
                    <a:pt x="832419" y="0"/>
                  </a:lnTo>
                  <a:lnTo>
                    <a:pt x="1003837" y="171418"/>
                  </a:lnTo>
                  <a:lnTo>
                    <a:pt x="1003837" y="239638"/>
                  </a:lnTo>
                  <a:lnTo>
                    <a:pt x="171418" y="239638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144799" y="2856662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30">
                  <a:moveTo>
                    <a:pt x="171418" y="239638"/>
                  </a:moveTo>
                  <a:lnTo>
                    <a:pt x="171418" y="17141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316218" y="3028079"/>
              <a:ext cx="832485" cy="0"/>
            </a:xfrm>
            <a:custGeom>
              <a:avLst/>
              <a:gdLst/>
              <a:ahLst/>
              <a:cxnLst/>
              <a:rect l="l" t="t" r="r" b="b"/>
              <a:pathLst>
                <a:path w="832485">
                  <a:moveTo>
                    <a:pt x="0" y="0"/>
                  </a:moveTo>
                  <a:lnTo>
                    <a:pt x="832419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316218" y="3062190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0"/>
                  </a:moveTo>
                  <a:lnTo>
                    <a:pt x="0" y="300197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462532" y="3173233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16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462532" y="3377577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0"/>
                  </a:moveTo>
                  <a:lnTo>
                    <a:pt x="0" y="70172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57754" y="3578027"/>
              <a:ext cx="676275" cy="64769"/>
            </a:xfrm>
            <a:custGeom>
              <a:avLst/>
              <a:gdLst/>
              <a:ahLst/>
              <a:cxnLst/>
              <a:rect l="l" t="t" r="r" b="b"/>
              <a:pathLst>
                <a:path w="676275" h="64770">
                  <a:moveTo>
                    <a:pt x="0" y="64726"/>
                  </a:moveTo>
                  <a:lnTo>
                    <a:pt x="0" y="0"/>
                  </a:lnTo>
                  <a:lnTo>
                    <a:pt x="676029" y="0"/>
                  </a:lnTo>
                  <a:lnTo>
                    <a:pt x="676029" y="64726"/>
                  </a:lnTo>
                  <a:lnTo>
                    <a:pt x="0" y="64726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95113" y="3415385"/>
              <a:ext cx="838835" cy="163195"/>
            </a:xfrm>
            <a:custGeom>
              <a:avLst/>
              <a:gdLst/>
              <a:ahLst/>
              <a:cxnLst/>
              <a:rect l="l" t="t" r="r" b="b"/>
              <a:pathLst>
                <a:path w="838835" h="163195">
                  <a:moveTo>
                    <a:pt x="676029" y="0"/>
                  </a:moveTo>
                  <a:lnTo>
                    <a:pt x="0" y="0"/>
                  </a:lnTo>
                  <a:lnTo>
                    <a:pt x="162641" y="162642"/>
                  </a:lnTo>
                  <a:lnTo>
                    <a:pt x="838671" y="162642"/>
                  </a:lnTo>
                  <a:lnTo>
                    <a:pt x="676029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95113" y="3415385"/>
              <a:ext cx="163195" cy="227965"/>
            </a:xfrm>
            <a:custGeom>
              <a:avLst/>
              <a:gdLst/>
              <a:ahLst/>
              <a:cxnLst/>
              <a:rect l="l" t="t" r="r" b="b"/>
              <a:pathLst>
                <a:path w="163194" h="227964">
                  <a:moveTo>
                    <a:pt x="0" y="0"/>
                  </a:moveTo>
                  <a:lnTo>
                    <a:pt x="0" y="64726"/>
                  </a:lnTo>
                  <a:lnTo>
                    <a:pt x="162641" y="227369"/>
                  </a:lnTo>
                  <a:lnTo>
                    <a:pt x="162641" y="162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95113" y="3415385"/>
              <a:ext cx="838835" cy="227965"/>
            </a:xfrm>
            <a:custGeom>
              <a:avLst/>
              <a:gdLst/>
              <a:ahLst/>
              <a:cxnLst/>
              <a:rect l="l" t="t" r="r" b="b"/>
              <a:pathLst>
                <a:path w="838835" h="227964">
                  <a:moveTo>
                    <a:pt x="162642" y="227369"/>
                  </a:moveTo>
                  <a:lnTo>
                    <a:pt x="0" y="64727"/>
                  </a:lnTo>
                  <a:lnTo>
                    <a:pt x="0" y="0"/>
                  </a:lnTo>
                  <a:lnTo>
                    <a:pt x="676029" y="0"/>
                  </a:lnTo>
                  <a:lnTo>
                    <a:pt x="838671" y="162642"/>
                  </a:lnTo>
                  <a:lnTo>
                    <a:pt x="838671" y="227369"/>
                  </a:lnTo>
                  <a:lnTo>
                    <a:pt x="162642" y="227369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795113" y="3415385"/>
              <a:ext cx="163195" cy="227965"/>
            </a:xfrm>
            <a:custGeom>
              <a:avLst/>
              <a:gdLst/>
              <a:ahLst/>
              <a:cxnLst/>
              <a:rect l="l" t="t" r="r" b="b"/>
              <a:pathLst>
                <a:path w="163194" h="227964">
                  <a:moveTo>
                    <a:pt x="162642" y="227369"/>
                  </a:moveTo>
                  <a:lnTo>
                    <a:pt x="162642" y="162642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57755" y="3578026"/>
              <a:ext cx="676275" cy="0"/>
            </a:xfrm>
            <a:custGeom>
              <a:avLst/>
              <a:gdLst/>
              <a:ahLst/>
              <a:cxnLst/>
              <a:rect l="l" t="t" r="r" b="b"/>
              <a:pathLst>
                <a:path w="676275">
                  <a:moveTo>
                    <a:pt x="0" y="0"/>
                  </a:moveTo>
                  <a:lnTo>
                    <a:pt x="676029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795112" y="3182571"/>
              <a:ext cx="3810" cy="265430"/>
            </a:xfrm>
            <a:custGeom>
              <a:avLst/>
              <a:gdLst/>
              <a:ahLst/>
              <a:cxnLst/>
              <a:rect l="l" t="t" r="r" b="b"/>
              <a:pathLst>
                <a:path w="3809" h="265429">
                  <a:moveTo>
                    <a:pt x="3278" y="0"/>
                  </a:moveTo>
                  <a:lnTo>
                    <a:pt x="0" y="265176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957754" y="3345212"/>
              <a:ext cx="3810" cy="265430"/>
            </a:xfrm>
            <a:custGeom>
              <a:avLst/>
              <a:gdLst/>
              <a:ahLst/>
              <a:cxnLst/>
              <a:rect l="l" t="t" r="r" b="b"/>
              <a:pathLst>
                <a:path w="3809" h="265429">
                  <a:moveTo>
                    <a:pt x="3277" y="0"/>
                  </a:moveTo>
                  <a:lnTo>
                    <a:pt x="0" y="265176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633784" y="3345212"/>
              <a:ext cx="3810" cy="265430"/>
            </a:xfrm>
            <a:custGeom>
              <a:avLst/>
              <a:gdLst/>
              <a:ahLst/>
              <a:cxnLst/>
              <a:rect l="l" t="t" r="r" b="b"/>
              <a:pathLst>
                <a:path w="3810" h="265429">
                  <a:moveTo>
                    <a:pt x="3278" y="0"/>
                  </a:moveTo>
                  <a:lnTo>
                    <a:pt x="0" y="265176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961033" y="3312850"/>
              <a:ext cx="676275" cy="64769"/>
            </a:xfrm>
            <a:custGeom>
              <a:avLst/>
              <a:gdLst/>
              <a:ahLst/>
              <a:cxnLst/>
              <a:rect l="l" t="t" r="r" b="b"/>
              <a:pathLst>
                <a:path w="676275" h="64770">
                  <a:moveTo>
                    <a:pt x="0" y="64726"/>
                  </a:moveTo>
                  <a:lnTo>
                    <a:pt x="0" y="0"/>
                  </a:lnTo>
                  <a:lnTo>
                    <a:pt x="676028" y="0"/>
                  </a:lnTo>
                  <a:lnTo>
                    <a:pt x="676028" y="64726"/>
                  </a:lnTo>
                  <a:lnTo>
                    <a:pt x="0" y="64726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798391" y="3150209"/>
              <a:ext cx="838835" cy="163195"/>
            </a:xfrm>
            <a:custGeom>
              <a:avLst/>
              <a:gdLst/>
              <a:ahLst/>
              <a:cxnLst/>
              <a:rect l="l" t="t" r="r" b="b"/>
              <a:pathLst>
                <a:path w="838835" h="163195">
                  <a:moveTo>
                    <a:pt x="676029" y="0"/>
                  </a:moveTo>
                  <a:lnTo>
                    <a:pt x="0" y="0"/>
                  </a:lnTo>
                  <a:lnTo>
                    <a:pt x="162642" y="162641"/>
                  </a:lnTo>
                  <a:lnTo>
                    <a:pt x="838671" y="162641"/>
                  </a:lnTo>
                  <a:lnTo>
                    <a:pt x="676029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798391" y="3150209"/>
              <a:ext cx="163195" cy="227965"/>
            </a:xfrm>
            <a:custGeom>
              <a:avLst/>
              <a:gdLst/>
              <a:ahLst/>
              <a:cxnLst/>
              <a:rect l="l" t="t" r="r" b="b"/>
              <a:pathLst>
                <a:path w="163194" h="227964">
                  <a:moveTo>
                    <a:pt x="0" y="0"/>
                  </a:moveTo>
                  <a:lnTo>
                    <a:pt x="0" y="64726"/>
                  </a:lnTo>
                  <a:lnTo>
                    <a:pt x="162642" y="227368"/>
                  </a:lnTo>
                  <a:lnTo>
                    <a:pt x="162642" y="162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798391" y="3150208"/>
              <a:ext cx="838835" cy="227965"/>
            </a:xfrm>
            <a:custGeom>
              <a:avLst/>
              <a:gdLst/>
              <a:ahLst/>
              <a:cxnLst/>
              <a:rect l="l" t="t" r="r" b="b"/>
              <a:pathLst>
                <a:path w="838835" h="227964">
                  <a:moveTo>
                    <a:pt x="162642" y="227369"/>
                  </a:moveTo>
                  <a:lnTo>
                    <a:pt x="0" y="64727"/>
                  </a:lnTo>
                  <a:lnTo>
                    <a:pt x="0" y="0"/>
                  </a:lnTo>
                  <a:lnTo>
                    <a:pt x="676029" y="0"/>
                  </a:lnTo>
                  <a:lnTo>
                    <a:pt x="838671" y="162641"/>
                  </a:lnTo>
                  <a:lnTo>
                    <a:pt x="838671" y="227369"/>
                  </a:lnTo>
                  <a:lnTo>
                    <a:pt x="162642" y="227369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798391" y="3150208"/>
              <a:ext cx="163195" cy="227965"/>
            </a:xfrm>
            <a:custGeom>
              <a:avLst/>
              <a:gdLst/>
              <a:ahLst/>
              <a:cxnLst/>
              <a:rect l="l" t="t" r="r" b="b"/>
              <a:pathLst>
                <a:path w="163194" h="227964">
                  <a:moveTo>
                    <a:pt x="162642" y="227369"/>
                  </a:moveTo>
                  <a:lnTo>
                    <a:pt x="162642" y="162641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61033" y="3312849"/>
              <a:ext cx="676275" cy="0"/>
            </a:xfrm>
            <a:custGeom>
              <a:avLst/>
              <a:gdLst/>
              <a:ahLst/>
              <a:cxnLst/>
              <a:rect l="l" t="t" r="r" b="b"/>
              <a:pathLst>
                <a:path w="676275">
                  <a:moveTo>
                    <a:pt x="0" y="0"/>
                  </a:moveTo>
                  <a:lnTo>
                    <a:pt x="676029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302223" y="4613005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79" h="1431289">
                  <a:moveTo>
                    <a:pt x="0" y="0"/>
                  </a:moveTo>
                  <a:lnTo>
                    <a:pt x="1528808" y="0"/>
                  </a:lnTo>
                  <a:lnTo>
                    <a:pt x="1528808" y="1431130"/>
                  </a:lnTo>
                  <a:lnTo>
                    <a:pt x="0" y="143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302222" y="4613006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79" h="1431289">
                  <a:moveTo>
                    <a:pt x="0" y="0"/>
                  </a:moveTo>
                  <a:lnTo>
                    <a:pt x="1528806" y="0"/>
                  </a:lnTo>
                  <a:lnTo>
                    <a:pt x="1528806" y="1431129"/>
                  </a:lnTo>
                  <a:lnTo>
                    <a:pt x="0" y="143112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367534" y="4678316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79" h="1431289">
                  <a:moveTo>
                    <a:pt x="0" y="0"/>
                  </a:moveTo>
                  <a:lnTo>
                    <a:pt x="1528806" y="0"/>
                  </a:lnTo>
                  <a:lnTo>
                    <a:pt x="1528806" y="1431129"/>
                  </a:lnTo>
                  <a:lnTo>
                    <a:pt x="0" y="1431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367534" y="4678316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79" h="1431289">
                  <a:moveTo>
                    <a:pt x="0" y="0"/>
                  </a:moveTo>
                  <a:lnTo>
                    <a:pt x="1528807" y="0"/>
                  </a:lnTo>
                  <a:lnTo>
                    <a:pt x="1528807" y="1431129"/>
                  </a:lnTo>
                  <a:lnTo>
                    <a:pt x="0" y="143112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457612" y="4736667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79" h="1431289">
                  <a:moveTo>
                    <a:pt x="0" y="0"/>
                  </a:moveTo>
                  <a:lnTo>
                    <a:pt x="1528806" y="0"/>
                  </a:lnTo>
                  <a:lnTo>
                    <a:pt x="1528806" y="1431129"/>
                  </a:lnTo>
                  <a:lnTo>
                    <a:pt x="0" y="1431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457613" y="4736667"/>
              <a:ext cx="1529080" cy="1431290"/>
            </a:xfrm>
            <a:custGeom>
              <a:avLst/>
              <a:gdLst/>
              <a:ahLst/>
              <a:cxnLst/>
              <a:rect l="l" t="t" r="r" b="b"/>
              <a:pathLst>
                <a:path w="1529079" h="1431289">
                  <a:moveTo>
                    <a:pt x="0" y="0"/>
                  </a:moveTo>
                  <a:lnTo>
                    <a:pt x="1528807" y="0"/>
                  </a:lnTo>
                  <a:lnTo>
                    <a:pt x="1528807" y="1431129"/>
                  </a:lnTo>
                  <a:lnTo>
                    <a:pt x="0" y="143112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919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581505" y="5419897"/>
              <a:ext cx="274320" cy="2826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636256" y="5477638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7"/>
                  </a:lnTo>
                  <a:lnTo>
                    <a:pt x="20790" y="100274"/>
                  </a:lnTo>
                  <a:lnTo>
                    <a:pt x="63014" y="113259"/>
                  </a:lnTo>
                  <a:lnTo>
                    <a:pt x="75660" y="109571"/>
                  </a:lnTo>
                  <a:lnTo>
                    <a:pt x="103422" y="81245"/>
                  </a:lnTo>
                  <a:lnTo>
                    <a:pt x="109458" y="50780"/>
                  </a:lnTo>
                  <a:lnTo>
                    <a:pt x="106328" y="37080"/>
                  </a:lnTo>
                  <a:lnTo>
                    <a:pt x="79881" y="6765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636256" y="5477638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411094" y="5594465"/>
              <a:ext cx="278476" cy="2826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468819" y="5651365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89" y="17748"/>
                  </a:lnTo>
                  <a:lnTo>
                    <a:pt x="0" y="56890"/>
                  </a:lnTo>
                  <a:lnTo>
                    <a:pt x="839" y="66815"/>
                  </a:lnTo>
                  <a:lnTo>
                    <a:pt x="20788" y="100273"/>
                  </a:lnTo>
                  <a:lnTo>
                    <a:pt x="63011" y="113259"/>
                  </a:lnTo>
                  <a:lnTo>
                    <a:pt x="75658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0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468819" y="5651365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585661" y="5615246"/>
              <a:ext cx="274320" cy="2826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641601" y="5673499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7"/>
                  </a:lnTo>
                  <a:lnTo>
                    <a:pt x="20790" y="100273"/>
                  </a:lnTo>
                  <a:lnTo>
                    <a:pt x="63013" y="113259"/>
                  </a:lnTo>
                  <a:lnTo>
                    <a:pt x="75659" y="109571"/>
                  </a:lnTo>
                  <a:lnTo>
                    <a:pt x="103422" y="81245"/>
                  </a:lnTo>
                  <a:lnTo>
                    <a:pt x="109458" y="50780"/>
                  </a:lnTo>
                  <a:lnTo>
                    <a:pt x="106328" y="37080"/>
                  </a:lnTo>
                  <a:lnTo>
                    <a:pt x="79881" y="6765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641601" y="5673499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933112" y="5806439"/>
              <a:ext cx="278476" cy="2826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991750" y="5862710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6"/>
                  </a:lnTo>
                  <a:lnTo>
                    <a:pt x="20789" y="100273"/>
                  </a:lnTo>
                  <a:lnTo>
                    <a:pt x="63012" y="113259"/>
                  </a:lnTo>
                  <a:lnTo>
                    <a:pt x="75658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1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991750" y="5862710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1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00603" y="5619403"/>
              <a:ext cx="274320" cy="2826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656379" y="5677809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7"/>
                  </a:lnTo>
                  <a:lnTo>
                    <a:pt x="20790" y="100274"/>
                  </a:lnTo>
                  <a:lnTo>
                    <a:pt x="63013" y="113259"/>
                  </a:lnTo>
                  <a:lnTo>
                    <a:pt x="75659" y="109571"/>
                  </a:lnTo>
                  <a:lnTo>
                    <a:pt x="103422" y="81245"/>
                  </a:lnTo>
                  <a:lnTo>
                    <a:pt x="109458" y="50780"/>
                  </a:lnTo>
                  <a:lnTo>
                    <a:pt x="106328" y="37080"/>
                  </a:lnTo>
                  <a:lnTo>
                    <a:pt x="79881" y="6765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656378" y="5677809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600603" y="5785657"/>
              <a:ext cx="274320" cy="2826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656377" y="5844324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90" y="17748"/>
                  </a:lnTo>
                  <a:lnTo>
                    <a:pt x="0" y="56890"/>
                  </a:lnTo>
                  <a:lnTo>
                    <a:pt x="839" y="66815"/>
                  </a:lnTo>
                  <a:lnTo>
                    <a:pt x="20789" y="100273"/>
                  </a:lnTo>
                  <a:lnTo>
                    <a:pt x="63011" y="113259"/>
                  </a:lnTo>
                  <a:lnTo>
                    <a:pt x="75657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0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656377" y="5844324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431875" y="4821381"/>
              <a:ext cx="274320" cy="2784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487610" y="4877241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89" y="17748"/>
                  </a:lnTo>
                  <a:lnTo>
                    <a:pt x="0" y="56890"/>
                  </a:lnTo>
                  <a:lnTo>
                    <a:pt x="839" y="66816"/>
                  </a:lnTo>
                  <a:lnTo>
                    <a:pt x="20789" y="100274"/>
                  </a:lnTo>
                  <a:lnTo>
                    <a:pt x="63012" y="113259"/>
                  </a:lnTo>
                  <a:lnTo>
                    <a:pt x="75658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0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487610" y="4877241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588134" y="5004261"/>
              <a:ext cx="274320" cy="28263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643673" y="5061941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40" y="66818"/>
                  </a:lnTo>
                  <a:lnTo>
                    <a:pt x="20790" y="100274"/>
                  </a:lnTo>
                  <a:lnTo>
                    <a:pt x="63014" y="113259"/>
                  </a:lnTo>
                  <a:lnTo>
                    <a:pt x="75660" y="109571"/>
                  </a:lnTo>
                  <a:lnTo>
                    <a:pt x="103422" y="81245"/>
                  </a:lnTo>
                  <a:lnTo>
                    <a:pt x="109458" y="50780"/>
                  </a:lnTo>
                  <a:lnTo>
                    <a:pt x="106328" y="37080"/>
                  </a:lnTo>
                  <a:lnTo>
                    <a:pt x="79881" y="6765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643673" y="5061941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411094" y="5785657"/>
              <a:ext cx="278476" cy="2826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468822" y="5844324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5"/>
                  </a:lnTo>
                  <a:lnTo>
                    <a:pt x="20789" y="100273"/>
                  </a:lnTo>
                  <a:lnTo>
                    <a:pt x="63011" y="113259"/>
                  </a:lnTo>
                  <a:lnTo>
                    <a:pt x="75657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0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468822" y="5844324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791796" y="5594465"/>
              <a:ext cx="278476" cy="28263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848654" y="5651365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90" y="17748"/>
                  </a:lnTo>
                  <a:lnTo>
                    <a:pt x="0" y="56890"/>
                  </a:lnTo>
                  <a:lnTo>
                    <a:pt x="839" y="66815"/>
                  </a:lnTo>
                  <a:lnTo>
                    <a:pt x="20789" y="100273"/>
                  </a:lnTo>
                  <a:lnTo>
                    <a:pt x="63011" y="113259"/>
                  </a:lnTo>
                  <a:lnTo>
                    <a:pt x="75657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0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848654" y="5651365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588134" y="5448992"/>
              <a:ext cx="274320" cy="28263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43673" y="5506829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89" y="17749"/>
                  </a:lnTo>
                  <a:lnTo>
                    <a:pt x="0" y="56890"/>
                  </a:lnTo>
                  <a:lnTo>
                    <a:pt x="839" y="66816"/>
                  </a:lnTo>
                  <a:lnTo>
                    <a:pt x="20790" y="100273"/>
                  </a:lnTo>
                  <a:lnTo>
                    <a:pt x="63013" y="113259"/>
                  </a:lnTo>
                  <a:lnTo>
                    <a:pt x="75659" y="109571"/>
                  </a:lnTo>
                  <a:lnTo>
                    <a:pt x="103422" y="81245"/>
                  </a:lnTo>
                  <a:lnTo>
                    <a:pt x="109458" y="50780"/>
                  </a:lnTo>
                  <a:lnTo>
                    <a:pt x="106328" y="37080"/>
                  </a:lnTo>
                  <a:lnTo>
                    <a:pt x="79881" y="6765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643673" y="5506830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236526" y="5594465"/>
              <a:ext cx="278476" cy="28263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293405" y="5651365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51548" y="0"/>
                  </a:moveTo>
                  <a:lnTo>
                    <a:pt x="14990" y="17748"/>
                  </a:lnTo>
                  <a:lnTo>
                    <a:pt x="0" y="56890"/>
                  </a:lnTo>
                  <a:lnTo>
                    <a:pt x="839" y="66815"/>
                  </a:lnTo>
                  <a:lnTo>
                    <a:pt x="20789" y="100273"/>
                  </a:lnTo>
                  <a:lnTo>
                    <a:pt x="63011" y="113259"/>
                  </a:lnTo>
                  <a:lnTo>
                    <a:pt x="75657" y="109571"/>
                  </a:lnTo>
                  <a:lnTo>
                    <a:pt x="103421" y="81245"/>
                  </a:lnTo>
                  <a:lnTo>
                    <a:pt x="109457" y="50781"/>
                  </a:lnTo>
                  <a:lnTo>
                    <a:pt x="106327" y="37081"/>
                  </a:lnTo>
                  <a:lnTo>
                    <a:pt x="79880" y="6766"/>
                  </a:lnTo>
                  <a:lnTo>
                    <a:pt x="51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293405" y="5651365"/>
              <a:ext cx="109855" cy="113664"/>
            </a:xfrm>
            <a:custGeom>
              <a:avLst/>
              <a:gdLst/>
              <a:ahLst/>
              <a:cxnLst/>
              <a:rect l="l" t="t" r="r" b="b"/>
              <a:pathLst>
                <a:path w="109854" h="113664">
                  <a:moveTo>
                    <a:pt x="0" y="56890"/>
                  </a:moveTo>
                  <a:lnTo>
                    <a:pt x="14989" y="17749"/>
                  </a:lnTo>
                  <a:lnTo>
                    <a:pt x="51548" y="0"/>
                  </a:lnTo>
                  <a:lnTo>
                    <a:pt x="66550" y="1741"/>
                  </a:lnTo>
                  <a:lnTo>
                    <a:pt x="100120" y="24881"/>
                  </a:lnTo>
                  <a:lnTo>
                    <a:pt x="109457" y="50781"/>
                  </a:lnTo>
                  <a:lnTo>
                    <a:pt x="107952" y="66984"/>
                  </a:lnTo>
                  <a:lnTo>
                    <a:pt x="86874" y="102819"/>
                  </a:lnTo>
                  <a:lnTo>
                    <a:pt x="63012" y="113259"/>
                  </a:lnTo>
                  <a:lnTo>
                    <a:pt x="46815" y="111869"/>
                  </a:lnTo>
                  <a:lnTo>
                    <a:pt x="11382" y="90864"/>
                  </a:lnTo>
                  <a:lnTo>
                    <a:pt x="0" y="56890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711262" y="2856099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4">
                  <a:moveTo>
                    <a:pt x="0" y="137304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711262" y="3061623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157317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698558" y="3115536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66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698558" y="3361822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3040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071117" y="3542170"/>
              <a:ext cx="832485" cy="68580"/>
            </a:xfrm>
            <a:custGeom>
              <a:avLst/>
              <a:gdLst/>
              <a:ahLst/>
              <a:cxnLst/>
              <a:rect l="l" t="t" r="r" b="b"/>
              <a:pathLst>
                <a:path w="832485" h="68579">
                  <a:moveTo>
                    <a:pt x="0" y="68219"/>
                  </a:moveTo>
                  <a:lnTo>
                    <a:pt x="0" y="0"/>
                  </a:lnTo>
                  <a:lnTo>
                    <a:pt x="832420" y="0"/>
                  </a:lnTo>
                  <a:lnTo>
                    <a:pt x="832420" y="68219"/>
                  </a:lnTo>
                  <a:lnTo>
                    <a:pt x="0" y="68219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899698" y="3370752"/>
              <a:ext cx="1003935" cy="171450"/>
            </a:xfrm>
            <a:custGeom>
              <a:avLst/>
              <a:gdLst/>
              <a:ahLst/>
              <a:cxnLst/>
              <a:rect l="l" t="t" r="r" b="b"/>
              <a:pathLst>
                <a:path w="1003935" h="171450">
                  <a:moveTo>
                    <a:pt x="832420" y="0"/>
                  </a:moveTo>
                  <a:lnTo>
                    <a:pt x="0" y="0"/>
                  </a:lnTo>
                  <a:lnTo>
                    <a:pt x="171418" y="171418"/>
                  </a:lnTo>
                  <a:lnTo>
                    <a:pt x="1003838" y="171418"/>
                  </a:lnTo>
                  <a:lnTo>
                    <a:pt x="832420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899697" y="3370753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0" y="0"/>
                  </a:moveTo>
                  <a:lnTo>
                    <a:pt x="0" y="68219"/>
                  </a:lnTo>
                  <a:lnTo>
                    <a:pt x="171418" y="239637"/>
                  </a:lnTo>
                  <a:lnTo>
                    <a:pt x="171418" y="171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899698" y="3370753"/>
              <a:ext cx="1003935" cy="240029"/>
            </a:xfrm>
            <a:custGeom>
              <a:avLst/>
              <a:gdLst/>
              <a:ahLst/>
              <a:cxnLst/>
              <a:rect l="l" t="t" r="r" b="b"/>
              <a:pathLst>
                <a:path w="1003935" h="240029">
                  <a:moveTo>
                    <a:pt x="171417" y="239638"/>
                  </a:moveTo>
                  <a:lnTo>
                    <a:pt x="0" y="68220"/>
                  </a:lnTo>
                  <a:lnTo>
                    <a:pt x="0" y="0"/>
                  </a:lnTo>
                  <a:lnTo>
                    <a:pt x="832419" y="0"/>
                  </a:lnTo>
                  <a:lnTo>
                    <a:pt x="1003837" y="171418"/>
                  </a:lnTo>
                  <a:lnTo>
                    <a:pt x="1003837" y="239638"/>
                  </a:lnTo>
                  <a:lnTo>
                    <a:pt x="171417" y="239638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899697" y="3370753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171417" y="239638"/>
                  </a:moveTo>
                  <a:lnTo>
                    <a:pt x="171417" y="17141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071116" y="3542170"/>
              <a:ext cx="832485" cy="0"/>
            </a:xfrm>
            <a:custGeom>
              <a:avLst/>
              <a:gdLst/>
              <a:ahLst/>
              <a:cxnLst/>
              <a:rect l="l" t="t" r="r" b="b"/>
              <a:pathLst>
                <a:path w="832485">
                  <a:moveTo>
                    <a:pt x="0" y="0"/>
                  </a:moveTo>
                  <a:lnTo>
                    <a:pt x="832419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899699" y="2856096"/>
              <a:ext cx="0" cy="549275"/>
            </a:xfrm>
            <a:custGeom>
              <a:avLst/>
              <a:gdLst/>
              <a:ahLst/>
              <a:cxnLst/>
              <a:rect l="l" t="t" r="r" b="b"/>
              <a:pathLst>
                <a:path h="549275">
                  <a:moveTo>
                    <a:pt x="0" y="548766"/>
                  </a:moveTo>
                  <a:lnTo>
                    <a:pt x="0" y="0"/>
                  </a:lnTo>
                </a:path>
              </a:pathLst>
            </a:custGeom>
            <a:ln w="25401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067137" y="3149644"/>
              <a:ext cx="5715" cy="426720"/>
            </a:xfrm>
            <a:custGeom>
              <a:avLst/>
              <a:gdLst/>
              <a:ahLst/>
              <a:cxnLst/>
              <a:rect l="l" t="t" r="r" b="b"/>
              <a:pathLst>
                <a:path w="5714" h="426720">
                  <a:moveTo>
                    <a:pt x="0" y="0"/>
                  </a:moveTo>
                  <a:lnTo>
                    <a:pt x="5343" y="426634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903537" y="3027514"/>
              <a:ext cx="0" cy="549275"/>
            </a:xfrm>
            <a:custGeom>
              <a:avLst/>
              <a:gdLst/>
              <a:ahLst/>
              <a:cxnLst/>
              <a:rect l="l" t="t" r="r" b="b"/>
              <a:pathLst>
                <a:path h="549275">
                  <a:moveTo>
                    <a:pt x="0" y="548766"/>
                  </a:moveTo>
                  <a:lnTo>
                    <a:pt x="0" y="0"/>
                  </a:lnTo>
                </a:path>
              </a:pathLst>
            </a:custGeom>
            <a:ln w="25401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071118" y="3293601"/>
              <a:ext cx="832485" cy="68580"/>
            </a:xfrm>
            <a:custGeom>
              <a:avLst/>
              <a:gdLst/>
              <a:ahLst/>
              <a:cxnLst/>
              <a:rect l="l" t="t" r="r" b="b"/>
              <a:pathLst>
                <a:path w="832485" h="68579">
                  <a:moveTo>
                    <a:pt x="0" y="68220"/>
                  </a:moveTo>
                  <a:lnTo>
                    <a:pt x="0" y="0"/>
                  </a:lnTo>
                  <a:lnTo>
                    <a:pt x="832418" y="0"/>
                  </a:lnTo>
                  <a:lnTo>
                    <a:pt x="832418" y="68220"/>
                  </a:lnTo>
                  <a:lnTo>
                    <a:pt x="0" y="6822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899700" y="3122183"/>
              <a:ext cx="1003935" cy="171450"/>
            </a:xfrm>
            <a:custGeom>
              <a:avLst/>
              <a:gdLst/>
              <a:ahLst/>
              <a:cxnLst/>
              <a:rect l="l" t="t" r="r" b="b"/>
              <a:pathLst>
                <a:path w="1003935" h="171450">
                  <a:moveTo>
                    <a:pt x="832418" y="0"/>
                  </a:moveTo>
                  <a:lnTo>
                    <a:pt x="0" y="0"/>
                  </a:lnTo>
                  <a:lnTo>
                    <a:pt x="171418" y="171418"/>
                  </a:lnTo>
                  <a:lnTo>
                    <a:pt x="1003837" y="171418"/>
                  </a:lnTo>
                  <a:lnTo>
                    <a:pt x="832418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899699" y="3122184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0" y="0"/>
                  </a:moveTo>
                  <a:lnTo>
                    <a:pt x="0" y="68220"/>
                  </a:lnTo>
                  <a:lnTo>
                    <a:pt x="171418" y="239638"/>
                  </a:lnTo>
                  <a:lnTo>
                    <a:pt x="171418" y="171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899700" y="3122185"/>
              <a:ext cx="1003935" cy="240029"/>
            </a:xfrm>
            <a:custGeom>
              <a:avLst/>
              <a:gdLst/>
              <a:ahLst/>
              <a:cxnLst/>
              <a:rect l="l" t="t" r="r" b="b"/>
              <a:pathLst>
                <a:path w="1003935" h="240029">
                  <a:moveTo>
                    <a:pt x="171417" y="239638"/>
                  </a:moveTo>
                  <a:lnTo>
                    <a:pt x="0" y="68220"/>
                  </a:lnTo>
                  <a:lnTo>
                    <a:pt x="0" y="0"/>
                  </a:lnTo>
                  <a:lnTo>
                    <a:pt x="832419" y="0"/>
                  </a:lnTo>
                  <a:lnTo>
                    <a:pt x="1003837" y="171418"/>
                  </a:lnTo>
                  <a:lnTo>
                    <a:pt x="1003837" y="239638"/>
                  </a:lnTo>
                  <a:lnTo>
                    <a:pt x="171417" y="239638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899699" y="3122185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171417" y="239638"/>
                  </a:moveTo>
                  <a:lnTo>
                    <a:pt x="171417" y="17141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071117" y="3293602"/>
              <a:ext cx="832485" cy="0"/>
            </a:xfrm>
            <a:custGeom>
              <a:avLst/>
              <a:gdLst/>
              <a:ahLst/>
              <a:cxnLst/>
              <a:rect l="l" t="t" r="r" b="b"/>
              <a:pathLst>
                <a:path w="832485">
                  <a:moveTo>
                    <a:pt x="0" y="0"/>
                  </a:moveTo>
                  <a:lnTo>
                    <a:pt x="83242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071117" y="2993402"/>
              <a:ext cx="832485" cy="68580"/>
            </a:xfrm>
            <a:custGeom>
              <a:avLst/>
              <a:gdLst/>
              <a:ahLst/>
              <a:cxnLst/>
              <a:rect l="l" t="t" r="r" b="b"/>
              <a:pathLst>
                <a:path w="832485" h="68580">
                  <a:moveTo>
                    <a:pt x="0" y="68220"/>
                  </a:moveTo>
                  <a:lnTo>
                    <a:pt x="0" y="0"/>
                  </a:lnTo>
                  <a:lnTo>
                    <a:pt x="832420" y="0"/>
                  </a:lnTo>
                  <a:lnTo>
                    <a:pt x="832420" y="68220"/>
                  </a:lnTo>
                  <a:lnTo>
                    <a:pt x="0" y="6822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899698" y="2821985"/>
              <a:ext cx="1003935" cy="171450"/>
            </a:xfrm>
            <a:custGeom>
              <a:avLst/>
              <a:gdLst/>
              <a:ahLst/>
              <a:cxnLst/>
              <a:rect l="l" t="t" r="r" b="b"/>
              <a:pathLst>
                <a:path w="1003935" h="171450">
                  <a:moveTo>
                    <a:pt x="832420" y="0"/>
                  </a:moveTo>
                  <a:lnTo>
                    <a:pt x="0" y="0"/>
                  </a:lnTo>
                  <a:lnTo>
                    <a:pt x="171418" y="171416"/>
                  </a:lnTo>
                  <a:lnTo>
                    <a:pt x="1003838" y="171416"/>
                  </a:lnTo>
                  <a:lnTo>
                    <a:pt x="832420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899697" y="2821986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30">
                  <a:moveTo>
                    <a:pt x="0" y="0"/>
                  </a:moveTo>
                  <a:lnTo>
                    <a:pt x="0" y="68219"/>
                  </a:lnTo>
                  <a:lnTo>
                    <a:pt x="171418" y="239637"/>
                  </a:lnTo>
                  <a:lnTo>
                    <a:pt x="171418" y="17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899698" y="2821986"/>
              <a:ext cx="1003935" cy="240029"/>
            </a:xfrm>
            <a:custGeom>
              <a:avLst/>
              <a:gdLst/>
              <a:ahLst/>
              <a:cxnLst/>
              <a:rect l="l" t="t" r="r" b="b"/>
              <a:pathLst>
                <a:path w="1003935" h="240030">
                  <a:moveTo>
                    <a:pt x="171417" y="239638"/>
                  </a:moveTo>
                  <a:lnTo>
                    <a:pt x="0" y="68220"/>
                  </a:lnTo>
                  <a:lnTo>
                    <a:pt x="0" y="0"/>
                  </a:lnTo>
                  <a:lnTo>
                    <a:pt x="832419" y="0"/>
                  </a:lnTo>
                  <a:lnTo>
                    <a:pt x="1003837" y="171418"/>
                  </a:lnTo>
                  <a:lnTo>
                    <a:pt x="1003837" y="239638"/>
                  </a:lnTo>
                  <a:lnTo>
                    <a:pt x="171417" y="239638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899697" y="2821986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30">
                  <a:moveTo>
                    <a:pt x="171417" y="239638"/>
                  </a:moveTo>
                  <a:lnTo>
                    <a:pt x="171417" y="17141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071116" y="2993403"/>
              <a:ext cx="832485" cy="0"/>
            </a:xfrm>
            <a:custGeom>
              <a:avLst/>
              <a:gdLst/>
              <a:ahLst/>
              <a:cxnLst/>
              <a:rect l="l" t="t" r="r" b="b"/>
              <a:pathLst>
                <a:path w="832485">
                  <a:moveTo>
                    <a:pt x="0" y="0"/>
                  </a:moveTo>
                  <a:lnTo>
                    <a:pt x="832419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071116" y="3027514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0"/>
                  </a:moveTo>
                  <a:lnTo>
                    <a:pt x="1" y="300197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280381" y="2893527"/>
              <a:ext cx="0" cy="363220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2" y="0"/>
                  </a:moveTo>
                  <a:lnTo>
                    <a:pt x="0" y="362842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267679" y="3152965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66"/>
                  </a:lnTo>
                </a:path>
              </a:pathLst>
            </a:custGeom>
            <a:ln w="3175">
              <a:solidFill>
                <a:srgbClr val="B38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267679" y="339925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3041"/>
                  </a:lnTo>
                </a:path>
              </a:pathLst>
            </a:custGeom>
            <a:ln w="3175">
              <a:solidFill>
                <a:srgbClr val="B38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267678" y="3152965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066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267678" y="339925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3040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640237" y="3579600"/>
              <a:ext cx="832485" cy="68580"/>
            </a:xfrm>
            <a:custGeom>
              <a:avLst/>
              <a:gdLst/>
              <a:ahLst/>
              <a:cxnLst/>
              <a:rect l="l" t="t" r="r" b="b"/>
              <a:pathLst>
                <a:path w="832484" h="68579">
                  <a:moveTo>
                    <a:pt x="0" y="68219"/>
                  </a:moveTo>
                  <a:lnTo>
                    <a:pt x="0" y="0"/>
                  </a:lnTo>
                  <a:lnTo>
                    <a:pt x="832420" y="0"/>
                  </a:lnTo>
                  <a:lnTo>
                    <a:pt x="832420" y="68219"/>
                  </a:lnTo>
                  <a:lnTo>
                    <a:pt x="0" y="68219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8819" y="3408182"/>
              <a:ext cx="1003935" cy="171450"/>
            </a:xfrm>
            <a:custGeom>
              <a:avLst/>
              <a:gdLst/>
              <a:ahLst/>
              <a:cxnLst/>
              <a:rect l="l" t="t" r="r" b="b"/>
              <a:pathLst>
                <a:path w="1003934" h="171450">
                  <a:moveTo>
                    <a:pt x="832420" y="0"/>
                  </a:moveTo>
                  <a:lnTo>
                    <a:pt x="0" y="0"/>
                  </a:lnTo>
                  <a:lnTo>
                    <a:pt x="171418" y="171418"/>
                  </a:lnTo>
                  <a:lnTo>
                    <a:pt x="1003838" y="171418"/>
                  </a:lnTo>
                  <a:lnTo>
                    <a:pt x="832420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68818" y="3408183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0" y="0"/>
                  </a:moveTo>
                  <a:lnTo>
                    <a:pt x="0" y="68220"/>
                  </a:lnTo>
                  <a:lnTo>
                    <a:pt x="171418" y="239637"/>
                  </a:lnTo>
                  <a:lnTo>
                    <a:pt x="171418" y="171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68818" y="3408182"/>
              <a:ext cx="1003935" cy="240029"/>
            </a:xfrm>
            <a:custGeom>
              <a:avLst/>
              <a:gdLst/>
              <a:ahLst/>
              <a:cxnLst/>
              <a:rect l="l" t="t" r="r" b="b"/>
              <a:pathLst>
                <a:path w="1003934" h="240029">
                  <a:moveTo>
                    <a:pt x="171418" y="239637"/>
                  </a:moveTo>
                  <a:lnTo>
                    <a:pt x="0" y="68219"/>
                  </a:lnTo>
                  <a:lnTo>
                    <a:pt x="0" y="0"/>
                  </a:lnTo>
                  <a:lnTo>
                    <a:pt x="832419" y="0"/>
                  </a:lnTo>
                  <a:lnTo>
                    <a:pt x="1003837" y="171417"/>
                  </a:lnTo>
                  <a:lnTo>
                    <a:pt x="1003837" y="239637"/>
                  </a:lnTo>
                  <a:lnTo>
                    <a:pt x="171418" y="239637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468817" y="3408182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171418" y="239637"/>
                  </a:moveTo>
                  <a:lnTo>
                    <a:pt x="171418" y="171417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40237" y="3579599"/>
              <a:ext cx="832485" cy="0"/>
            </a:xfrm>
            <a:custGeom>
              <a:avLst/>
              <a:gdLst/>
              <a:ahLst/>
              <a:cxnLst/>
              <a:rect l="l" t="t" r="r" b="b"/>
              <a:pathLst>
                <a:path w="832484">
                  <a:moveTo>
                    <a:pt x="0" y="0"/>
                  </a:moveTo>
                  <a:lnTo>
                    <a:pt x="832419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468819" y="2893525"/>
              <a:ext cx="0" cy="549275"/>
            </a:xfrm>
            <a:custGeom>
              <a:avLst/>
              <a:gdLst/>
              <a:ahLst/>
              <a:cxnLst/>
              <a:rect l="l" t="t" r="r" b="b"/>
              <a:pathLst>
                <a:path h="549275">
                  <a:moveTo>
                    <a:pt x="0" y="548767"/>
                  </a:moveTo>
                  <a:lnTo>
                    <a:pt x="0" y="0"/>
                  </a:lnTo>
                </a:path>
              </a:pathLst>
            </a:custGeom>
            <a:ln w="25402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36257" y="3187075"/>
              <a:ext cx="5715" cy="426720"/>
            </a:xfrm>
            <a:custGeom>
              <a:avLst/>
              <a:gdLst/>
              <a:ahLst/>
              <a:cxnLst/>
              <a:rect l="l" t="t" r="r" b="b"/>
              <a:pathLst>
                <a:path w="5715" h="426720">
                  <a:moveTo>
                    <a:pt x="0" y="0"/>
                  </a:moveTo>
                  <a:lnTo>
                    <a:pt x="5343" y="426634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472657" y="3064943"/>
              <a:ext cx="0" cy="549275"/>
            </a:xfrm>
            <a:custGeom>
              <a:avLst/>
              <a:gdLst/>
              <a:ahLst/>
              <a:cxnLst/>
              <a:rect l="l" t="t" r="r" b="b"/>
              <a:pathLst>
                <a:path h="549275">
                  <a:moveTo>
                    <a:pt x="0" y="548767"/>
                  </a:moveTo>
                  <a:lnTo>
                    <a:pt x="0" y="0"/>
                  </a:lnTo>
                </a:path>
              </a:pathLst>
            </a:custGeom>
            <a:ln w="25401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640238" y="3331030"/>
              <a:ext cx="832485" cy="68580"/>
            </a:xfrm>
            <a:custGeom>
              <a:avLst/>
              <a:gdLst/>
              <a:ahLst/>
              <a:cxnLst/>
              <a:rect l="l" t="t" r="r" b="b"/>
              <a:pathLst>
                <a:path w="832484" h="68579">
                  <a:moveTo>
                    <a:pt x="0" y="68220"/>
                  </a:moveTo>
                  <a:lnTo>
                    <a:pt x="0" y="0"/>
                  </a:lnTo>
                  <a:lnTo>
                    <a:pt x="832420" y="0"/>
                  </a:lnTo>
                  <a:lnTo>
                    <a:pt x="832420" y="68220"/>
                  </a:lnTo>
                  <a:lnTo>
                    <a:pt x="0" y="6822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468820" y="3159613"/>
              <a:ext cx="1003935" cy="171450"/>
            </a:xfrm>
            <a:custGeom>
              <a:avLst/>
              <a:gdLst/>
              <a:ahLst/>
              <a:cxnLst/>
              <a:rect l="l" t="t" r="r" b="b"/>
              <a:pathLst>
                <a:path w="1003934" h="171450">
                  <a:moveTo>
                    <a:pt x="832420" y="0"/>
                  </a:moveTo>
                  <a:lnTo>
                    <a:pt x="0" y="0"/>
                  </a:lnTo>
                  <a:lnTo>
                    <a:pt x="171418" y="171416"/>
                  </a:lnTo>
                  <a:lnTo>
                    <a:pt x="1003838" y="171416"/>
                  </a:lnTo>
                  <a:lnTo>
                    <a:pt x="832420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468819" y="3159614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0" y="0"/>
                  </a:moveTo>
                  <a:lnTo>
                    <a:pt x="0" y="68219"/>
                  </a:lnTo>
                  <a:lnTo>
                    <a:pt x="171418" y="239637"/>
                  </a:lnTo>
                  <a:lnTo>
                    <a:pt x="171418" y="17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468820" y="3159614"/>
              <a:ext cx="1003935" cy="240029"/>
            </a:xfrm>
            <a:custGeom>
              <a:avLst/>
              <a:gdLst/>
              <a:ahLst/>
              <a:cxnLst/>
              <a:rect l="l" t="t" r="r" b="b"/>
              <a:pathLst>
                <a:path w="1003934" h="240029">
                  <a:moveTo>
                    <a:pt x="171418" y="239638"/>
                  </a:moveTo>
                  <a:lnTo>
                    <a:pt x="0" y="68220"/>
                  </a:lnTo>
                  <a:lnTo>
                    <a:pt x="0" y="0"/>
                  </a:lnTo>
                  <a:lnTo>
                    <a:pt x="832419" y="0"/>
                  </a:lnTo>
                  <a:lnTo>
                    <a:pt x="1003837" y="171418"/>
                  </a:lnTo>
                  <a:lnTo>
                    <a:pt x="1003837" y="239638"/>
                  </a:lnTo>
                  <a:lnTo>
                    <a:pt x="171418" y="239638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68819" y="3159614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29">
                  <a:moveTo>
                    <a:pt x="171418" y="239638"/>
                  </a:moveTo>
                  <a:lnTo>
                    <a:pt x="171418" y="17141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640238" y="3331031"/>
              <a:ext cx="832485" cy="0"/>
            </a:xfrm>
            <a:custGeom>
              <a:avLst/>
              <a:gdLst/>
              <a:ahLst/>
              <a:cxnLst/>
              <a:rect l="l" t="t" r="r" b="b"/>
              <a:pathLst>
                <a:path w="832484">
                  <a:moveTo>
                    <a:pt x="0" y="0"/>
                  </a:moveTo>
                  <a:lnTo>
                    <a:pt x="832419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640237" y="3030833"/>
              <a:ext cx="832485" cy="68580"/>
            </a:xfrm>
            <a:custGeom>
              <a:avLst/>
              <a:gdLst/>
              <a:ahLst/>
              <a:cxnLst/>
              <a:rect l="l" t="t" r="r" b="b"/>
              <a:pathLst>
                <a:path w="832484" h="68580">
                  <a:moveTo>
                    <a:pt x="0" y="68220"/>
                  </a:moveTo>
                  <a:lnTo>
                    <a:pt x="0" y="0"/>
                  </a:lnTo>
                  <a:lnTo>
                    <a:pt x="832420" y="0"/>
                  </a:lnTo>
                  <a:lnTo>
                    <a:pt x="832420" y="68220"/>
                  </a:lnTo>
                  <a:lnTo>
                    <a:pt x="0" y="6822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68819" y="2859415"/>
              <a:ext cx="1003935" cy="171450"/>
            </a:xfrm>
            <a:custGeom>
              <a:avLst/>
              <a:gdLst/>
              <a:ahLst/>
              <a:cxnLst/>
              <a:rect l="l" t="t" r="r" b="b"/>
              <a:pathLst>
                <a:path w="1003934" h="171450">
                  <a:moveTo>
                    <a:pt x="832420" y="0"/>
                  </a:moveTo>
                  <a:lnTo>
                    <a:pt x="0" y="0"/>
                  </a:lnTo>
                  <a:lnTo>
                    <a:pt x="171418" y="171418"/>
                  </a:lnTo>
                  <a:lnTo>
                    <a:pt x="1003838" y="171418"/>
                  </a:lnTo>
                  <a:lnTo>
                    <a:pt x="832420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68818" y="2859416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30">
                  <a:moveTo>
                    <a:pt x="0" y="0"/>
                  </a:moveTo>
                  <a:lnTo>
                    <a:pt x="0" y="68220"/>
                  </a:lnTo>
                  <a:lnTo>
                    <a:pt x="171418" y="239638"/>
                  </a:lnTo>
                  <a:lnTo>
                    <a:pt x="171418" y="171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68818" y="2859416"/>
              <a:ext cx="1003935" cy="240029"/>
            </a:xfrm>
            <a:custGeom>
              <a:avLst/>
              <a:gdLst/>
              <a:ahLst/>
              <a:cxnLst/>
              <a:rect l="l" t="t" r="r" b="b"/>
              <a:pathLst>
                <a:path w="1003934" h="240030">
                  <a:moveTo>
                    <a:pt x="171418" y="239638"/>
                  </a:moveTo>
                  <a:lnTo>
                    <a:pt x="0" y="68220"/>
                  </a:lnTo>
                  <a:lnTo>
                    <a:pt x="0" y="0"/>
                  </a:lnTo>
                  <a:lnTo>
                    <a:pt x="832419" y="0"/>
                  </a:lnTo>
                  <a:lnTo>
                    <a:pt x="1003837" y="171418"/>
                  </a:lnTo>
                  <a:lnTo>
                    <a:pt x="1003837" y="239638"/>
                  </a:lnTo>
                  <a:lnTo>
                    <a:pt x="171418" y="239638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68817" y="2859416"/>
              <a:ext cx="171450" cy="240029"/>
            </a:xfrm>
            <a:custGeom>
              <a:avLst/>
              <a:gdLst/>
              <a:ahLst/>
              <a:cxnLst/>
              <a:rect l="l" t="t" r="r" b="b"/>
              <a:pathLst>
                <a:path w="171450" h="240030">
                  <a:moveTo>
                    <a:pt x="171418" y="239638"/>
                  </a:moveTo>
                  <a:lnTo>
                    <a:pt x="171418" y="17141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640237" y="3030834"/>
              <a:ext cx="832485" cy="0"/>
            </a:xfrm>
            <a:custGeom>
              <a:avLst/>
              <a:gdLst/>
              <a:ahLst/>
              <a:cxnLst/>
              <a:rect l="l" t="t" r="r" b="b"/>
              <a:pathLst>
                <a:path w="832484">
                  <a:moveTo>
                    <a:pt x="0" y="0"/>
                  </a:moveTo>
                  <a:lnTo>
                    <a:pt x="832419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472656" y="3064944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0"/>
                  </a:moveTo>
                  <a:lnTo>
                    <a:pt x="0" y="300198"/>
                  </a:lnTo>
                </a:path>
              </a:pathLst>
            </a:custGeom>
            <a:ln w="3175">
              <a:solidFill>
                <a:srgbClr val="B38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640236" y="3064943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0"/>
                  </a:moveTo>
                  <a:lnTo>
                    <a:pt x="0" y="300197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207661" y="3783996"/>
              <a:ext cx="631190" cy="671830"/>
            </a:xfrm>
            <a:custGeom>
              <a:avLst/>
              <a:gdLst/>
              <a:ahLst/>
              <a:cxnLst/>
              <a:rect l="l" t="t" r="r" b="b"/>
              <a:pathLst>
                <a:path w="631189" h="671829">
                  <a:moveTo>
                    <a:pt x="598657" y="0"/>
                  </a:moveTo>
                  <a:lnTo>
                    <a:pt x="211145" y="31969"/>
                  </a:lnTo>
                  <a:lnTo>
                    <a:pt x="316016" y="120855"/>
                  </a:lnTo>
                  <a:lnTo>
                    <a:pt x="0" y="493703"/>
                  </a:lnTo>
                  <a:lnTo>
                    <a:pt x="209741" y="671474"/>
                  </a:lnTo>
                  <a:lnTo>
                    <a:pt x="525758" y="298627"/>
                  </a:lnTo>
                  <a:lnTo>
                    <a:pt x="623295" y="298627"/>
                  </a:lnTo>
                  <a:lnTo>
                    <a:pt x="598657" y="0"/>
                  </a:lnTo>
                  <a:close/>
                </a:path>
                <a:path w="631189" h="671829">
                  <a:moveTo>
                    <a:pt x="623295" y="298627"/>
                  </a:moveTo>
                  <a:lnTo>
                    <a:pt x="525758" y="298627"/>
                  </a:lnTo>
                  <a:lnTo>
                    <a:pt x="630628" y="387512"/>
                  </a:lnTo>
                  <a:lnTo>
                    <a:pt x="623295" y="298627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 txBox="1"/>
            <p:nvPr/>
          </p:nvSpPr>
          <p:spPr>
            <a:xfrm>
              <a:off x="3142405" y="3928608"/>
              <a:ext cx="1908175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800" dirty="0">
                  <a:solidFill>
                    <a:srgbClr val="534239"/>
                  </a:solidFill>
                  <a:latin typeface="Calibri"/>
                  <a:cs typeface="Calibri"/>
                </a:rPr>
                <a:t>ClassiﬁcaIon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233" name="object 233"/>
            <p:cNvSpPr/>
            <p:nvPr/>
          </p:nvSpPr>
          <p:spPr>
            <a:xfrm>
              <a:off x="7499719" y="3720239"/>
              <a:ext cx="621030" cy="699135"/>
            </a:xfrm>
            <a:custGeom>
              <a:avLst/>
              <a:gdLst/>
              <a:ahLst/>
              <a:cxnLst/>
              <a:rect l="l" t="t" r="r" b="b"/>
              <a:pathLst>
                <a:path w="621029" h="699135">
                  <a:moveTo>
                    <a:pt x="450941" y="303274"/>
                  </a:moveTo>
                  <a:lnTo>
                    <a:pt x="111276" y="303274"/>
                  </a:lnTo>
                  <a:lnTo>
                    <a:pt x="398264" y="698900"/>
                  </a:lnTo>
                  <a:lnTo>
                    <a:pt x="620819" y="537457"/>
                  </a:lnTo>
                  <a:lnTo>
                    <a:pt x="450941" y="303274"/>
                  </a:lnTo>
                  <a:close/>
                </a:path>
                <a:path w="621029" h="699135">
                  <a:moveTo>
                    <a:pt x="61112" y="0"/>
                  </a:moveTo>
                  <a:lnTo>
                    <a:pt x="0" y="383997"/>
                  </a:lnTo>
                  <a:lnTo>
                    <a:pt x="111276" y="303274"/>
                  </a:lnTo>
                  <a:lnTo>
                    <a:pt x="450941" y="303274"/>
                  </a:lnTo>
                  <a:lnTo>
                    <a:pt x="333830" y="141833"/>
                  </a:lnTo>
                  <a:lnTo>
                    <a:pt x="445108" y="61112"/>
                  </a:lnTo>
                  <a:lnTo>
                    <a:pt x="61112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398276" y="3766010"/>
              <a:ext cx="631190" cy="671830"/>
            </a:xfrm>
            <a:custGeom>
              <a:avLst/>
              <a:gdLst/>
              <a:ahLst/>
              <a:cxnLst/>
              <a:rect l="l" t="t" r="r" b="b"/>
              <a:pathLst>
                <a:path w="631190" h="671829">
                  <a:moveTo>
                    <a:pt x="598657" y="0"/>
                  </a:moveTo>
                  <a:lnTo>
                    <a:pt x="211145" y="31969"/>
                  </a:lnTo>
                  <a:lnTo>
                    <a:pt x="316015" y="120855"/>
                  </a:lnTo>
                  <a:lnTo>
                    <a:pt x="0" y="493703"/>
                  </a:lnTo>
                  <a:lnTo>
                    <a:pt x="209741" y="671474"/>
                  </a:lnTo>
                  <a:lnTo>
                    <a:pt x="525757" y="298626"/>
                  </a:lnTo>
                  <a:lnTo>
                    <a:pt x="623295" y="298626"/>
                  </a:lnTo>
                  <a:lnTo>
                    <a:pt x="598657" y="0"/>
                  </a:lnTo>
                  <a:close/>
                </a:path>
                <a:path w="631190" h="671829">
                  <a:moveTo>
                    <a:pt x="623295" y="298626"/>
                  </a:moveTo>
                  <a:lnTo>
                    <a:pt x="525757" y="298626"/>
                  </a:lnTo>
                  <a:lnTo>
                    <a:pt x="630628" y="387512"/>
                  </a:lnTo>
                  <a:lnTo>
                    <a:pt x="623295" y="298626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 txBox="1"/>
            <p:nvPr/>
          </p:nvSpPr>
          <p:spPr>
            <a:xfrm>
              <a:off x="8313456" y="4012418"/>
              <a:ext cx="1598295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800" dirty="0">
                  <a:solidFill>
                    <a:srgbClr val="534239"/>
                  </a:solidFill>
                  <a:latin typeface="Calibri"/>
                  <a:cs typeface="Calibri"/>
                </a:rPr>
                <a:t>Regression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236" name="object 236"/>
            <p:cNvSpPr txBox="1"/>
            <p:nvPr/>
          </p:nvSpPr>
          <p:spPr>
            <a:xfrm>
              <a:off x="6687085" y="3715905"/>
              <a:ext cx="1238885" cy="84638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190500">
                <a:lnSpc>
                  <a:spcPts val="3300"/>
                </a:lnSpc>
              </a:pPr>
              <a:r>
                <a:rPr sz="2800" dirty="0">
                  <a:solidFill>
                    <a:srgbClr val="534239"/>
                  </a:solidFill>
                  <a:latin typeface="Calibri"/>
                  <a:cs typeface="Calibri"/>
                </a:rPr>
                <a:t>Policy gradient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68820" y="2631826"/>
              <a:ext cx="358775" cy="262255"/>
            </a:xfrm>
            <a:custGeom>
              <a:avLst/>
              <a:gdLst/>
              <a:ahLst/>
              <a:cxnLst/>
              <a:rect l="l" t="t" r="r" b="b"/>
              <a:pathLst>
                <a:path w="358775" h="262255">
                  <a:moveTo>
                    <a:pt x="358593" y="0"/>
                  </a:moveTo>
                  <a:lnTo>
                    <a:pt x="0" y="261699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640236" y="2718794"/>
              <a:ext cx="274320" cy="346710"/>
            </a:xfrm>
            <a:custGeom>
              <a:avLst/>
              <a:gdLst/>
              <a:ahLst/>
              <a:cxnLst/>
              <a:rect l="l" t="t" r="r" b="b"/>
              <a:pathLst>
                <a:path w="274320" h="346710">
                  <a:moveTo>
                    <a:pt x="274145" y="0"/>
                  </a:moveTo>
                  <a:lnTo>
                    <a:pt x="0" y="346148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14381" y="2718793"/>
              <a:ext cx="231140" cy="0"/>
            </a:xfrm>
            <a:custGeom>
              <a:avLst/>
              <a:gdLst/>
              <a:ahLst/>
              <a:cxnLst/>
              <a:rect l="l" t="t" r="r" b="b"/>
              <a:pathLst>
                <a:path w="231140">
                  <a:moveTo>
                    <a:pt x="0" y="0"/>
                  </a:moveTo>
                  <a:lnTo>
                    <a:pt x="231046" y="0"/>
                  </a:lnTo>
                </a:path>
              </a:pathLst>
            </a:custGeom>
            <a:ln w="35881">
              <a:solidFill>
                <a:srgbClr val="B38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827412" y="2614520"/>
              <a:ext cx="318135" cy="86995"/>
            </a:xfrm>
            <a:custGeom>
              <a:avLst/>
              <a:gdLst/>
              <a:ahLst/>
              <a:cxnLst/>
              <a:rect l="l" t="t" r="r" b="b"/>
              <a:pathLst>
                <a:path w="318134" h="86994">
                  <a:moveTo>
                    <a:pt x="231046" y="0"/>
                  </a:moveTo>
                  <a:lnTo>
                    <a:pt x="0" y="0"/>
                  </a:lnTo>
                  <a:lnTo>
                    <a:pt x="86969" y="86968"/>
                  </a:lnTo>
                  <a:lnTo>
                    <a:pt x="318015" y="86968"/>
                  </a:lnTo>
                  <a:lnTo>
                    <a:pt x="231046" y="0"/>
                  </a:lnTo>
                  <a:close/>
                </a:path>
              </a:pathLst>
            </a:custGeom>
            <a:solidFill>
              <a:srgbClr val="967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827412" y="2614519"/>
              <a:ext cx="86995" cy="121920"/>
            </a:xfrm>
            <a:custGeom>
              <a:avLst/>
              <a:gdLst/>
              <a:ahLst/>
              <a:cxnLst/>
              <a:rect l="l" t="t" r="r" b="b"/>
              <a:pathLst>
                <a:path w="86995" h="121919">
                  <a:moveTo>
                    <a:pt x="0" y="0"/>
                  </a:moveTo>
                  <a:lnTo>
                    <a:pt x="0" y="34611"/>
                  </a:lnTo>
                  <a:lnTo>
                    <a:pt x="86969" y="121579"/>
                  </a:lnTo>
                  <a:lnTo>
                    <a:pt x="86969" y="86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827412" y="2614519"/>
              <a:ext cx="318135" cy="121920"/>
            </a:xfrm>
            <a:custGeom>
              <a:avLst/>
              <a:gdLst/>
              <a:ahLst/>
              <a:cxnLst/>
              <a:rect l="l" t="t" r="r" b="b"/>
              <a:pathLst>
                <a:path w="318134" h="121919">
                  <a:moveTo>
                    <a:pt x="86969" y="121579"/>
                  </a:moveTo>
                  <a:lnTo>
                    <a:pt x="0" y="34610"/>
                  </a:lnTo>
                  <a:lnTo>
                    <a:pt x="0" y="0"/>
                  </a:lnTo>
                  <a:lnTo>
                    <a:pt x="231045" y="0"/>
                  </a:lnTo>
                  <a:lnTo>
                    <a:pt x="318014" y="86968"/>
                  </a:lnTo>
                  <a:lnTo>
                    <a:pt x="318014" y="121579"/>
                  </a:lnTo>
                  <a:lnTo>
                    <a:pt x="86969" y="121579"/>
                  </a:lnTo>
                  <a:close/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27412" y="2614519"/>
              <a:ext cx="86995" cy="121920"/>
            </a:xfrm>
            <a:custGeom>
              <a:avLst/>
              <a:gdLst/>
              <a:ahLst/>
              <a:cxnLst/>
              <a:rect l="l" t="t" r="r" b="b"/>
              <a:pathLst>
                <a:path w="86995" h="121919">
                  <a:moveTo>
                    <a:pt x="86969" y="121579"/>
                  </a:moveTo>
                  <a:lnTo>
                    <a:pt x="86969" y="8696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14380" y="2701488"/>
              <a:ext cx="231140" cy="0"/>
            </a:xfrm>
            <a:custGeom>
              <a:avLst/>
              <a:gdLst/>
              <a:ahLst/>
              <a:cxnLst/>
              <a:rect l="l" t="t" r="r" b="b"/>
              <a:pathLst>
                <a:path w="231140">
                  <a:moveTo>
                    <a:pt x="0" y="0"/>
                  </a:moveTo>
                  <a:lnTo>
                    <a:pt x="231045" y="0"/>
                  </a:lnTo>
                </a:path>
              </a:pathLst>
            </a:custGeom>
            <a:ln w="9524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145427" y="2718794"/>
              <a:ext cx="327660" cy="346710"/>
            </a:xfrm>
            <a:custGeom>
              <a:avLst/>
              <a:gdLst/>
              <a:ahLst/>
              <a:cxnLst/>
              <a:rect l="l" t="t" r="r" b="b"/>
              <a:pathLst>
                <a:path w="327659" h="346710">
                  <a:moveTo>
                    <a:pt x="0" y="0"/>
                  </a:moveTo>
                  <a:lnTo>
                    <a:pt x="327228" y="346148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145428" y="2718794"/>
              <a:ext cx="135255" cy="175260"/>
            </a:xfrm>
            <a:custGeom>
              <a:avLst/>
              <a:gdLst/>
              <a:ahLst/>
              <a:cxnLst/>
              <a:rect l="l" t="t" r="r" b="b"/>
              <a:pathLst>
                <a:path w="135254" h="175260">
                  <a:moveTo>
                    <a:pt x="0" y="0"/>
                  </a:moveTo>
                  <a:lnTo>
                    <a:pt x="134956" y="174733"/>
                  </a:lnTo>
                </a:path>
              </a:pathLst>
            </a:custGeom>
            <a:ln w="25399">
              <a:solidFill>
                <a:srgbClr val="8162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413664" y="2994582"/>
              <a:ext cx="1241425" cy="549910"/>
            </a:xfrm>
            <a:custGeom>
              <a:avLst/>
              <a:gdLst/>
              <a:ahLst/>
              <a:cxnLst/>
              <a:rect l="l" t="t" r="r" b="b"/>
              <a:pathLst>
                <a:path w="1241425" h="549910">
                  <a:moveTo>
                    <a:pt x="966190" y="0"/>
                  </a:moveTo>
                  <a:lnTo>
                    <a:pt x="966190" y="137472"/>
                  </a:lnTo>
                  <a:lnTo>
                    <a:pt x="0" y="137472"/>
                  </a:lnTo>
                  <a:lnTo>
                    <a:pt x="0" y="412415"/>
                  </a:lnTo>
                  <a:lnTo>
                    <a:pt x="966190" y="412415"/>
                  </a:lnTo>
                  <a:lnTo>
                    <a:pt x="966190" y="549888"/>
                  </a:lnTo>
                  <a:lnTo>
                    <a:pt x="1241134" y="274944"/>
                  </a:lnTo>
                  <a:lnTo>
                    <a:pt x="966190" y="0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043644" y="3606226"/>
              <a:ext cx="1144905" cy="1949450"/>
            </a:xfrm>
            <a:custGeom>
              <a:avLst/>
              <a:gdLst/>
              <a:ahLst/>
              <a:cxnLst/>
              <a:rect l="l" t="t" r="r" b="b"/>
              <a:pathLst>
                <a:path w="1144904" h="1949450">
                  <a:moveTo>
                    <a:pt x="1050404" y="1830181"/>
                  </a:moveTo>
                  <a:lnTo>
                    <a:pt x="951910" y="1830181"/>
                  </a:lnTo>
                  <a:lnTo>
                    <a:pt x="996794" y="1948936"/>
                  </a:lnTo>
                  <a:lnTo>
                    <a:pt x="1050404" y="1830181"/>
                  </a:lnTo>
                  <a:close/>
                </a:path>
                <a:path w="1144904" h="1949450">
                  <a:moveTo>
                    <a:pt x="803065" y="0"/>
                  </a:moveTo>
                  <a:lnTo>
                    <a:pt x="328040" y="179537"/>
                  </a:lnTo>
                  <a:lnTo>
                    <a:pt x="289676" y="195837"/>
                  </a:lnTo>
                  <a:lnTo>
                    <a:pt x="253339" y="214876"/>
                  </a:lnTo>
                  <a:lnTo>
                    <a:pt x="219104" y="236488"/>
                  </a:lnTo>
                  <a:lnTo>
                    <a:pt x="187049" y="260502"/>
                  </a:lnTo>
                  <a:lnTo>
                    <a:pt x="157248" y="286751"/>
                  </a:lnTo>
                  <a:lnTo>
                    <a:pt x="129779" y="315067"/>
                  </a:lnTo>
                  <a:lnTo>
                    <a:pt x="104716" y="345280"/>
                  </a:lnTo>
                  <a:lnTo>
                    <a:pt x="82137" y="377222"/>
                  </a:lnTo>
                  <a:lnTo>
                    <a:pt x="62117" y="410726"/>
                  </a:lnTo>
                  <a:lnTo>
                    <a:pt x="44733" y="445621"/>
                  </a:lnTo>
                  <a:lnTo>
                    <a:pt x="30059" y="481741"/>
                  </a:lnTo>
                  <a:lnTo>
                    <a:pt x="18173" y="518916"/>
                  </a:lnTo>
                  <a:lnTo>
                    <a:pt x="9151" y="556978"/>
                  </a:lnTo>
                  <a:lnTo>
                    <a:pt x="3067" y="595759"/>
                  </a:lnTo>
                  <a:lnTo>
                    <a:pt x="0" y="635090"/>
                  </a:lnTo>
                  <a:lnTo>
                    <a:pt x="23" y="674802"/>
                  </a:lnTo>
                  <a:lnTo>
                    <a:pt x="3215" y="714728"/>
                  </a:lnTo>
                  <a:lnTo>
                    <a:pt x="9649" y="754699"/>
                  </a:lnTo>
                  <a:lnTo>
                    <a:pt x="19404" y="794545"/>
                  </a:lnTo>
                  <a:lnTo>
                    <a:pt x="32554" y="834100"/>
                  </a:lnTo>
                  <a:lnTo>
                    <a:pt x="297347" y="1534694"/>
                  </a:lnTo>
                  <a:lnTo>
                    <a:pt x="313646" y="1573058"/>
                  </a:lnTo>
                  <a:lnTo>
                    <a:pt x="332686" y="1609396"/>
                  </a:lnTo>
                  <a:lnTo>
                    <a:pt x="354297" y="1643630"/>
                  </a:lnTo>
                  <a:lnTo>
                    <a:pt x="378312" y="1675686"/>
                  </a:lnTo>
                  <a:lnTo>
                    <a:pt x="404561" y="1705486"/>
                  </a:lnTo>
                  <a:lnTo>
                    <a:pt x="432876" y="1732956"/>
                  </a:lnTo>
                  <a:lnTo>
                    <a:pt x="463090" y="1758018"/>
                  </a:lnTo>
                  <a:lnTo>
                    <a:pt x="495032" y="1780597"/>
                  </a:lnTo>
                  <a:lnTo>
                    <a:pt x="528535" y="1800617"/>
                  </a:lnTo>
                  <a:lnTo>
                    <a:pt x="563431" y="1818002"/>
                  </a:lnTo>
                  <a:lnTo>
                    <a:pt x="599551" y="1832675"/>
                  </a:lnTo>
                  <a:lnTo>
                    <a:pt x="636726" y="1844561"/>
                  </a:lnTo>
                  <a:lnTo>
                    <a:pt x="674788" y="1853584"/>
                  </a:lnTo>
                  <a:lnTo>
                    <a:pt x="713569" y="1859667"/>
                  </a:lnTo>
                  <a:lnTo>
                    <a:pt x="752900" y="1862735"/>
                  </a:lnTo>
                  <a:lnTo>
                    <a:pt x="792612" y="1862712"/>
                  </a:lnTo>
                  <a:lnTo>
                    <a:pt x="832538" y="1859521"/>
                  </a:lnTo>
                  <a:lnTo>
                    <a:pt x="872509" y="1853086"/>
                  </a:lnTo>
                  <a:lnTo>
                    <a:pt x="912355" y="1843331"/>
                  </a:lnTo>
                  <a:lnTo>
                    <a:pt x="951910" y="1830181"/>
                  </a:lnTo>
                  <a:lnTo>
                    <a:pt x="1050404" y="1830181"/>
                  </a:lnTo>
                  <a:lnTo>
                    <a:pt x="1144538" y="1621656"/>
                  </a:lnTo>
                  <a:lnTo>
                    <a:pt x="1116382" y="1608946"/>
                  </a:lnTo>
                  <a:lnTo>
                    <a:pt x="762635" y="1608946"/>
                  </a:lnTo>
                  <a:lnTo>
                    <a:pt x="742970" y="1607412"/>
                  </a:lnTo>
                  <a:lnTo>
                    <a:pt x="704548" y="1599859"/>
                  </a:lnTo>
                  <a:lnTo>
                    <a:pt x="667901" y="1586579"/>
                  </a:lnTo>
                  <a:lnTo>
                    <a:pt x="633701" y="1567876"/>
                  </a:lnTo>
                  <a:lnTo>
                    <a:pt x="602623" y="1544055"/>
                  </a:lnTo>
                  <a:lnTo>
                    <a:pt x="575341" y="1515420"/>
                  </a:lnTo>
                  <a:lnTo>
                    <a:pt x="552528" y="1482275"/>
                  </a:lnTo>
                  <a:lnTo>
                    <a:pt x="534858" y="1444924"/>
                  </a:lnTo>
                  <a:lnTo>
                    <a:pt x="270066" y="744330"/>
                  </a:lnTo>
                  <a:lnTo>
                    <a:pt x="258614" y="704629"/>
                  </a:lnTo>
                  <a:lnTo>
                    <a:pt x="253801" y="664681"/>
                  </a:lnTo>
                  <a:lnTo>
                    <a:pt x="253789" y="644825"/>
                  </a:lnTo>
                  <a:lnTo>
                    <a:pt x="255323" y="625160"/>
                  </a:lnTo>
                  <a:lnTo>
                    <a:pt x="262876" y="586738"/>
                  </a:lnTo>
                  <a:lnTo>
                    <a:pt x="276156" y="550091"/>
                  </a:lnTo>
                  <a:lnTo>
                    <a:pt x="294859" y="515891"/>
                  </a:lnTo>
                  <a:lnTo>
                    <a:pt x="318679" y="484813"/>
                  </a:lnTo>
                  <a:lnTo>
                    <a:pt x="347314" y="457531"/>
                  </a:lnTo>
                  <a:lnTo>
                    <a:pt x="380459" y="434718"/>
                  </a:lnTo>
                  <a:lnTo>
                    <a:pt x="417810" y="417048"/>
                  </a:lnTo>
                  <a:lnTo>
                    <a:pt x="892835" y="237512"/>
                  </a:lnTo>
                  <a:lnTo>
                    <a:pt x="803065" y="0"/>
                  </a:lnTo>
                  <a:close/>
                </a:path>
                <a:path w="1144904" h="1949450">
                  <a:moveTo>
                    <a:pt x="817257" y="1473912"/>
                  </a:moveTo>
                  <a:lnTo>
                    <a:pt x="862141" y="1592668"/>
                  </a:lnTo>
                  <a:lnTo>
                    <a:pt x="842364" y="1599244"/>
                  </a:lnTo>
                  <a:lnTo>
                    <a:pt x="822440" y="1604121"/>
                  </a:lnTo>
                  <a:lnTo>
                    <a:pt x="802455" y="1607338"/>
                  </a:lnTo>
                  <a:lnTo>
                    <a:pt x="782492" y="1608934"/>
                  </a:lnTo>
                  <a:lnTo>
                    <a:pt x="762635" y="1608946"/>
                  </a:lnTo>
                  <a:lnTo>
                    <a:pt x="1116382" y="1608946"/>
                  </a:lnTo>
                  <a:lnTo>
                    <a:pt x="817257" y="1473912"/>
                  </a:lnTo>
                  <a:close/>
                </a:path>
              </a:pathLst>
            </a:custGeom>
            <a:solidFill>
              <a:srgbClr val="B3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 txBox="1"/>
            <p:nvPr/>
          </p:nvSpPr>
          <p:spPr>
            <a:xfrm>
              <a:off x="2531247" y="1428314"/>
              <a:ext cx="1062990" cy="12152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3664" marR="5080" indent="-101600">
                <a:lnSpc>
                  <a:spcPts val="3300"/>
                </a:lnSpc>
              </a:pPr>
              <a:r>
                <a:rPr sz="2800" dirty="0">
                  <a:solidFill>
                    <a:srgbClr val="534239"/>
                  </a:solidFill>
                  <a:latin typeface="Calibri"/>
                  <a:cs typeface="Calibri"/>
                </a:rPr>
                <a:t>Rollout policy</a:t>
              </a:r>
              <a:endParaRPr sz="2800" dirty="0">
                <a:latin typeface="Calibri"/>
                <a:cs typeface="Calibri"/>
              </a:endParaRPr>
            </a:p>
            <a:p>
              <a:pPr marL="431165">
                <a:lnSpc>
                  <a:spcPts val="2775"/>
                </a:lnSpc>
              </a:pPr>
              <a:r>
                <a:rPr sz="2750" i="1" dirty="0">
                  <a:latin typeface="Bodoni MT"/>
                  <a:cs typeface="Bodoni MT"/>
                </a:rPr>
                <a:t>p</a:t>
              </a:r>
              <a:r>
                <a:rPr lang="fr-CA" sz="2850" i="1" baseline="-11695" dirty="0">
                  <a:latin typeface="Symbol" panose="05050102010706020507" pitchFamily="18" charset="2"/>
                  <a:cs typeface="DejaVu Sans"/>
                </a:rPr>
                <a:t>p</a:t>
              </a:r>
              <a:endParaRPr sz="2850" baseline="-11695" dirty="0">
                <a:latin typeface="Symbol" panose="05050102010706020507" pitchFamily="18" charset="2"/>
                <a:cs typeface="DejaVu Sans"/>
              </a:endParaRPr>
            </a:p>
          </p:txBody>
        </p:sp>
        <p:sp>
          <p:nvSpPr>
            <p:cNvPr id="250" name="object 250"/>
            <p:cNvSpPr txBox="1"/>
            <p:nvPr/>
          </p:nvSpPr>
          <p:spPr>
            <a:xfrm>
              <a:off x="4004928" y="1426183"/>
              <a:ext cx="1268095" cy="11918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91600"/>
                </a:lnSpc>
              </a:pPr>
              <a:r>
                <a:rPr sz="2800" dirty="0">
                  <a:solidFill>
                    <a:srgbClr val="534239"/>
                  </a:solidFill>
                  <a:latin typeface="Calibri"/>
                  <a:cs typeface="Calibri"/>
                </a:rPr>
                <a:t>SL policy network </a:t>
              </a:r>
              <a:r>
                <a:rPr sz="2750" i="1" dirty="0">
                  <a:latin typeface="Bodoni MT"/>
                  <a:cs typeface="Bodoni MT"/>
                </a:rPr>
                <a:t>p</a:t>
              </a:r>
              <a:r>
                <a:rPr lang="fr-CA" sz="2850" i="1" baseline="-11695" dirty="0">
                  <a:latin typeface="Symbol" panose="05050102010706020507" pitchFamily="18" charset="2"/>
                  <a:cs typeface="Lucida Sans"/>
                </a:rPr>
                <a:t>s</a:t>
              </a:r>
              <a:endParaRPr sz="2850" baseline="-11695" dirty="0">
                <a:latin typeface="Symbol" panose="05050102010706020507" pitchFamily="18" charset="2"/>
                <a:cs typeface="Lucida Sans"/>
              </a:endParaRPr>
            </a:p>
          </p:txBody>
        </p:sp>
        <p:sp>
          <p:nvSpPr>
            <p:cNvPr id="251" name="object 251"/>
            <p:cNvSpPr txBox="1"/>
            <p:nvPr/>
          </p:nvSpPr>
          <p:spPr>
            <a:xfrm>
              <a:off x="6664389" y="1429973"/>
              <a:ext cx="1297305" cy="11575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8100" marR="5080" indent="-25400">
                <a:lnSpc>
                  <a:spcPts val="3300"/>
                </a:lnSpc>
              </a:pPr>
              <a:r>
                <a:rPr sz="2800" dirty="0">
                  <a:solidFill>
                    <a:srgbClr val="534239"/>
                  </a:solidFill>
                  <a:latin typeface="Calibri"/>
                  <a:cs typeface="Calibri"/>
                </a:rPr>
                <a:t>RL policy network</a:t>
              </a:r>
              <a:endParaRPr sz="2800" dirty="0">
                <a:latin typeface="Calibri"/>
                <a:cs typeface="Calibri"/>
              </a:endParaRPr>
            </a:p>
            <a:p>
              <a:pPr marL="651510">
                <a:lnSpc>
                  <a:spcPts val="2200"/>
                </a:lnSpc>
              </a:pPr>
              <a:r>
                <a:rPr sz="2750" i="1" dirty="0">
                  <a:latin typeface="Bodoni MT"/>
                  <a:cs typeface="Bodoni MT"/>
                </a:rPr>
                <a:t>p</a:t>
              </a:r>
              <a:r>
                <a:rPr lang="fr-CA" sz="2850" i="1" baseline="-11695" dirty="0">
                  <a:latin typeface="Symbol" panose="05050102010706020507" pitchFamily="18" charset="2"/>
                  <a:cs typeface="DejaVu Sans"/>
                </a:rPr>
                <a:t>r</a:t>
              </a:r>
              <a:endParaRPr sz="2850" baseline="-11695" dirty="0">
                <a:latin typeface="DejaVu Sans"/>
                <a:cs typeface="DejaVu Sans"/>
              </a:endParaRPr>
            </a:p>
          </p:txBody>
        </p:sp>
        <p:sp>
          <p:nvSpPr>
            <p:cNvPr id="252" name="object 252"/>
            <p:cNvSpPr txBox="1"/>
            <p:nvPr/>
          </p:nvSpPr>
          <p:spPr>
            <a:xfrm>
              <a:off x="8432537" y="1429973"/>
              <a:ext cx="1235710" cy="11410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indent="13335" algn="ctr">
                <a:lnSpc>
                  <a:spcPts val="3300"/>
                </a:lnSpc>
              </a:pPr>
              <a:r>
                <a:rPr sz="2800" dirty="0">
                  <a:solidFill>
                    <a:srgbClr val="534239"/>
                  </a:solidFill>
                  <a:latin typeface="Calibri"/>
                  <a:cs typeface="Calibri"/>
                </a:rPr>
                <a:t>Value network</a:t>
              </a:r>
              <a:endParaRPr sz="2800" dirty="0">
                <a:latin typeface="Calibri"/>
                <a:cs typeface="Calibri"/>
              </a:endParaRPr>
            </a:p>
            <a:p>
              <a:pPr marL="113030" algn="ctr">
                <a:lnSpc>
                  <a:spcPts val="2295"/>
                </a:lnSpc>
              </a:pPr>
              <a:r>
                <a:rPr sz="27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l-GR" sz="275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sz="275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object 253"/>
            <p:cNvSpPr txBox="1"/>
            <p:nvPr/>
          </p:nvSpPr>
          <p:spPr>
            <a:xfrm>
              <a:off x="5633430" y="4581928"/>
              <a:ext cx="1381125" cy="84638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7030" marR="5080" indent="-354965">
                <a:lnSpc>
                  <a:spcPts val="3300"/>
                </a:lnSpc>
              </a:pPr>
              <a:r>
                <a:rPr sz="2800" dirty="0">
                  <a:solidFill>
                    <a:srgbClr val="534239"/>
                  </a:solidFill>
                  <a:latin typeface="Calibri"/>
                  <a:cs typeface="Calibri"/>
                </a:rPr>
                <a:t>Generate data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254" name="object 254"/>
            <p:cNvSpPr txBox="1"/>
            <p:nvPr/>
          </p:nvSpPr>
          <p:spPr>
            <a:xfrm>
              <a:off x="5380278" y="2329576"/>
              <a:ext cx="1232535" cy="84638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3340" marR="5080" indent="-41275">
                <a:lnSpc>
                  <a:spcPts val="3300"/>
                </a:lnSpc>
              </a:pPr>
              <a:r>
                <a:rPr sz="2800" dirty="0">
                  <a:solidFill>
                    <a:srgbClr val="534239"/>
                  </a:solidFill>
                  <a:latin typeface="Calibri"/>
                  <a:cs typeface="Calibri"/>
                </a:rPr>
                <a:t>IniIalize weights</a:t>
              </a:r>
              <a:endParaRPr sz="2800">
                <a:latin typeface="Calibri"/>
                <a:cs typeface="Calibri"/>
              </a:endParaRPr>
            </a:p>
          </p:txBody>
        </p:sp>
      </p:grpSp>
      <p:sp>
        <p:nvSpPr>
          <p:cNvPr id="256" name="object 249"/>
          <p:cNvSpPr txBox="1"/>
          <p:nvPr/>
        </p:nvSpPr>
        <p:spPr>
          <a:xfrm>
            <a:off x="480218" y="1319160"/>
            <a:ext cx="3501231" cy="53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4" marR="508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000" i="1" dirty="0">
                <a:cs typeface="Bodoni MT"/>
              </a:rPr>
              <a:t>P</a:t>
            </a:r>
            <a:r>
              <a:rPr lang="fr-CA" sz="2000" i="1" baseline="-11695" dirty="0">
                <a:latin typeface="Symbol" panose="05050102010706020507" pitchFamily="18" charset="2"/>
                <a:cs typeface="DejaVu Sans"/>
              </a:rPr>
              <a:t>p  </a:t>
            </a:r>
            <a:r>
              <a:rPr lang="fr-CA" sz="2000" dirty="0">
                <a:cs typeface="DejaVu Sans"/>
              </a:rPr>
              <a:t>accélère les simulations de jeu à l’étape 2 (réseau </a:t>
            </a:r>
            <a:r>
              <a:rPr lang="fr-CA" sz="2000" dirty="0" err="1">
                <a:cs typeface="DejaVu Sans"/>
              </a:rPr>
              <a:t>softmax</a:t>
            </a:r>
            <a:r>
              <a:rPr lang="fr-CA" sz="2000" dirty="0">
                <a:cs typeface="DejaVu Sans"/>
              </a:rPr>
              <a:t> linéaire rapide)</a:t>
            </a:r>
          </a:p>
          <a:p>
            <a:pPr marL="297814" marR="508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000" i="1" dirty="0">
                <a:solidFill>
                  <a:prstClr val="black"/>
                </a:solidFill>
                <a:latin typeface="Trebuchet MS"/>
                <a:cs typeface="Trebuchet MS"/>
              </a:rPr>
              <a:t>v</a:t>
            </a:r>
            <a:r>
              <a:rPr lang="el-G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fr-CA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 l’espace de recherche en évaluant le jeu global en non les actions individuelles </a:t>
            </a:r>
            <a:endParaRPr lang="fr-CA" sz="2000" dirty="0">
              <a:cs typeface="DejaVu Sans"/>
            </a:endParaRPr>
          </a:p>
          <a:p>
            <a:pPr marL="266700" marR="5080" indent="-255588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000" dirty="0">
                <a:cs typeface="DejaVu Sans"/>
              </a:rPr>
              <a:t> </a:t>
            </a:r>
            <a:r>
              <a:rPr lang="fr-CA" sz="2000" i="1" dirty="0">
                <a:cs typeface="Bodoni MT"/>
              </a:rPr>
              <a:t>P</a:t>
            </a:r>
            <a:r>
              <a:rPr lang="fr-CA" sz="2000" i="1" baseline="-11695" dirty="0">
                <a:latin typeface="Symbol" panose="05050102010706020507" pitchFamily="18" charset="2"/>
                <a:cs typeface="Lucida Sans"/>
              </a:rPr>
              <a:t>s  </a:t>
            </a:r>
            <a:r>
              <a:rPr lang="fr-CA" sz="2000" dirty="0">
                <a:cs typeface="DejaVu Sans"/>
              </a:rPr>
              <a:t>est obtenu par un réseau plus complexe (et lent) de paramètres </a:t>
            </a:r>
            <a:r>
              <a:rPr lang="fr-CA" sz="2000" i="1" dirty="0">
                <a:latin typeface="Symbol" panose="05050102010706020507" pitchFamily="18" charset="2"/>
                <a:cs typeface="Lucida Sans"/>
              </a:rPr>
              <a:t>s</a:t>
            </a:r>
            <a:r>
              <a:rPr lang="fr-CA" sz="2000" dirty="0">
                <a:cs typeface="DejaVu Sans"/>
              </a:rPr>
              <a:t> </a:t>
            </a:r>
          </a:p>
          <a:p>
            <a:pPr marL="266700" marR="5080" indent="-255588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000" i="1" dirty="0">
                <a:cs typeface="Bodoni MT"/>
              </a:rPr>
              <a:t>P</a:t>
            </a:r>
            <a:r>
              <a:rPr lang="fr-CA" sz="2000" i="1" baseline="-11695" dirty="0">
                <a:latin typeface="Symbol" panose="05050102010706020507" pitchFamily="18" charset="2"/>
                <a:cs typeface="Lucida Sans"/>
              </a:rPr>
              <a:t>r </a:t>
            </a:r>
            <a:r>
              <a:rPr lang="fr-CA" sz="2000" dirty="0">
                <a:latin typeface="Calibri" panose="020F0502020204030204" pitchFamily="34" charset="0"/>
                <a:cs typeface="Lucida Sans"/>
              </a:rPr>
              <a:t>et</a:t>
            </a:r>
            <a:r>
              <a:rPr lang="fr-CA" sz="2000" i="1" baseline="-11695" dirty="0">
                <a:latin typeface="Symbol" panose="05050102010706020507" pitchFamily="18" charset="2"/>
                <a:cs typeface="Lucida Sans"/>
              </a:rPr>
              <a:t> </a:t>
            </a:r>
            <a:r>
              <a:rPr lang="fr-CA" sz="2000" i="1" dirty="0">
                <a:solidFill>
                  <a:prstClr val="black"/>
                </a:solidFill>
                <a:latin typeface="Trebuchet MS"/>
                <a:cs typeface="Trebuchet MS"/>
              </a:rPr>
              <a:t>v</a:t>
            </a:r>
            <a:r>
              <a:rPr lang="el-GR" sz="200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fr-CA" sz="200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CA" sz="2000" dirty="0">
                <a:cs typeface="DejaVu Sans"/>
                <a:sym typeface="Symbol" panose="05050102010706020507" pitchFamily="18" charset="2"/>
              </a:rPr>
              <a:t>sont</a:t>
            </a:r>
            <a:r>
              <a:rPr lang="fr-CA" sz="2000" i="1" dirty="0">
                <a:cs typeface="DejaVu Sans"/>
                <a:sym typeface="Symbol" panose="05050102010706020507" pitchFamily="18" charset="2"/>
              </a:rPr>
              <a:t> </a:t>
            </a:r>
            <a:r>
              <a:rPr lang="fr-CA" sz="2000" dirty="0">
                <a:cs typeface="DejaVu Sans"/>
                <a:sym typeface="Symbol" panose="05050102010706020507" pitchFamily="18" charset="2"/>
              </a:rPr>
              <a:t>obtenus par un réseau final de paramètres </a:t>
            </a:r>
            <a:r>
              <a:rPr lang="fr-CA" sz="2000" i="1" baseline="-11695" dirty="0">
                <a:solidFill>
                  <a:prstClr val="black"/>
                </a:solidFill>
                <a:latin typeface="Symbol" panose="05050102010706020507" pitchFamily="18" charset="2"/>
                <a:cs typeface="Lucida Sans"/>
              </a:rPr>
              <a:t>r </a:t>
            </a:r>
            <a:r>
              <a:rPr lang="fr-CA" sz="2000" dirty="0">
                <a:cs typeface="DejaVu Sans"/>
                <a:sym typeface="Symbol" panose="05050102010706020507" pitchFamily="18" charset="2"/>
              </a:rPr>
              <a:t> et un autre de paramètres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fr-C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marR="5080" indent="-255588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sz="2000" i="1" dirty="0">
                <a:cs typeface="Bodoni MT"/>
              </a:rPr>
              <a:t>P</a:t>
            </a:r>
            <a:r>
              <a:rPr lang="fr-CA" sz="2000" i="1" baseline="-11695" dirty="0">
                <a:latin typeface="Symbol" panose="05050102010706020507" pitchFamily="18" charset="2"/>
                <a:cs typeface="Lucida Sans"/>
              </a:rPr>
              <a:t>r </a:t>
            </a:r>
            <a:r>
              <a:rPr lang="fr-CA" sz="2000" dirty="0">
                <a:cs typeface="Lucida Sans"/>
              </a:rPr>
              <a:t>est initialisé par </a:t>
            </a:r>
            <a:r>
              <a:rPr lang="fr-CA" sz="2000" i="1" dirty="0">
                <a:solidFill>
                  <a:prstClr val="black"/>
                </a:solidFill>
                <a:cs typeface="Bodoni MT"/>
              </a:rPr>
              <a:t>P</a:t>
            </a:r>
            <a:r>
              <a:rPr lang="fr-CA" sz="2000" i="1" baseline="-11695" dirty="0">
                <a:solidFill>
                  <a:prstClr val="black"/>
                </a:solidFill>
                <a:latin typeface="Symbol" panose="05050102010706020507" pitchFamily="18" charset="2"/>
                <a:cs typeface="Lucida Sans"/>
              </a:rPr>
              <a:t>s </a:t>
            </a:r>
            <a:endParaRPr lang="fr-CA" sz="2000" dirty="0">
              <a:cs typeface="DejaVu Sans"/>
            </a:endParaRPr>
          </a:p>
          <a:p>
            <a:pPr marL="12064" marR="5080"/>
            <a:endParaRPr lang="fr-CA" baseline="-11695" dirty="0">
              <a:cs typeface="DejaVu Sans"/>
            </a:endParaRPr>
          </a:p>
          <a:p>
            <a:pPr marL="113664" marR="5080" indent="-101600"/>
            <a:endParaRPr lang="fr-CA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13664" marR="5080" indent="-101600"/>
            <a:r>
              <a:rPr lang="fr-CA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SL: </a:t>
            </a:r>
            <a:r>
              <a:rPr lang="fr-CA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supervized</a:t>
            </a:r>
            <a:r>
              <a:rPr lang="fr-CA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fr-CA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learning</a:t>
            </a:r>
            <a:endParaRPr lang="fr-CA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13664" marR="5080" indent="-101600"/>
            <a:r>
              <a:rPr lang="fr-CA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RL: </a:t>
            </a:r>
            <a:r>
              <a:rPr lang="fr-CA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reinforcement</a:t>
            </a:r>
            <a:r>
              <a:rPr lang="fr-CA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fr-CA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learning</a:t>
            </a:r>
            <a:endParaRPr sz="2000" dirty="0">
              <a:solidFill>
                <a:schemeClr val="bg1">
                  <a:lumMod val="50000"/>
                </a:schemeClr>
              </a:solidFill>
              <a:latin typeface="Symbol" panose="05050102010706020507" pitchFamily="18" charset="2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19047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AlphaGo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Une architecture plus sophistiquée (réseaux résiduels profonds)</a:t>
            </a:r>
          </a:p>
          <a:p>
            <a:r>
              <a:rPr lang="fr-FR" dirty="0">
                <a:effectLst/>
              </a:rPr>
              <a:t>Aucun apport humain, entrainement uniquement par jeu contre soi-même, en commençant par des mouvements aléatoires</a:t>
            </a:r>
          </a:p>
          <a:p>
            <a:r>
              <a:rPr lang="fr-FR" dirty="0"/>
              <a:t>R</a:t>
            </a:r>
            <a:r>
              <a:rPr lang="fr-FR" dirty="0">
                <a:effectLst/>
              </a:rPr>
              <a:t>éseau unique prédisant valeur et stratégie</a:t>
            </a:r>
          </a:p>
          <a:p>
            <a:r>
              <a:rPr lang="fr-FR" dirty="0">
                <a:effectLst/>
              </a:rPr>
              <a:t>Utilise MCTS à l’intérieur de la boucle d’apprentissage par renforcement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6400800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https://</a:t>
            </a:r>
            <a:r>
              <a:rPr lang="en-US" sz="1600" dirty="0" err="1">
                <a:hlinkClick r:id="rId2"/>
              </a:rPr>
              <a:t>deepmind.com</a:t>
            </a:r>
            <a:r>
              <a:rPr lang="en-US" sz="1600" dirty="0">
                <a:hlinkClick r:id="rId2"/>
              </a:rPr>
              <a:t>/blog/</a:t>
            </a:r>
            <a:r>
              <a:rPr lang="en-US" sz="1600" dirty="0" err="1">
                <a:hlinkClick r:id="rId2"/>
              </a:rPr>
              <a:t>alphago</a:t>
            </a:r>
            <a:r>
              <a:rPr lang="en-US" sz="1600" dirty="0">
                <a:hlinkClick r:id="rId2"/>
              </a:rPr>
              <a:t>-zero-learning-scratch/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0622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3"/>
              </a:rPr>
              <a:t>Mastering the Game of Go without Human Knowledge</a:t>
            </a:r>
            <a:r>
              <a:rPr lang="en-US" sz="1600" dirty="0"/>
              <a:t>, Nature 550, October 2017</a:t>
            </a:r>
          </a:p>
        </p:txBody>
      </p:sp>
    </p:spTree>
    <p:extLst>
      <p:ext uri="{BB962C8B-B14F-4D97-AF65-F5344CB8AC3E}">
        <p14:creationId xmlns:p14="http://schemas.microsoft.com/office/powerpoint/2010/main" val="3955356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AlphaGo Zero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6400800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https://</a:t>
            </a:r>
            <a:r>
              <a:rPr lang="en-US" sz="1600" dirty="0" err="1">
                <a:hlinkClick r:id="rId2"/>
              </a:rPr>
              <a:t>deepmind.com</a:t>
            </a:r>
            <a:r>
              <a:rPr lang="en-US" sz="1600" dirty="0">
                <a:hlinkClick r:id="rId2"/>
              </a:rPr>
              <a:t>/blog/</a:t>
            </a:r>
            <a:r>
              <a:rPr lang="en-US" sz="1600" dirty="0" err="1">
                <a:hlinkClick r:id="rId2"/>
              </a:rPr>
              <a:t>alphago</a:t>
            </a:r>
            <a:r>
              <a:rPr lang="en-US" sz="1600" dirty="0">
                <a:hlinkClick r:id="rId2"/>
              </a:rPr>
              <a:t>-zero-learning-scratch/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0622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3"/>
              </a:rPr>
              <a:t>Mastering the Game of Go without Human Knowledge</a:t>
            </a:r>
            <a:r>
              <a:rPr lang="en-US" sz="1600" dirty="0"/>
              <a:t>, Nature 550, October 2017</a:t>
            </a:r>
          </a:p>
        </p:txBody>
      </p:sp>
      <p:pic>
        <p:nvPicPr>
          <p:cNvPr id="7" name="Picture 6" descr="TrainingTime-Graph-171019-r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31807"/>
            <a:ext cx="8382000" cy="45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11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Autres applications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dirty="0"/>
              <a:t>La capacité de développer des stratégies de solutions s’applique au-delà des jeux</a:t>
            </a:r>
          </a:p>
          <a:p>
            <a:pPr marL="895350" lvl="1">
              <a:lnSpc>
                <a:spcPct val="100000"/>
              </a:lnSpc>
            </a:pPr>
            <a:r>
              <a:rPr lang="fr-CA" dirty="0"/>
              <a:t>Commande de bras robotiques</a:t>
            </a:r>
          </a:p>
          <a:p>
            <a:pPr marL="895350" lvl="1">
              <a:lnSpc>
                <a:spcPct val="100000"/>
              </a:lnSpc>
            </a:pPr>
            <a:r>
              <a:rPr lang="fr-CA" dirty="0"/>
              <a:t>Processus décisionnels</a:t>
            </a:r>
          </a:p>
          <a:p>
            <a:pPr marL="895350" lvl="1">
              <a:lnSpc>
                <a:spcPct val="100000"/>
              </a:lnSpc>
            </a:pPr>
            <a:r>
              <a:rPr lang="fr-CA" dirty="0"/>
              <a:t>Exploration d’espaces de solutions</a:t>
            </a:r>
          </a:p>
          <a:p>
            <a:pPr marL="358775" indent="-358775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dirty="0"/>
              <a:t>L’apprentissage par renforcement est possible dès qu’on a une indication de la « bonne direction » à prendre</a:t>
            </a:r>
          </a:p>
          <a:p>
            <a:pPr marL="895350" lvl="1">
              <a:lnSpc>
                <a:spcPct val="100000"/>
              </a:lnSpc>
            </a:pPr>
            <a:r>
              <a:rPr lang="fr-CA" dirty="0"/>
              <a:t>Peut être une fonction objective, une résultat voulu (récompense) ou le savoir intuitif d’un expert</a:t>
            </a:r>
          </a:p>
        </p:txBody>
      </p:sp>
    </p:spTree>
    <p:extLst>
      <p:ext uri="{BB962C8B-B14F-4D97-AF65-F5344CB8AC3E}">
        <p14:creationId xmlns:p14="http://schemas.microsoft.com/office/powerpoint/2010/main" val="1966157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Apprendre d’une seule démonstration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fr-CA" dirty="0"/>
              <a:t>Principe</a:t>
            </a:r>
          </a:p>
          <a:p>
            <a:pPr marL="971550" lvl="1" indent="-514350">
              <a:lnSpc>
                <a:spcPct val="1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fr-CA" dirty="0"/>
              <a:t>On part de la trajectoire état-action fournie et on démarre l’agent à la dernière étape avant la fin pour apprendre seul par renforcement.</a:t>
            </a:r>
          </a:p>
          <a:p>
            <a:pPr marL="971550" lvl="1" indent="-514350">
              <a:lnSpc>
                <a:spcPct val="1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fr-CA" dirty="0"/>
              <a:t>On repart l’apprentissage de plus en plus tôt dans la trajectoire jusqu’à revenir au début. </a:t>
            </a:r>
          </a:p>
          <a:p>
            <a:pPr marL="280988" indent="-280988">
              <a:lnSpc>
                <a:spcPct val="100000"/>
              </a:lnSpc>
            </a:pPr>
            <a:r>
              <a:rPr lang="fr-CA" dirty="0"/>
              <a:t>L’idée en qu’en partant près de la fin, on est proche de la solution et il est relativement facile d’apprendre comme l’</a:t>
            </a:r>
            <a:r>
              <a:rPr lang="fr-CA" dirty="0" err="1"/>
              <a:t>attenidre</a:t>
            </a:r>
            <a:r>
              <a:rPr lang="fr-CA" dirty="0"/>
              <a:t>. Ensuite, on applique le principe d’optimalité de Bellman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713" y="6241941"/>
            <a:ext cx="7364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chemeClr val="bg1">
                    <a:lumMod val="50000"/>
                  </a:schemeClr>
                </a:solidFill>
              </a:rPr>
              <a:t>Learning 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</a:rPr>
              <a:t>Montezuma’s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</a:rPr>
              <a:t> Revenge 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</a:rPr>
              <a:t> a Single 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</a:rPr>
              <a:t>Demonstration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</a:rPr>
              <a:t>, arXiv:1812.03381.pdf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844" y="5056094"/>
            <a:ext cx="4149006" cy="14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29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9399-427C-4E1B-B3D9-83319EEF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377"/>
            <a:ext cx="10515600" cy="1325563"/>
          </a:xfrm>
        </p:spPr>
        <p:txBody>
          <a:bodyPr/>
          <a:lstStyle/>
          <a:p>
            <a:r>
              <a:rPr lang="fr-CA" dirty="0">
                <a:solidFill>
                  <a:srgbClr val="0070C0"/>
                </a:solidFill>
              </a:rPr>
              <a:t>Un outil intéressant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6085-D968-48FD-B946-5356E6306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Open AI met en accès libre Gym, une librairie en python de développement et comparaison de systèmes et algorithmes à base d’apprentissage par renforcement</a:t>
            </a:r>
          </a:p>
          <a:p>
            <a:pPr marL="0" indent="0">
              <a:buNone/>
            </a:pPr>
            <a:r>
              <a:rPr lang="fr-CA" sz="2400" dirty="0"/>
              <a:t>    </a:t>
            </a:r>
            <a:r>
              <a:rPr lang="fr-CA" sz="2400" dirty="0">
                <a:hlinkClick r:id="rId2"/>
              </a:rPr>
              <a:t>www.digitalocean.com/community/tutorials/getting-started-with-openai-gym</a:t>
            </a:r>
            <a:r>
              <a:rPr lang="fr-CA" sz="2400" dirty="0"/>
              <a:t> 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777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48EB-6F4B-470D-B5F3-C5055973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70C0"/>
                </a:solidFill>
                <a:cs typeface="Calibri" panose="020F0502020204030204" pitchFamily="34" charset="0"/>
              </a:rPr>
              <a:t>Gagner au jeu </a:t>
            </a:r>
            <a:r>
              <a:rPr lang="fr-CA" dirty="0" err="1">
                <a:solidFill>
                  <a:srgbClr val="0070C0"/>
                </a:solidFill>
                <a:cs typeface="Calibri" panose="020F0502020204030204" pitchFamily="34" charset="0"/>
              </a:rPr>
              <a:t>Breakout</a:t>
            </a:r>
            <a:endParaRPr lang="fr-CA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4" name="Image 16" descr="https://www.intelnervana.com/wp-content/uploads/sites/53/2017/06/Screen-Shot-2015-12-21-at-11.08.53-AM.png">
            <a:extLst>
              <a:ext uri="{FF2B5EF4-FFF2-40B4-BE49-F238E27FC236}">
                <a16:creationId xmlns:a16="http://schemas.microsoft.com/office/drawing/2014/main" id="{87388EAC-AE36-4EAD-BAA9-FD419EDDA5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47" y="142539"/>
            <a:ext cx="4067284" cy="1851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838200" y="2014726"/>
            <a:ext cx="1100743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peut apprendre à gagner le jeu de plusieurs manières</a:t>
            </a:r>
          </a:p>
          <a:p>
            <a:pPr marL="914400" lvl="1" indent="-4572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observe l’impact de chaque paire (écran, action) sur le jeu afin d’identifier les actions gagnantes</a:t>
            </a:r>
          </a:p>
          <a:p>
            <a:pPr marL="914400" lvl="1" indent="-4572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entraîne un réseau de neurone pour identifier les actions gagnantes avec suffisamment d’exemples tirée de jeux réussis</a:t>
            </a:r>
          </a:p>
          <a:p>
            <a:pPr marL="914400" lvl="1" indent="-4572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utilise l’expérience du jeu pour </a:t>
            </a:r>
            <a:r>
              <a:rPr lang="fr-CA" sz="2600" dirty="0">
                <a:latin typeface="Calibri" panose="020F0502020204030204" pitchFamily="34" charset="0"/>
                <a:cs typeface="Calibri" panose="020F0502020204030204" pitchFamily="34" charset="0"/>
              </a:rPr>
              <a:t>construire progressivement une stratégie gagnante  (écran, action)</a:t>
            </a:r>
            <a:endParaRPr lang="fr-CA" sz="2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55713" lvl="2" indent="-341313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Approche intermédiaire entre les apprentissages supervisé et non supervisé ; on i</a:t>
            </a:r>
            <a:r>
              <a:rPr lang="fr-C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dentifie à mesure la valeur de chaque action par rapport au but</a:t>
            </a:r>
          </a:p>
          <a:p>
            <a:pPr lvl="2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75000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        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=&gt;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Apprentissage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renforcement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!</a:t>
            </a:r>
            <a:endParaRPr lang="fr-CA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7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7F03D0-CB4E-4F0C-ABEC-66E11061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UW CSE </a:t>
            </a:r>
            <a:r>
              <a:rPr lang="fr-CA" dirty="0" err="1"/>
              <a:t>Deep</a:t>
            </a:r>
            <a:r>
              <a:rPr lang="fr-CA" dirty="0"/>
              <a:t> Learning - Felix </a:t>
            </a:r>
            <a:r>
              <a:rPr lang="fr-CA" dirty="0" err="1"/>
              <a:t>Leeb</a:t>
            </a:r>
            <a:endParaRPr lang="fr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334F2-E91E-4273-B889-6385E6AD37C6}"/>
              </a:ext>
            </a:extLst>
          </p:cNvPr>
          <p:cNvGrpSpPr/>
          <p:nvPr/>
        </p:nvGrpSpPr>
        <p:grpSpPr>
          <a:xfrm>
            <a:off x="904543" y="645887"/>
            <a:ext cx="9731998" cy="5508728"/>
            <a:chOff x="904542" y="645887"/>
            <a:chExt cx="10736211" cy="691784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6E3E66-C2B2-4BA9-9574-6A1EDE5EC604}"/>
                </a:ext>
              </a:extLst>
            </p:cNvPr>
            <p:cNvGrpSpPr/>
            <p:nvPr/>
          </p:nvGrpSpPr>
          <p:grpSpPr>
            <a:xfrm>
              <a:off x="3520258" y="645887"/>
              <a:ext cx="2239604" cy="1622286"/>
              <a:chOff x="1840600" y="1871165"/>
              <a:chExt cx="2239604" cy="1622286"/>
            </a:xfrm>
          </p:grpSpPr>
          <p:pic>
            <p:nvPicPr>
              <p:cNvPr id="29" name="Graphic 28" descr="Bullseye">
                <a:extLst>
                  <a:ext uri="{FF2B5EF4-FFF2-40B4-BE49-F238E27FC236}">
                    <a16:creationId xmlns:a16="http://schemas.microsoft.com/office/drawing/2014/main" id="{3A9825F2-860D-4D10-BCCC-598090084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2503202" y="1871165"/>
                <a:ext cx="914400" cy="914400"/>
              </a:xfrm>
              <a:prstGeom prst="round2DiagRect">
                <a:avLst>
                  <a:gd name="adj1" fmla="val 5608"/>
                  <a:gd name="adj2" fmla="val 0"/>
                </a:avLst>
              </a:prstGeom>
              <a:effectLst>
                <a:outerShdw blurRad="889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CDF00E-6190-492B-A4B2-9BDED309BB75}"/>
                  </a:ext>
                </a:extLst>
              </p:cNvPr>
              <p:cNvSpPr txBox="1"/>
              <p:nvPr/>
            </p:nvSpPr>
            <p:spPr>
              <a:xfrm>
                <a:off x="1840600" y="2785565"/>
                <a:ext cx="22396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000" dirty="0"/>
                  <a:t>Apprentissage supervisé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4365EE-71F4-42BF-8AF6-F7AC4C084AE3}"/>
                </a:ext>
              </a:extLst>
            </p:cNvPr>
            <p:cNvGrpSpPr/>
            <p:nvPr/>
          </p:nvGrpSpPr>
          <p:grpSpPr>
            <a:xfrm>
              <a:off x="6135973" y="645887"/>
              <a:ext cx="2213718" cy="1622286"/>
              <a:chOff x="4656866" y="2602405"/>
              <a:chExt cx="2213718" cy="1622286"/>
            </a:xfrm>
          </p:grpSpPr>
          <p:pic>
            <p:nvPicPr>
              <p:cNvPr id="28" name="Graphic 27" descr="Thought bubble">
                <a:extLst>
                  <a:ext uri="{FF2B5EF4-FFF2-40B4-BE49-F238E27FC236}">
                    <a16:creationId xmlns:a16="http://schemas.microsoft.com/office/drawing/2014/main" id="{4B5F8B8F-D047-45F1-9359-EA1CE931B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306524" y="2602405"/>
                <a:ext cx="914400" cy="914400"/>
              </a:xfrm>
              <a:prstGeom prst="round2DiagRect">
                <a:avLst>
                  <a:gd name="adj1" fmla="val 5608"/>
                  <a:gd name="adj2" fmla="val 0"/>
                </a:avLst>
              </a:prstGeom>
              <a:effectLst>
                <a:outerShdw blurRad="889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13604D-817C-48A9-A0E3-D929C995212A}"/>
                  </a:ext>
                </a:extLst>
              </p:cNvPr>
              <p:cNvSpPr txBox="1"/>
              <p:nvPr/>
            </p:nvSpPr>
            <p:spPr>
              <a:xfrm>
                <a:off x="4656866" y="3516805"/>
                <a:ext cx="2213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000" dirty="0"/>
                  <a:t>Apprentissage non supervisé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1A51ED-9F4E-4673-943E-3BD3EE0A06A1}"/>
                </a:ext>
              </a:extLst>
            </p:cNvPr>
            <p:cNvSpPr txBox="1"/>
            <p:nvPr/>
          </p:nvSpPr>
          <p:spPr>
            <a:xfrm>
              <a:off x="904542" y="3514746"/>
              <a:ext cx="216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u="sng" dirty="0"/>
                <a:t>Modèle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5562A3F-584E-3BE1-137A-588B0E77C011}"/>
                </a:ext>
              </a:extLst>
            </p:cNvPr>
            <p:cNvGrpSpPr/>
            <p:nvPr/>
          </p:nvGrpSpPr>
          <p:grpSpPr>
            <a:xfrm>
              <a:off x="904542" y="5188818"/>
              <a:ext cx="7636438" cy="1007967"/>
              <a:chOff x="796035" y="4310273"/>
              <a:chExt cx="7636438" cy="100796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A6C3D0-355C-4DD8-92FD-9385D9DED444}"/>
                  </a:ext>
                </a:extLst>
              </p:cNvPr>
              <p:cNvSpPr txBox="1"/>
              <p:nvPr/>
            </p:nvSpPr>
            <p:spPr>
              <a:xfrm>
                <a:off x="3520259" y="4310273"/>
                <a:ext cx="2239604" cy="1007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200" dirty="0"/>
                  <a:t>Classification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200" dirty="0"/>
                  <a:t>Régression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6F4F3A-FEBD-430A-B062-46B95D6F856E}"/>
                  </a:ext>
                </a:extLst>
              </p:cNvPr>
              <p:cNvSpPr txBox="1"/>
              <p:nvPr/>
            </p:nvSpPr>
            <p:spPr>
              <a:xfrm>
                <a:off x="6026727" y="4310273"/>
                <a:ext cx="2405746" cy="100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200" dirty="0"/>
                  <a:t>Catégorisation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200" dirty="0"/>
                  <a:t>Génération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830C12-4E13-41DB-B33B-7BA9369B5F3C}"/>
                  </a:ext>
                </a:extLst>
              </p:cNvPr>
              <p:cNvSpPr txBox="1"/>
              <p:nvPr/>
            </p:nvSpPr>
            <p:spPr>
              <a:xfrm>
                <a:off x="796035" y="4494938"/>
                <a:ext cx="244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u="sng" dirty="0"/>
                  <a:t>Applications types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F384562-7D19-436E-B16B-7001327AB4A7}"/>
                </a:ext>
              </a:extLst>
            </p:cNvPr>
            <p:cNvSpPr txBox="1"/>
            <p:nvPr/>
          </p:nvSpPr>
          <p:spPr>
            <a:xfrm>
              <a:off x="904542" y="1226198"/>
              <a:ext cx="2448000" cy="1088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200" u="sng" dirty="0"/>
                <a:t>Paradigme</a:t>
              </a:r>
              <a:r>
                <a:rPr lang="fr-CA" sz="2400" u="sng" dirty="0"/>
                <a:t> d’apprentissage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5295BB0-79FE-48F7-BFD3-4FD371048C78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4008689" y="3516978"/>
              <a:ext cx="1262742" cy="457200"/>
              <a:chOff x="2540000" y="2540000"/>
              <a:chExt cx="276226" cy="100013"/>
            </a:xfrm>
            <a:solidFill>
              <a:schemeClr val="tx1"/>
            </a:solidFill>
          </p:grpSpPr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3CB54749-E90B-450C-A447-6B3D704469D4}"/>
                  </a:ext>
                </a:extLst>
              </p:cNvPr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40000" y="2570163"/>
                <a:ext cx="47625" cy="65088"/>
              </a:xfrm>
              <a:custGeom>
                <a:avLst/>
                <a:gdLst>
                  <a:gd name="T0" fmla="*/ 38 w 260"/>
                  <a:gd name="T1" fmla="*/ 281 h 317"/>
                  <a:gd name="T2" fmla="*/ 11 w 260"/>
                  <a:gd name="T3" fmla="*/ 301 h 317"/>
                  <a:gd name="T4" fmla="*/ 0 w 260"/>
                  <a:gd name="T5" fmla="*/ 311 h 317"/>
                  <a:gd name="T6" fmla="*/ 6 w 260"/>
                  <a:gd name="T7" fmla="*/ 317 h 317"/>
                  <a:gd name="T8" fmla="*/ 48 w 260"/>
                  <a:gd name="T9" fmla="*/ 315 h 317"/>
                  <a:gd name="T10" fmla="*/ 98 w 260"/>
                  <a:gd name="T11" fmla="*/ 317 h 317"/>
                  <a:gd name="T12" fmla="*/ 107 w 260"/>
                  <a:gd name="T13" fmla="*/ 307 h 317"/>
                  <a:gd name="T14" fmla="*/ 95 w 260"/>
                  <a:gd name="T15" fmla="*/ 301 h 317"/>
                  <a:gd name="T16" fmla="*/ 70 w 260"/>
                  <a:gd name="T17" fmla="*/ 293 h 317"/>
                  <a:gd name="T18" fmla="*/ 94 w 260"/>
                  <a:gd name="T19" fmla="*/ 193 h 317"/>
                  <a:gd name="T20" fmla="*/ 140 w 260"/>
                  <a:gd name="T21" fmla="*/ 225 h 317"/>
                  <a:gd name="T22" fmla="*/ 260 w 260"/>
                  <a:gd name="T23" fmla="*/ 79 h 317"/>
                  <a:gd name="T24" fmla="*/ 194 w 260"/>
                  <a:gd name="T25" fmla="*/ 0 h 317"/>
                  <a:gd name="T26" fmla="*/ 129 w 260"/>
                  <a:gd name="T27" fmla="*/ 37 h 317"/>
                  <a:gd name="T28" fmla="*/ 84 w 260"/>
                  <a:gd name="T29" fmla="*/ 0 h 317"/>
                  <a:gd name="T30" fmla="*/ 47 w 260"/>
                  <a:gd name="T31" fmla="*/ 28 h 317"/>
                  <a:gd name="T32" fmla="*/ 31 w 260"/>
                  <a:gd name="T33" fmla="*/ 76 h 317"/>
                  <a:gd name="T34" fmla="*/ 37 w 260"/>
                  <a:gd name="T35" fmla="*/ 81 h 317"/>
                  <a:gd name="T36" fmla="*/ 46 w 260"/>
                  <a:gd name="T37" fmla="*/ 70 h 317"/>
                  <a:gd name="T38" fmla="*/ 82 w 260"/>
                  <a:gd name="T39" fmla="*/ 10 h 317"/>
                  <a:gd name="T40" fmla="*/ 98 w 260"/>
                  <a:gd name="T41" fmla="*/ 33 h 317"/>
                  <a:gd name="T42" fmla="*/ 94 w 260"/>
                  <a:gd name="T43" fmla="*/ 59 h 317"/>
                  <a:gd name="T44" fmla="*/ 38 w 260"/>
                  <a:gd name="T45" fmla="*/ 281 h 317"/>
                  <a:gd name="T46" fmla="*/ 126 w 260"/>
                  <a:gd name="T47" fmla="*/ 64 h 317"/>
                  <a:gd name="T48" fmla="*/ 152 w 260"/>
                  <a:gd name="T49" fmla="*/ 29 h 317"/>
                  <a:gd name="T50" fmla="*/ 192 w 260"/>
                  <a:gd name="T51" fmla="*/ 10 h 317"/>
                  <a:gd name="T52" fmla="*/ 224 w 260"/>
                  <a:gd name="T53" fmla="*/ 57 h 317"/>
                  <a:gd name="T54" fmla="*/ 199 w 260"/>
                  <a:gd name="T55" fmla="*/ 163 h 317"/>
                  <a:gd name="T56" fmla="*/ 140 w 260"/>
                  <a:gd name="T57" fmla="*/ 214 h 317"/>
                  <a:gd name="T58" fmla="*/ 100 w 260"/>
                  <a:gd name="T59" fmla="*/ 170 h 317"/>
                  <a:gd name="T60" fmla="*/ 102 w 260"/>
                  <a:gd name="T61" fmla="*/ 162 h 317"/>
                  <a:gd name="T62" fmla="*/ 126 w 260"/>
                  <a:gd name="T63" fmla="*/ 64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0" h="317">
                    <a:moveTo>
                      <a:pt x="38" y="281"/>
                    </a:moveTo>
                    <a:cubicBezTo>
                      <a:pt x="34" y="298"/>
                      <a:pt x="33" y="301"/>
                      <a:pt x="11" y="301"/>
                    </a:cubicBezTo>
                    <a:cubicBezTo>
                      <a:pt x="5" y="301"/>
                      <a:pt x="0" y="301"/>
                      <a:pt x="0" y="311"/>
                    </a:cubicBezTo>
                    <a:cubicBezTo>
                      <a:pt x="0" y="315"/>
                      <a:pt x="2" y="317"/>
                      <a:pt x="6" y="317"/>
                    </a:cubicBezTo>
                    <a:cubicBezTo>
                      <a:pt x="20" y="317"/>
                      <a:pt x="34" y="315"/>
                      <a:pt x="48" y="315"/>
                    </a:cubicBezTo>
                    <a:cubicBezTo>
                      <a:pt x="65" y="315"/>
                      <a:pt x="82" y="317"/>
                      <a:pt x="98" y="317"/>
                    </a:cubicBezTo>
                    <a:cubicBezTo>
                      <a:pt x="100" y="317"/>
                      <a:pt x="107" y="317"/>
                      <a:pt x="107" y="307"/>
                    </a:cubicBezTo>
                    <a:cubicBezTo>
                      <a:pt x="107" y="301"/>
                      <a:pt x="102" y="301"/>
                      <a:pt x="95" y="301"/>
                    </a:cubicBezTo>
                    <a:cubicBezTo>
                      <a:pt x="70" y="301"/>
                      <a:pt x="70" y="298"/>
                      <a:pt x="70" y="293"/>
                    </a:cubicBezTo>
                    <a:cubicBezTo>
                      <a:pt x="70" y="287"/>
                      <a:pt x="91" y="206"/>
                      <a:pt x="94" y="193"/>
                    </a:cubicBezTo>
                    <a:cubicBezTo>
                      <a:pt x="101" y="208"/>
                      <a:pt x="115" y="225"/>
                      <a:pt x="140" y="225"/>
                    </a:cubicBezTo>
                    <a:cubicBezTo>
                      <a:pt x="198" y="225"/>
                      <a:pt x="260" y="153"/>
                      <a:pt x="260" y="79"/>
                    </a:cubicBezTo>
                    <a:cubicBezTo>
                      <a:pt x="260" y="32"/>
                      <a:pt x="232" y="0"/>
                      <a:pt x="194" y="0"/>
                    </a:cubicBezTo>
                    <a:cubicBezTo>
                      <a:pt x="169" y="0"/>
                      <a:pt x="145" y="17"/>
                      <a:pt x="129" y="37"/>
                    </a:cubicBezTo>
                    <a:cubicBezTo>
                      <a:pt x="124" y="10"/>
                      <a:pt x="102" y="0"/>
                      <a:pt x="84" y="0"/>
                    </a:cubicBezTo>
                    <a:cubicBezTo>
                      <a:pt x="61" y="0"/>
                      <a:pt x="51" y="19"/>
                      <a:pt x="47" y="28"/>
                    </a:cubicBezTo>
                    <a:cubicBezTo>
                      <a:pt x="38" y="45"/>
                      <a:pt x="31" y="75"/>
                      <a:pt x="31" y="76"/>
                    </a:cubicBezTo>
                    <a:cubicBezTo>
                      <a:pt x="31" y="81"/>
                      <a:pt x="36" y="81"/>
                      <a:pt x="37" y="81"/>
                    </a:cubicBezTo>
                    <a:cubicBezTo>
                      <a:pt x="42" y="81"/>
                      <a:pt x="43" y="81"/>
                      <a:pt x="46" y="70"/>
                    </a:cubicBezTo>
                    <a:cubicBezTo>
                      <a:pt x="54" y="34"/>
                      <a:pt x="64" y="10"/>
                      <a:pt x="82" y="10"/>
                    </a:cubicBezTo>
                    <a:cubicBezTo>
                      <a:pt x="91" y="10"/>
                      <a:pt x="98" y="14"/>
                      <a:pt x="98" y="33"/>
                    </a:cubicBezTo>
                    <a:cubicBezTo>
                      <a:pt x="98" y="45"/>
                      <a:pt x="96" y="50"/>
                      <a:pt x="94" y="59"/>
                    </a:cubicBezTo>
                    <a:lnTo>
                      <a:pt x="38" y="281"/>
                    </a:lnTo>
                    <a:close/>
                    <a:moveTo>
                      <a:pt x="126" y="64"/>
                    </a:moveTo>
                    <a:cubicBezTo>
                      <a:pt x="130" y="51"/>
                      <a:pt x="143" y="37"/>
                      <a:pt x="152" y="29"/>
                    </a:cubicBezTo>
                    <a:cubicBezTo>
                      <a:pt x="170" y="14"/>
                      <a:pt x="184" y="10"/>
                      <a:pt x="192" y="10"/>
                    </a:cubicBezTo>
                    <a:cubicBezTo>
                      <a:pt x="212" y="10"/>
                      <a:pt x="224" y="28"/>
                      <a:pt x="224" y="57"/>
                    </a:cubicBezTo>
                    <a:cubicBezTo>
                      <a:pt x="224" y="87"/>
                      <a:pt x="208" y="144"/>
                      <a:pt x="199" y="163"/>
                    </a:cubicBezTo>
                    <a:cubicBezTo>
                      <a:pt x="182" y="198"/>
                      <a:pt x="158" y="214"/>
                      <a:pt x="140" y="214"/>
                    </a:cubicBezTo>
                    <a:cubicBezTo>
                      <a:pt x="107" y="214"/>
                      <a:pt x="100" y="173"/>
                      <a:pt x="100" y="170"/>
                    </a:cubicBezTo>
                    <a:cubicBezTo>
                      <a:pt x="100" y="169"/>
                      <a:pt x="100" y="168"/>
                      <a:pt x="102" y="162"/>
                    </a:cubicBezTo>
                    <a:lnTo>
                      <a:pt x="126" y="64"/>
                    </a:ln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D536C964-0823-442E-85A1-96CE5A70BBAB}"/>
                  </a:ext>
                </a:extLst>
              </p:cNvPr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592388" y="2581275"/>
                <a:ext cx="28575" cy="49213"/>
              </a:xfrm>
              <a:custGeom>
                <a:avLst/>
                <a:gdLst>
                  <a:gd name="T0" fmla="*/ 156 w 156"/>
                  <a:gd name="T1" fmla="*/ 76 h 249"/>
                  <a:gd name="T2" fmla="*/ 108 w 156"/>
                  <a:gd name="T3" fmla="*/ 0 h 249"/>
                  <a:gd name="T4" fmla="*/ 0 w 156"/>
                  <a:gd name="T5" fmla="*/ 173 h 249"/>
                  <a:gd name="T6" fmla="*/ 48 w 156"/>
                  <a:gd name="T7" fmla="*/ 249 h 249"/>
                  <a:gd name="T8" fmla="*/ 156 w 156"/>
                  <a:gd name="T9" fmla="*/ 76 h 249"/>
                  <a:gd name="T10" fmla="*/ 39 w 156"/>
                  <a:gd name="T11" fmla="*/ 118 h 249"/>
                  <a:gd name="T12" fmla="*/ 107 w 156"/>
                  <a:gd name="T13" fmla="*/ 10 h 249"/>
                  <a:gd name="T14" fmla="*/ 130 w 156"/>
                  <a:gd name="T15" fmla="*/ 55 h 249"/>
                  <a:gd name="T16" fmla="*/ 119 w 156"/>
                  <a:gd name="T17" fmla="*/ 118 h 249"/>
                  <a:gd name="T18" fmla="*/ 39 w 156"/>
                  <a:gd name="T19" fmla="*/ 118 h 249"/>
                  <a:gd name="T20" fmla="*/ 116 w 156"/>
                  <a:gd name="T21" fmla="*/ 131 h 249"/>
                  <a:gd name="T22" fmla="*/ 88 w 156"/>
                  <a:gd name="T23" fmla="*/ 205 h 249"/>
                  <a:gd name="T24" fmla="*/ 48 w 156"/>
                  <a:gd name="T25" fmla="*/ 239 h 249"/>
                  <a:gd name="T26" fmla="*/ 26 w 156"/>
                  <a:gd name="T27" fmla="*/ 194 h 249"/>
                  <a:gd name="T28" fmla="*/ 36 w 156"/>
                  <a:gd name="T29" fmla="*/ 131 h 249"/>
                  <a:gd name="T30" fmla="*/ 116 w 156"/>
                  <a:gd name="T31" fmla="*/ 13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" h="249">
                    <a:moveTo>
                      <a:pt x="156" y="76"/>
                    </a:moveTo>
                    <a:cubicBezTo>
                      <a:pt x="156" y="39"/>
                      <a:pt x="142" y="0"/>
                      <a:pt x="108" y="0"/>
                    </a:cubicBezTo>
                    <a:cubicBezTo>
                      <a:pt x="55" y="0"/>
                      <a:pt x="0" y="94"/>
                      <a:pt x="0" y="173"/>
                    </a:cubicBezTo>
                    <a:cubicBezTo>
                      <a:pt x="0" y="215"/>
                      <a:pt x="16" y="249"/>
                      <a:pt x="48" y="249"/>
                    </a:cubicBezTo>
                    <a:cubicBezTo>
                      <a:pt x="101" y="249"/>
                      <a:pt x="156" y="154"/>
                      <a:pt x="156" y="76"/>
                    </a:cubicBezTo>
                    <a:close/>
                    <a:moveTo>
                      <a:pt x="39" y="118"/>
                    </a:moveTo>
                    <a:cubicBezTo>
                      <a:pt x="57" y="43"/>
                      <a:pt x="87" y="10"/>
                      <a:pt x="107" y="10"/>
                    </a:cubicBezTo>
                    <a:cubicBezTo>
                      <a:pt x="130" y="10"/>
                      <a:pt x="130" y="49"/>
                      <a:pt x="130" y="55"/>
                    </a:cubicBezTo>
                    <a:cubicBezTo>
                      <a:pt x="130" y="69"/>
                      <a:pt x="127" y="89"/>
                      <a:pt x="119" y="118"/>
                    </a:cubicBezTo>
                    <a:lnTo>
                      <a:pt x="39" y="118"/>
                    </a:lnTo>
                    <a:close/>
                    <a:moveTo>
                      <a:pt x="116" y="131"/>
                    </a:moveTo>
                    <a:cubicBezTo>
                      <a:pt x="107" y="169"/>
                      <a:pt x="99" y="188"/>
                      <a:pt x="88" y="205"/>
                    </a:cubicBezTo>
                    <a:cubicBezTo>
                      <a:pt x="77" y="223"/>
                      <a:pt x="63" y="239"/>
                      <a:pt x="48" y="239"/>
                    </a:cubicBezTo>
                    <a:cubicBezTo>
                      <a:pt x="29" y="239"/>
                      <a:pt x="26" y="213"/>
                      <a:pt x="26" y="194"/>
                    </a:cubicBezTo>
                    <a:cubicBezTo>
                      <a:pt x="26" y="171"/>
                      <a:pt x="32" y="144"/>
                      <a:pt x="36" y="131"/>
                    </a:cubicBezTo>
                    <a:lnTo>
                      <a:pt x="116" y="131"/>
                    </a:ln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2081DCC4-47BC-4C49-8619-2CFC2360DFB2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38425" y="2540000"/>
                <a:ext cx="22225" cy="100013"/>
              </a:xfrm>
              <a:custGeom>
                <a:avLst/>
                <a:gdLst>
                  <a:gd name="T0" fmla="*/ 115 w 115"/>
                  <a:gd name="T1" fmla="*/ 494 h 499"/>
                  <a:gd name="T2" fmla="*/ 107 w 115"/>
                  <a:gd name="T3" fmla="*/ 483 h 499"/>
                  <a:gd name="T4" fmla="*/ 28 w 115"/>
                  <a:gd name="T5" fmla="*/ 249 h 499"/>
                  <a:gd name="T6" fmla="*/ 109 w 115"/>
                  <a:gd name="T7" fmla="*/ 13 h 499"/>
                  <a:gd name="T8" fmla="*/ 115 w 115"/>
                  <a:gd name="T9" fmla="*/ 5 h 499"/>
                  <a:gd name="T10" fmla="*/ 110 w 115"/>
                  <a:gd name="T11" fmla="*/ 0 h 499"/>
                  <a:gd name="T12" fmla="*/ 31 w 115"/>
                  <a:gd name="T13" fmla="*/ 97 h 499"/>
                  <a:gd name="T14" fmla="*/ 0 w 115"/>
                  <a:gd name="T15" fmla="*/ 249 h 499"/>
                  <a:gd name="T16" fmla="*/ 32 w 115"/>
                  <a:gd name="T17" fmla="*/ 405 h 499"/>
                  <a:gd name="T18" fmla="*/ 110 w 115"/>
                  <a:gd name="T19" fmla="*/ 499 h 499"/>
                  <a:gd name="T20" fmla="*/ 115 w 115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499">
                    <a:moveTo>
                      <a:pt x="115" y="494"/>
                    </a:moveTo>
                    <a:cubicBezTo>
                      <a:pt x="115" y="492"/>
                      <a:pt x="115" y="491"/>
                      <a:pt x="107" y="483"/>
                    </a:cubicBezTo>
                    <a:cubicBezTo>
                      <a:pt x="44" y="420"/>
                      <a:pt x="28" y="326"/>
                      <a:pt x="28" y="249"/>
                    </a:cubicBezTo>
                    <a:cubicBezTo>
                      <a:pt x="28" y="162"/>
                      <a:pt x="47" y="76"/>
                      <a:pt x="109" y="13"/>
                    </a:cubicBezTo>
                    <a:cubicBezTo>
                      <a:pt x="115" y="7"/>
                      <a:pt x="115" y="6"/>
                      <a:pt x="115" y="5"/>
                    </a:cubicBezTo>
                    <a:cubicBezTo>
                      <a:pt x="115" y="1"/>
                      <a:pt x="113" y="0"/>
                      <a:pt x="110" y="0"/>
                    </a:cubicBezTo>
                    <a:cubicBezTo>
                      <a:pt x="105" y="0"/>
                      <a:pt x="60" y="34"/>
                      <a:pt x="31" y="97"/>
                    </a:cubicBezTo>
                    <a:cubicBezTo>
                      <a:pt x="6" y="152"/>
                      <a:pt x="0" y="207"/>
                      <a:pt x="0" y="249"/>
                    </a:cubicBezTo>
                    <a:cubicBezTo>
                      <a:pt x="0" y="288"/>
                      <a:pt x="5" y="348"/>
                      <a:pt x="32" y="405"/>
                    </a:cubicBezTo>
                    <a:cubicBezTo>
                      <a:pt x="62" y="466"/>
                      <a:pt x="105" y="499"/>
                      <a:pt x="110" y="499"/>
                    </a:cubicBezTo>
                    <a:cubicBezTo>
                      <a:pt x="113" y="499"/>
                      <a:pt x="115" y="497"/>
                      <a:pt x="115" y="494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6DCF492E-DE86-43EA-9E35-FC3B43D14F3A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667000" y="2570163"/>
                <a:ext cx="42863" cy="65088"/>
              </a:xfrm>
              <a:custGeom>
                <a:avLst/>
                <a:gdLst>
                  <a:gd name="T0" fmla="*/ 228 w 230"/>
                  <a:gd name="T1" fmla="*/ 30 h 322"/>
                  <a:gd name="T2" fmla="*/ 230 w 230"/>
                  <a:gd name="T3" fmla="*/ 18 h 322"/>
                  <a:gd name="T4" fmla="*/ 216 w 230"/>
                  <a:gd name="T5" fmla="*/ 5 h 322"/>
                  <a:gd name="T6" fmla="*/ 198 w 230"/>
                  <a:gd name="T7" fmla="*/ 15 h 322"/>
                  <a:gd name="T8" fmla="*/ 191 w 230"/>
                  <a:gd name="T9" fmla="*/ 42 h 322"/>
                  <a:gd name="T10" fmla="*/ 181 w 230"/>
                  <a:gd name="T11" fmla="*/ 82 h 322"/>
                  <a:gd name="T12" fmla="*/ 159 w 230"/>
                  <a:gd name="T13" fmla="*/ 172 h 322"/>
                  <a:gd name="T14" fmla="*/ 102 w 230"/>
                  <a:gd name="T15" fmla="*/ 214 h 322"/>
                  <a:gd name="T16" fmla="*/ 72 w 230"/>
                  <a:gd name="T17" fmla="*/ 174 h 322"/>
                  <a:gd name="T18" fmla="*/ 97 w 230"/>
                  <a:gd name="T19" fmla="*/ 76 h 322"/>
                  <a:gd name="T20" fmla="*/ 107 w 230"/>
                  <a:gd name="T21" fmla="*/ 40 h 322"/>
                  <a:gd name="T22" fmla="*/ 66 w 230"/>
                  <a:gd name="T23" fmla="*/ 0 h 322"/>
                  <a:gd name="T24" fmla="*/ 0 w 230"/>
                  <a:gd name="T25" fmla="*/ 76 h 322"/>
                  <a:gd name="T26" fmla="*/ 6 w 230"/>
                  <a:gd name="T27" fmla="*/ 81 h 322"/>
                  <a:gd name="T28" fmla="*/ 14 w 230"/>
                  <a:gd name="T29" fmla="*/ 72 h 322"/>
                  <a:gd name="T30" fmla="*/ 65 w 230"/>
                  <a:gd name="T31" fmla="*/ 10 h 322"/>
                  <a:gd name="T32" fmla="*/ 77 w 230"/>
                  <a:gd name="T33" fmla="*/ 26 h 322"/>
                  <a:gd name="T34" fmla="*/ 69 w 230"/>
                  <a:gd name="T35" fmla="*/ 61 h 322"/>
                  <a:gd name="T36" fmla="*/ 40 w 230"/>
                  <a:gd name="T37" fmla="*/ 166 h 322"/>
                  <a:gd name="T38" fmla="*/ 100 w 230"/>
                  <a:gd name="T39" fmla="*/ 225 h 322"/>
                  <a:gd name="T40" fmla="*/ 151 w 230"/>
                  <a:gd name="T41" fmla="*/ 203 h 322"/>
                  <a:gd name="T42" fmla="*/ 118 w 230"/>
                  <a:gd name="T43" fmla="*/ 280 h 322"/>
                  <a:gd name="T44" fmla="*/ 64 w 230"/>
                  <a:gd name="T45" fmla="*/ 311 h 322"/>
                  <a:gd name="T46" fmla="*/ 26 w 230"/>
                  <a:gd name="T47" fmla="*/ 290 h 322"/>
                  <a:gd name="T48" fmla="*/ 47 w 230"/>
                  <a:gd name="T49" fmla="*/ 284 h 322"/>
                  <a:gd name="T50" fmla="*/ 57 w 230"/>
                  <a:gd name="T51" fmla="*/ 264 h 322"/>
                  <a:gd name="T52" fmla="*/ 39 w 230"/>
                  <a:gd name="T53" fmla="*/ 246 h 322"/>
                  <a:gd name="T54" fmla="*/ 11 w 230"/>
                  <a:gd name="T55" fmla="*/ 279 h 322"/>
                  <a:gd name="T56" fmla="*/ 64 w 230"/>
                  <a:gd name="T57" fmla="*/ 322 h 322"/>
                  <a:gd name="T58" fmla="*/ 180 w 230"/>
                  <a:gd name="T59" fmla="*/ 220 h 322"/>
                  <a:gd name="T60" fmla="*/ 228 w 230"/>
                  <a:gd name="T61" fmla="*/ 3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2">
                    <a:moveTo>
                      <a:pt x="228" y="30"/>
                    </a:moveTo>
                    <a:cubicBezTo>
                      <a:pt x="230" y="23"/>
                      <a:pt x="230" y="22"/>
                      <a:pt x="230" y="18"/>
                    </a:cubicBezTo>
                    <a:cubicBezTo>
                      <a:pt x="230" y="9"/>
                      <a:pt x="223" y="5"/>
                      <a:pt x="216" y="5"/>
                    </a:cubicBezTo>
                    <a:cubicBezTo>
                      <a:pt x="211" y="5"/>
                      <a:pt x="203" y="8"/>
                      <a:pt x="198" y="15"/>
                    </a:cubicBezTo>
                    <a:cubicBezTo>
                      <a:pt x="197" y="18"/>
                      <a:pt x="193" y="33"/>
                      <a:pt x="191" y="42"/>
                    </a:cubicBezTo>
                    <a:cubicBezTo>
                      <a:pt x="188" y="55"/>
                      <a:pt x="184" y="69"/>
                      <a:pt x="181" y="82"/>
                    </a:cubicBezTo>
                    <a:lnTo>
                      <a:pt x="159" y="172"/>
                    </a:lnTo>
                    <a:cubicBezTo>
                      <a:pt x="157" y="180"/>
                      <a:pt x="135" y="214"/>
                      <a:pt x="102" y="214"/>
                    </a:cubicBezTo>
                    <a:cubicBezTo>
                      <a:pt x="77" y="214"/>
                      <a:pt x="72" y="192"/>
                      <a:pt x="72" y="174"/>
                    </a:cubicBezTo>
                    <a:cubicBezTo>
                      <a:pt x="72" y="151"/>
                      <a:pt x="80" y="120"/>
                      <a:pt x="97" y="76"/>
                    </a:cubicBezTo>
                    <a:cubicBezTo>
                      <a:pt x="105" y="56"/>
                      <a:pt x="107" y="50"/>
                      <a:pt x="107" y="40"/>
                    </a:cubicBezTo>
                    <a:cubicBezTo>
                      <a:pt x="107" y="18"/>
                      <a:pt x="91" y="0"/>
                      <a:pt x="66" y="0"/>
                    </a:cubicBezTo>
                    <a:cubicBezTo>
                      <a:pt x="19" y="0"/>
                      <a:pt x="0" y="72"/>
                      <a:pt x="0" y="76"/>
                    </a:cubicBezTo>
                    <a:cubicBezTo>
                      <a:pt x="0" y="81"/>
                      <a:pt x="5" y="81"/>
                      <a:pt x="6" y="81"/>
                    </a:cubicBezTo>
                    <a:cubicBezTo>
                      <a:pt x="11" y="81"/>
                      <a:pt x="12" y="80"/>
                      <a:pt x="14" y="72"/>
                    </a:cubicBezTo>
                    <a:cubicBezTo>
                      <a:pt x="28" y="25"/>
                      <a:pt x="48" y="10"/>
                      <a:pt x="65" y="10"/>
                    </a:cubicBezTo>
                    <a:cubicBezTo>
                      <a:pt x="69" y="10"/>
                      <a:pt x="77" y="10"/>
                      <a:pt x="77" y="26"/>
                    </a:cubicBezTo>
                    <a:cubicBezTo>
                      <a:pt x="77" y="39"/>
                      <a:pt x="72" y="52"/>
                      <a:pt x="69" y="61"/>
                    </a:cubicBezTo>
                    <a:cubicBezTo>
                      <a:pt x="49" y="114"/>
                      <a:pt x="40" y="143"/>
                      <a:pt x="40" y="166"/>
                    </a:cubicBezTo>
                    <a:cubicBezTo>
                      <a:pt x="40" y="210"/>
                      <a:pt x="71" y="225"/>
                      <a:pt x="100" y="225"/>
                    </a:cubicBezTo>
                    <a:cubicBezTo>
                      <a:pt x="120" y="225"/>
                      <a:pt x="137" y="217"/>
                      <a:pt x="151" y="203"/>
                    </a:cubicBezTo>
                    <a:cubicBezTo>
                      <a:pt x="144" y="229"/>
                      <a:pt x="138" y="253"/>
                      <a:pt x="118" y="280"/>
                    </a:cubicBezTo>
                    <a:cubicBezTo>
                      <a:pt x="105" y="297"/>
                      <a:pt x="86" y="311"/>
                      <a:pt x="64" y="311"/>
                    </a:cubicBezTo>
                    <a:cubicBezTo>
                      <a:pt x="57" y="311"/>
                      <a:pt x="34" y="310"/>
                      <a:pt x="26" y="290"/>
                    </a:cubicBezTo>
                    <a:cubicBezTo>
                      <a:pt x="34" y="290"/>
                      <a:pt x="40" y="290"/>
                      <a:pt x="47" y="284"/>
                    </a:cubicBezTo>
                    <a:cubicBezTo>
                      <a:pt x="52" y="280"/>
                      <a:pt x="57" y="273"/>
                      <a:pt x="57" y="264"/>
                    </a:cubicBezTo>
                    <a:cubicBezTo>
                      <a:pt x="57" y="248"/>
                      <a:pt x="44" y="246"/>
                      <a:pt x="39" y="246"/>
                    </a:cubicBezTo>
                    <a:cubicBezTo>
                      <a:pt x="27" y="246"/>
                      <a:pt x="11" y="254"/>
                      <a:pt x="11" y="279"/>
                    </a:cubicBezTo>
                    <a:cubicBezTo>
                      <a:pt x="11" y="304"/>
                      <a:pt x="33" y="322"/>
                      <a:pt x="64" y="322"/>
                    </a:cubicBezTo>
                    <a:cubicBezTo>
                      <a:pt x="115" y="322"/>
                      <a:pt x="166" y="277"/>
                      <a:pt x="180" y="220"/>
                    </a:cubicBezTo>
                    <a:lnTo>
                      <a:pt x="228" y="30"/>
                    </a:ln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16615B4A-3465-4867-91AC-FCA494154EA6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724150" y="2540000"/>
                <a:ext cx="3175" cy="100013"/>
              </a:xfrm>
              <a:custGeom>
                <a:avLst/>
                <a:gdLst>
                  <a:gd name="T0" fmla="*/ 20 w 20"/>
                  <a:gd name="T1" fmla="*/ 18 h 499"/>
                  <a:gd name="T2" fmla="*/ 10 w 20"/>
                  <a:gd name="T3" fmla="*/ 0 h 499"/>
                  <a:gd name="T4" fmla="*/ 0 w 20"/>
                  <a:gd name="T5" fmla="*/ 18 h 499"/>
                  <a:gd name="T6" fmla="*/ 0 w 20"/>
                  <a:gd name="T7" fmla="*/ 481 h 499"/>
                  <a:gd name="T8" fmla="*/ 10 w 20"/>
                  <a:gd name="T9" fmla="*/ 499 h 499"/>
                  <a:gd name="T10" fmla="*/ 20 w 20"/>
                  <a:gd name="T11" fmla="*/ 481 h 499"/>
                  <a:gd name="T12" fmla="*/ 20 w 20"/>
                  <a:gd name="T13" fmla="*/ 1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99">
                    <a:moveTo>
                      <a:pt x="20" y="18"/>
                    </a:moveTo>
                    <a:cubicBezTo>
                      <a:pt x="20" y="9"/>
                      <a:pt x="20" y="0"/>
                      <a:pt x="10" y="0"/>
                    </a:cubicBezTo>
                    <a:cubicBezTo>
                      <a:pt x="0" y="0"/>
                      <a:pt x="0" y="9"/>
                      <a:pt x="0" y="18"/>
                    </a:cubicBezTo>
                    <a:lnTo>
                      <a:pt x="0" y="481"/>
                    </a:lnTo>
                    <a:cubicBezTo>
                      <a:pt x="0" y="490"/>
                      <a:pt x="0" y="499"/>
                      <a:pt x="10" y="499"/>
                    </a:cubicBezTo>
                    <a:cubicBezTo>
                      <a:pt x="20" y="499"/>
                      <a:pt x="20" y="490"/>
                      <a:pt x="20" y="481"/>
                    </a:cubicBezTo>
                    <a:lnTo>
                      <a:pt x="20" y="18"/>
                    </a:ln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9952A4E5-0196-4BC3-AF4E-2FBF68081413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40025" y="2570163"/>
                <a:ext cx="46038" cy="46038"/>
              </a:xfrm>
              <a:custGeom>
                <a:avLst/>
                <a:gdLst>
                  <a:gd name="T0" fmla="*/ 152 w 248"/>
                  <a:gd name="T1" fmla="*/ 69 h 225"/>
                  <a:gd name="T2" fmla="*/ 201 w 248"/>
                  <a:gd name="T3" fmla="*/ 10 h 225"/>
                  <a:gd name="T4" fmla="*/ 226 w 248"/>
                  <a:gd name="T5" fmla="*/ 17 h 225"/>
                  <a:gd name="T6" fmla="*/ 202 w 248"/>
                  <a:gd name="T7" fmla="*/ 44 h 225"/>
                  <a:gd name="T8" fmla="*/ 221 w 248"/>
                  <a:gd name="T9" fmla="*/ 61 h 225"/>
                  <a:gd name="T10" fmla="*/ 248 w 248"/>
                  <a:gd name="T11" fmla="*/ 32 h 225"/>
                  <a:gd name="T12" fmla="*/ 202 w 248"/>
                  <a:gd name="T13" fmla="*/ 0 h 225"/>
                  <a:gd name="T14" fmla="*/ 150 w 248"/>
                  <a:gd name="T15" fmla="*/ 37 h 225"/>
                  <a:gd name="T16" fmla="*/ 96 w 248"/>
                  <a:gd name="T17" fmla="*/ 0 h 225"/>
                  <a:gd name="T18" fmla="*/ 15 w 248"/>
                  <a:gd name="T19" fmla="*/ 76 h 225"/>
                  <a:gd name="T20" fmla="*/ 21 w 248"/>
                  <a:gd name="T21" fmla="*/ 81 h 225"/>
                  <a:gd name="T22" fmla="*/ 28 w 248"/>
                  <a:gd name="T23" fmla="*/ 76 h 225"/>
                  <a:gd name="T24" fmla="*/ 95 w 248"/>
                  <a:gd name="T25" fmla="*/ 10 h 225"/>
                  <a:gd name="T26" fmla="*/ 122 w 248"/>
                  <a:gd name="T27" fmla="*/ 44 h 225"/>
                  <a:gd name="T28" fmla="*/ 95 w 248"/>
                  <a:gd name="T29" fmla="*/ 163 h 225"/>
                  <a:gd name="T30" fmla="*/ 47 w 248"/>
                  <a:gd name="T31" fmla="*/ 214 h 225"/>
                  <a:gd name="T32" fmla="*/ 22 w 248"/>
                  <a:gd name="T33" fmla="*/ 208 h 225"/>
                  <a:gd name="T34" fmla="*/ 46 w 248"/>
                  <a:gd name="T35" fmla="*/ 181 h 225"/>
                  <a:gd name="T36" fmla="*/ 27 w 248"/>
                  <a:gd name="T37" fmla="*/ 164 h 225"/>
                  <a:gd name="T38" fmla="*/ 0 w 248"/>
                  <a:gd name="T39" fmla="*/ 192 h 225"/>
                  <a:gd name="T40" fmla="*/ 47 w 248"/>
                  <a:gd name="T41" fmla="*/ 225 h 225"/>
                  <a:gd name="T42" fmla="*/ 99 w 248"/>
                  <a:gd name="T43" fmla="*/ 187 h 225"/>
                  <a:gd name="T44" fmla="*/ 153 w 248"/>
                  <a:gd name="T45" fmla="*/ 225 h 225"/>
                  <a:gd name="T46" fmla="*/ 233 w 248"/>
                  <a:gd name="T47" fmla="*/ 149 h 225"/>
                  <a:gd name="T48" fmla="*/ 227 w 248"/>
                  <a:gd name="T49" fmla="*/ 144 h 225"/>
                  <a:gd name="T50" fmla="*/ 220 w 248"/>
                  <a:gd name="T51" fmla="*/ 149 h 225"/>
                  <a:gd name="T52" fmla="*/ 154 w 248"/>
                  <a:gd name="T53" fmla="*/ 214 h 225"/>
                  <a:gd name="T54" fmla="*/ 127 w 248"/>
                  <a:gd name="T55" fmla="*/ 182 h 225"/>
                  <a:gd name="T56" fmla="*/ 135 w 248"/>
                  <a:gd name="T57" fmla="*/ 138 h 225"/>
                  <a:gd name="T58" fmla="*/ 152 w 248"/>
                  <a:gd name="T59" fmla="*/ 6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5">
                    <a:moveTo>
                      <a:pt x="152" y="69"/>
                    </a:moveTo>
                    <a:cubicBezTo>
                      <a:pt x="155" y="56"/>
                      <a:pt x="166" y="10"/>
                      <a:pt x="201" y="10"/>
                    </a:cubicBezTo>
                    <a:cubicBezTo>
                      <a:pt x="204" y="10"/>
                      <a:pt x="216" y="10"/>
                      <a:pt x="226" y="17"/>
                    </a:cubicBezTo>
                    <a:cubicBezTo>
                      <a:pt x="212" y="19"/>
                      <a:pt x="202" y="32"/>
                      <a:pt x="202" y="44"/>
                    </a:cubicBezTo>
                    <a:cubicBezTo>
                      <a:pt x="202" y="52"/>
                      <a:pt x="208" y="61"/>
                      <a:pt x="221" y="61"/>
                    </a:cubicBezTo>
                    <a:cubicBezTo>
                      <a:pt x="232" y="61"/>
                      <a:pt x="248" y="52"/>
                      <a:pt x="248" y="32"/>
                    </a:cubicBezTo>
                    <a:cubicBezTo>
                      <a:pt x="248" y="6"/>
                      <a:pt x="219" y="0"/>
                      <a:pt x="202" y="0"/>
                    </a:cubicBezTo>
                    <a:cubicBezTo>
                      <a:pt x="173" y="0"/>
                      <a:pt x="155" y="26"/>
                      <a:pt x="150" y="37"/>
                    </a:cubicBezTo>
                    <a:cubicBezTo>
                      <a:pt x="137" y="5"/>
                      <a:pt x="110" y="0"/>
                      <a:pt x="96" y="0"/>
                    </a:cubicBezTo>
                    <a:cubicBezTo>
                      <a:pt x="44" y="0"/>
                      <a:pt x="15" y="64"/>
                      <a:pt x="15" y="76"/>
                    </a:cubicBezTo>
                    <a:cubicBezTo>
                      <a:pt x="15" y="81"/>
                      <a:pt x="20" y="81"/>
                      <a:pt x="21" y="81"/>
                    </a:cubicBezTo>
                    <a:cubicBezTo>
                      <a:pt x="25" y="81"/>
                      <a:pt x="27" y="80"/>
                      <a:pt x="28" y="76"/>
                    </a:cubicBezTo>
                    <a:cubicBezTo>
                      <a:pt x="45" y="23"/>
                      <a:pt x="78" y="10"/>
                      <a:pt x="95" y="10"/>
                    </a:cubicBezTo>
                    <a:cubicBezTo>
                      <a:pt x="104" y="10"/>
                      <a:pt x="122" y="15"/>
                      <a:pt x="122" y="44"/>
                    </a:cubicBezTo>
                    <a:cubicBezTo>
                      <a:pt x="122" y="59"/>
                      <a:pt x="113" y="93"/>
                      <a:pt x="95" y="163"/>
                    </a:cubicBezTo>
                    <a:cubicBezTo>
                      <a:pt x="87" y="193"/>
                      <a:pt x="69" y="214"/>
                      <a:pt x="47" y="214"/>
                    </a:cubicBezTo>
                    <a:cubicBezTo>
                      <a:pt x="44" y="214"/>
                      <a:pt x="33" y="214"/>
                      <a:pt x="22" y="208"/>
                    </a:cubicBezTo>
                    <a:cubicBezTo>
                      <a:pt x="35" y="205"/>
                      <a:pt x="46" y="195"/>
                      <a:pt x="46" y="181"/>
                    </a:cubicBezTo>
                    <a:cubicBezTo>
                      <a:pt x="46" y="168"/>
                      <a:pt x="35" y="164"/>
                      <a:pt x="27" y="164"/>
                    </a:cubicBezTo>
                    <a:cubicBezTo>
                      <a:pt x="12" y="164"/>
                      <a:pt x="0" y="177"/>
                      <a:pt x="0" y="192"/>
                    </a:cubicBezTo>
                    <a:cubicBezTo>
                      <a:pt x="0" y="215"/>
                      <a:pt x="25" y="225"/>
                      <a:pt x="47" y="225"/>
                    </a:cubicBezTo>
                    <a:cubicBezTo>
                      <a:pt x="80" y="225"/>
                      <a:pt x="98" y="190"/>
                      <a:pt x="99" y="187"/>
                    </a:cubicBezTo>
                    <a:cubicBezTo>
                      <a:pt x="105" y="206"/>
                      <a:pt x="123" y="225"/>
                      <a:pt x="153" y="225"/>
                    </a:cubicBezTo>
                    <a:cubicBezTo>
                      <a:pt x="204" y="225"/>
                      <a:pt x="233" y="161"/>
                      <a:pt x="233" y="149"/>
                    </a:cubicBezTo>
                    <a:cubicBezTo>
                      <a:pt x="233" y="144"/>
                      <a:pt x="228" y="144"/>
                      <a:pt x="227" y="144"/>
                    </a:cubicBezTo>
                    <a:cubicBezTo>
                      <a:pt x="222" y="144"/>
                      <a:pt x="221" y="146"/>
                      <a:pt x="220" y="149"/>
                    </a:cubicBezTo>
                    <a:cubicBezTo>
                      <a:pt x="204" y="202"/>
                      <a:pt x="170" y="214"/>
                      <a:pt x="154" y="214"/>
                    </a:cubicBezTo>
                    <a:cubicBezTo>
                      <a:pt x="135" y="214"/>
                      <a:pt x="127" y="198"/>
                      <a:pt x="127" y="182"/>
                    </a:cubicBezTo>
                    <a:cubicBezTo>
                      <a:pt x="127" y="171"/>
                      <a:pt x="130" y="160"/>
                      <a:pt x="135" y="138"/>
                    </a:cubicBezTo>
                    <a:lnTo>
                      <a:pt x="152" y="69"/>
                    </a:ln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35EB59E7-E592-4BF4-94B9-B6F39C0999A6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795588" y="2540000"/>
                <a:ext cx="20638" cy="100013"/>
              </a:xfrm>
              <a:custGeom>
                <a:avLst/>
                <a:gdLst>
                  <a:gd name="T0" fmla="*/ 115 w 115"/>
                  <a:gd name="T1" fmla="*/ 249 h 499"/>
                  <a:gd name="T2" fmla="*/ 82 w 115"/>
                  <a:gd name="T3" fmla="*/ 94 h 499"/>
                  <a:gd name="T4" fmla="*/ 5 w 115"/>
                  <a:gd name="T5" fmla="*/ 0 h 499"/>
                  <a:gd name="T6" fmla="*/ 0 w 115"/>
                  <a:gd name="T7" fmla="*/ 5 h 499"/>
                  <a:gd name="T8" fmla="*/ 9 w 115"/>
                  <a:gd name="T9" fmla="*/ 16 h 499"/>
                  <a:gd name="T10" fmla="*/ 86 w 115"/>
                  <a:gd name="T11" fmla="*/ 249 h 499"/>
                  <a:gd name="T12" fmla="*/ 6 w 115"/>
                  <a:gd name="T13" fmla="*/ 485 h 499"/>
                  <a:gd name="T14" fmla="*/ 0 w 115"/>
                  <a:gd name="T15" fmla="*/ 494 h 499"/>
                  <a:gd name="T16" fmla="*/ 5 w 115"/>
                  <a:gd name="T17" fmla="*/ 499 h 499"/>
                  <a:gd name="T18" fmla="*/ 84 w 115"/>
                  <a:gd name="T19" fmla="*/ 401 h 499"/>
                  <a:gd name="T20" fmla="*/ 115 w 115"/>
                  <a:gd name="T21" fmla="*/ 24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499">
                    <a:moveTo>
                      <a:pt x="115" y="249"/>
                    </a:moveTo>
                    <a:cubicBezTo>
                      <a:pt x="115" y="210"/>
                      <a:pt x="110" y="150"/>
                      <a:pt x="82" y="94"/>
                    </a:cubicBezTo>
                    <a:cubicBezTo>
                      <a:pt x="53" y="32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"/>
                      <a:pt x="0" y="7"/>
                      <a:pt x="9" y="16"/>
                    </a:cubicBezTo>
                    <a:cubicBezTo>
                      <a:pt x="58" y="66"/>
                      <a:pt x="86" y="145"/>
                      <a:pt x="86" y="249"/>
                    </a:cubicBezTo>
                    <a:cubicBezTo>
                      <a:pt x="86" y="335"/>
                      <a:pt x="68" y="422"/>
                      <a:pt x="6" y="485"/>
                    </a:cubicBezTo>
                    <a:cubicBezTo>
                      <a:pt x="0" y="491"/>
                      <a:pt x="0" y="492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4" y="401"/>
                    </a:cubicBezTo>
                    <a:cubicBezTo>
                      <a:pt x="109" y="346"/>
                      <a:pt x="115" y="291"/>
                      <a:pt x="115" y="249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A46B2C-D80B-4F52-AE34-D0466C548338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763863" y="3516978"/>
              <a:ext cx="957938" cy="457200"/>
              <a:chOff x="2540000" y="2540000"/>
              <a:chExt cx="209550" cy="100013"/>
            </a:xfrm>
            <a:solidFill>
              <a:schemeClr val="tx1"/>
            </a:solidFill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E5AFFB94-2A00-420C-B677-A68BF13D956C}"/>
                  </a:ext>
                </a:extLst>
              </p:cNvPr>
              <p:cNvSpPr>
                <a:spLocks noEditPoint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40000" y="2570163"/>
                <a:ext cx="49213" cy="65088"/>
              </a:xfrm>
              <a:custGeom>
                <a:avLst/>
                <a:gdLst>
                  <a:gd name="T0" fmla="*/ 39 w 261"/>
                  <a:gd name="T1" fmla="*/ 281 h 317"/>
                  <a:gd name="T2" fmla="*/ 12 w 261"/>
                  <a:gd name="T3" fmla="*/ 301 h 317"/>
                  <a:gd name="T4" fmla="*/ 0 w 261"/>
                  <a:gd name="T5" fmla="*/ 311 h 317"/>
                  <a:gd name="T6" fmla="*/ 7 w 261"/>
                  <a:gd name="T7" fmla="*/ 317 h 317"/>
                  <a:gd name="T8" fmla="*/ 49 w 261"/>
                  <a:gd name="T9" fmla="*/ 315 h 317"/>
                  <a:gd name="T10" fmla="*/ 98 w 261"/>
                  <a:gd name="T11" fmla="*/ 317 h 317"/>
                  <a:gd name="T12" fmla="*/ 107 w 261"/>
                  <a:gd name="T13" fmla="*/ 307 h 317"/>
                  <a:gd name="T14" fmla="*/ 95 w 261"/>
                  <a:gd name="T15" fmla="*/ 301 h 317"/>
                  <a:gd name="T16" fmla="*/ 70 w 261"/>
                  <a:gd name="T17" fmla="*/ 293 h 317"/>
                  <a:gd name="T18" fmla="*/ 95 w 261"/>
                  <a:gd name="T19" fmla="*/ 193 h 317"/>
                  <a:gd name="T20" fmla="*/ 140 w 261"/>
                  <a:gd name="T21" fmla="*/ 225 h 317"/>
                  <a:gd name="T22" fmla="*/ 261 w 261"/>
                  <a:gd name="T23" fmla="*/ 79 h 317"/>
                  <a:gd name="T24" fmla="*/ 194 w 261"/>
                  <a:gd name="T25" fmla="*/ 0 h 317"/>
                  <a:gd name="T26" fmla="*/ 129 w 261"/>
                  <a:gd name="T27" fmla="*/ 37 h 317"/>
                  <a:gd name="T28" fmla="*/ 84 w 261"/>
                  <a:gd name="T29" fmla="*/ 0 h 317"/>
                  <a:gd name="T30" fmla="*/ 47 w 261"/>
                  <a:gd name="T31" fmla="*/ 28 h 317"/>
                  <a:gd name="T32" fmla="*/ 32 w 261"/>
                  <a:gd name="T33" fmla="*/ 76 h 317"/>
                  <a:gd name="T34" fmla="*/ 38 w 261"/>
                  <a:gd name="T35" fmla="*/ 81 h 317"/>
                  <a:gd name="T36" fmla="*/ 46 w 261"/>
                  <a:gd name="T37" fmla="*/ 70 h 317"/>
                  <a:gd name="T38" fmla="*/ 83 w 261"/>
                  <a:gd name="T39" fmla="*/ 10 h 317"/>
                  <a:gd name="T40" fmla="*/ 98 w 261"/>
                  <a:gd name="T41" fmla="*/ 33 h 317"/>
                  <a:gd name="T42" fmla="*/ 95 w 261"/>
                  <a:gd name="T43" fmla="*/ 59 h 317"/>
                  <a:gd name="T44" fmla="*/ 39 w 261"/>
                  <a:gd name="T45" fmla="*/ 281 h 317"/>
                  <a:gd name="T46" fmla="*/ 126 w 261"/>
                  <a:gd name="T47" fmla="*/ 64 h 317"/>
                  <a:gd name="T48" fmla="*/ 152 w 261"/>
                  <a:gd name="T49" fmla="*/ 29 h 317"/>
                  <a:gd name="T50" fmla="*/ 193 w 261"/>
                  <a:gd name="T51" fmla="*/ 10 h 317"/>
                  <a:gd name="T52" fmla="*/ 225 w 261"/>
                  <a:gd name="T53" fmla="*/ 57 h 317"/>
                  <a:gd name="T54" fmla="*/ 199 w 261"/>
                  <a:gd name="T55" fmla="*/ 163 h 317"/>
                  <a:gd name="T56" fmla="*/ 140 w 261"/>
                  <a:gd name="T57" fmla="*/ 214 h 317"/>
                  <a:gd name="T58" fmla="*/ 101 w 261"/>
                  <a:gd name="T59" fmla="*/ 170 h 317"/>
                  <a:gd name="T60" fmla="*/ 102 w 261"/>
                  <a:gd name="T61" fmla="*/ 162 h 317"/>
                  <a:gd name="T62" fmla="*/ 126 w 261"/>
                  <a:gd name="T63" fmla="*/ 64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1" h="317">
                    <a:moveTo>
                      <a:pt x="39" y="281"/>
                    </a:moveTo>
                    <a:cubicBezTo>
                      <a:pt x="35" y="298"/>
                      <a:pt x="34" y="301"/>
                      <a:pt x="12" y="301"/>
                    </a:cubicBezTo>
                    <a:cubicBezTo>
                      <a:pt x="6" y="301"/>
                      <a:pt x="0" y="301"/>
                      <a:pt x="0" y="311"/>
                    </a:cubicBezTo>
                    <a:cubicBezTo>
                      <a:pt x="0" y="315"/>
                      <a:pt x="3" y="317"/>
                      <a:pt x="7" y="317"/>
                    </a:cubicBezTo>
                    <a:cubicBezTo>
                      <a:pt x="20" y="317"/>
                      <a:pt x="35" y="315"/>
                      <a:pt x="49" y="315"/>
                    </a:cubicBezTo>
                    <a:cubicBezTo>
                      <a:pt x="65" y="315"/>
                      <a:pt x="82" y="317"/>
                      <a:pt x="98" y="317"/>
                    </a:cubicBezTo>
                    <a:cubicBezTo>
                      <a:pt x="101" y="317"/>
                      <a:pt x="107" y="317"/>
                      <a:pt x="107" y="307"/>
                    </a:cubicBezTo>
                    <a:cubicBezTo>
                      <a:pt x="107" y="301"/>
                      <a:pt x="102" y="301"/>
                      <a:pt x="95" y="301"/>
                    </a:cubicBezTo>
                    <a:cubicBezTo>
                      <a:pt x="70" y="301"/>
                      <a:pt x="70" y="298"/>
                      <a:pt x="70" y="293"/>
                    </a:cubicBezTo>
                    <a:cubicBezTo>
                      <a:pt x="70" y="287"/>
                      <a:pt x="91" y="206"/>
                      <a:pt x="95" y="193"/>
                    </a:cubicBezTo>
                    <a:cubicBezTo>
                      <a:pt x="101" y="208"/>
                      <a:pt x="115" y="225"/>
                      <a:pt x="140" y="225"/>
                    </a:cubicBezTo>
                    <a:cubicBezTo>
                      <a:pt x="198" y="225"/>
                      <a:pt x="261" y="153"/>
                      <a:pt x="261" y="79"/>
                    </a:cubicBezTo>
                    <a:cubicBezTo>
                      <a:pt x="261" y="32"/>
                      <a:pt x="232" y="0"/>
                      <a:pt x="194" y="0"/>
                    </a:cubicBezTo>
                    <a:cubicBezTo>
                      <a:pt x="169" y="0"/>
                      <a:pt x="145" y="17"/>
                      <a:pt x="129" y="37"/>
                    </a:cubicBezTo>
                    <a:cubicBezTo>
                      <a:pt x="124" y="10"/>
                      <a:pt x="103" y="0"/>
                      <a:pt x="84" y="0"/>
                    </a:cubicBezTo>
                    <a:cubicBezTo>
                      <a:pt x="61" y="0"/>
                      <a:pt x="52" y="19"/>
                      <a:pt x="47" y="28"/>
                    </a:cubicBezTo>
                    <a:cubicBezTo>
                      <a:pt x="38" y="45"/>
                      <a:pt x="32" y="75"/>
                      <a:pt x="32" y="76"/>
                    </a:cubicBezTo>
                    <a:cubicBezTo>
                      <a:pt x="32" y="81"/>
                      <a:pt x="37" y="81"/>
                      <a:pt x="38" y="81"/>
                    </a:cubicBezTo>
                    <a:cubicBezTo>
                      <a:pt x="43" y="81"/>
                      <a:pt x="43" y="81"/>
                      <a:pt x="46" y="70"/>
                    </a:cubicBezTo>
                    <a:cubicBezTo>
                      <a:pt x="55" y="34"/>
                      <a:pt x="65" y="10"/>
                      <a:pt x="83" y="10"/>
                    </a:cubicBezTo>
                    <a:cubicBezTo>
                      <a:pt x="91" y="10"/>
                      <a:pt x="98" y="14"/>
                      <a:pt x="98" y="33"/>
                    </a:cubicBezTo>
                    <a:cubicBezTo>
                      <a:pt x="98" y="45"/>
                      <a:pt x="97" y="50"/>
                      <a:pt x="95" y="59"/>
                    </a:cubicBezTo>
                    <a:lnTo>
                      <a:pt x="39" y="281"/>
                    </a:lnTo>
                    <a:close/>
                    <a:moveTo>
                      <a:pt x="126" y="64"/>
                    </a:moveTo>
                    <a:cubicBezTo>
                      <a:pt x="130" y="51"/>
                      <a:pt x="143" y="37"/>
                      <a:pt x="152" y="29"/>
                    </a:cubicBezTo>
                    <a:cubicBezTo>
                      <a:pt x="170" y="14"/>
                      <a:pt x="184" y="10"/>
                      <a:pt x="193" y="10"/>
                    </a:cubicBezTo>
                    <a:cubicBezTo>
                      <a:pt x="213" y="10"/>
                      <a:pt x="225" y="28"/>
                      <a:pt x="225" y="57"/>
                    </a:cubicBezTo>
                    <a:cubicBezTo>
                      <a:pt x="225" y="87"/>
                      <a:pt x="208" y="144"/>
                      <a:pt x="199" y="163"/>
                    </a:cubicBezTo>
                    <a:cubicBezTo>
                      <a:pt x="182" y="198"/>
                      <a:pt x="158" y="214"/>
                      <a:pt x="140" y="214"/>
                    </a:cubicBezTo>
                    <a:cubicBezTo>
                      <a:pt x="107" y="214"/>
                      <a:pt x="101" y="173"/>
                      <a:pt x="101" y="170"/>
                    </a:cubicBezTo>
                    <a:cubicBezTo>
                      <a:pt x="101" y="169"/>
                      <a:pt x="101" y="168"/>
                      <a:pt x="102" y="162"/>
                    </a:cubicBezTo>
                    <a:lnTo>
                      <a:pt x="126" y="64"/>
                    </a:ln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0" name="Freeform 21">
                <a:extLst>
                  <a:ext uri="{FF2B5EF4-FFF2-40B4-BE49-F238E27FC236}">
                    <a16:creationId xmlns:a16="http://schemas.microsoft.com/office/drawing/2014/main" id="{4B983A5A-8D5A-4CF3-80CF-56BE02B7A231}"/>
                  </a:ext>
                </a:extLst>
              </p:cNvPr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593975" y="2581275"/>
                <a:ext cx="30163" cy="49213"/>
              </a:xfrm>
              <a:custGeom>
                <a:avLst/>
                <a:gdLst>
                  <a:gd name="T0" fmla="*/ 156 w 156"/>
                  <a:gd name="T1" fmla="*/ 76 h 249"/>
                  <a:gd name="T2" fmla="*/ 108 w 156"/>
                  <a:gd name="T3" fmla="*/ 0 h 249"/>
                  <a:gd name="T4" fmla="*/ 0 w 156"/>
                  <a:gd name="T5" fmla="*/ 173 h 249"/>
                  <a:gd name="T6" fmla="*/ 48 w 156"/>
                  <a:gd name="T7" fmla="*/ 249 h 249"/>
                  <a:gd name="T8" fmla="*/ 156 w 156"/>
                  <a:gd name="T9" fmla="*/ 76 h 249"/>
                  <a:gd name="T10" fmla="*/ 39 w 156"/>
                  <a:gd name="T11" fmla="*/ 118 h 249"/>
                  <a:gd name="T12" fmla="*/ 108 w 156"/>
                  <a:gd name="T13" fmla="*/ 10 h 249"/>
                  <a:gd name="T14" fmla="*/ 130 w 156"/>
                  <a:gd name="T15" fmla="*/ 55 h 249"/>
                  <a:gd name="T16" fmla="*/ 120 w 156"/>
                  <a:gd name="T17" fmla="*/ 118 h 249"/>
                  <a:gd name="T18" fmla="*/ 39 w 156"/>
                  <a:gd name="T19" fmla="*/ 118 h 249"/>
                  <a:gd name="T20" fmla="*/ 117 w 156"/>
                  <a:gd name="T21" fmla="*/ 131 h 249"/>
                  <a:gd name="T22" fmla="*/ 88 w 156"/>
                  <a:gd name="T23" fmla="*/ 205 h 249"/>
                  <a:gd name="T24" fmla="*/ 48 w 156"/>
                  <a:gd name="T25" fmla="*/ 239 h 249"/>
                  <a:gd name="T26" fmla="*/ 26 w 156"/>
                  <a:gd name="T27" fmla="*/ 194 h 249"/>
                  <a:gd name="T28" fmla="*/ 36 w 156"/>
                  <a:gd name="T29" fmla="*/ 131 h 249"/>
                  <a:gd name="T30" fmla="*/ 117 w 156"/>
                  <a:gd name="T31" fmla="*/ 13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" h="249">
                    <a:moveTo>
                      <a:pt x="156" y="76"/>
                    </a:moveTo>
                    <a:cubicBezTo>
                      <a:pt x="156" y="39"/>
                      <a:pt x="142" y="0"/>
                      <a:pt x="108" y="0"/>
                    </a:cubicBezTo>
                    <a:cubicBezTo>
                      <a:pt x="56" y="0"/>
                      <a:pt x="0" y="94"/>
                      <a:pt x="0" y="173"/>
                    </a:cubicBezTo>
                    <a:cubicBezTo>
                      <a:pt x="0" y="215"/>
                      <a:pt x="16" y="249"/>
                      <a:pt x="48" y="249"/>
                    </a:cubicBezTo>
                    <a:cubicBezTo>
                      <a:pt x="101" y="249"/>
                      <a:pt x="156" y="154"/>
                      <a:pt x="156" y="76"/>
                    </a:cubicBezTo>
                    <a:close/>
                    <a:moveTo>
                      <a:pt x="39" y="118"/>
                    </a:moveTo>
                    <a:cubicBezTo>
                      <a:pt x="57" y="43"/>
                      <a:pt x="87" y="10"/>
                      <a:pt x="108" y="10"/>
                    </a:cubicBezTo>
                    <a:cubicBezTo>
                      <a:pt x="130" y="10"/>
                      <a:pt x="130" y="49"/>
                      <a:pt x="130" y="55"/>
                    </a:cubicBezTo>
                    <a:cubicBezTo>
                      <a:pt x="130" y="69"/>
                      <a:pt x="127" y="89"/>
                      <a:pt x="120" y="118"/>
                    </a:cubicBezTo>
                    <a:lnTo>
                      <a:pt x="39" y="118"/>
                    </a:lnTo>
                    <a:close/>
                    <a:moveTo>
                      <a:pt x="117" y="131"/>
                    </a:moveTo>
                    <a:cubicBezTo>
                      <a:pt x="107" y="169"/>
                      <a:pt x="99" y="188"/>
                      <a:pt x="88" y="205"/>
                    </a:cubicBezTo>
                    <a:cubicBezTo>
                      <a:pt x="78" y="223"/>
                      <a:pt x="64" y="239"/>
                      <a:pt x="48" y="239"/>
                    </a:cubicBezTo>
                    <a:cubicBezTo>
                      <a:pt x="29" y="239"/>
                      <a:pt x="26" y="213"/>
                      <a:pt x="26" y="194"/>
                    </a:cubicBezTo>
                    <a:cubicBezTo>
                      <a:pt x="26" y="171"/>
                      <a:pt x="33" y="144"/>
                      <a:pt x="36" y="131"/>
                    </a:cubicBezTo>
                    <a:lnTo>
                      <a:pt x="117" y="131"/>
                    </a:ln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B6CA60A5-7566-4629-944F-6725007E40AF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641600" y="2540000"/>
                <a:ext cx="22225" cy="100013"/>
              </a:xfrm>
              <a:custGeom>
                <a:avLst/>
                <a:gdLst>
                  <a:gd name="T0" fmla="*/ 115 w 115"/>
                  <a:gd name="T1" fmla="*/ 494 h 499"/>
                  <a:gd name="T2" fmla="*/ 107 w 115"/>
                  <a:gd name="T3" fmla="*/ 483 h 499"/>
                  <a:gd name="T4" fmla="*/ 29 w 115"/>
                  <a:gd name="T5" fmla="*/ 249 h 499"/>
                  <a:gd name="T6" fmla="*/ 109 w 115"/>
                  <a:gd name="T7" fmla="*/ 13 h 499"/>
                  <a:gd name="T8" fmla="*/ 115 w 115"/>
                  <a:gd name="T9" fmla="*/ 5 h 499"/>
                  <a:gd name="T10" fmla="*/ 110 w 115"/>
                  <a:gd name="T11" fmla="*/ 0 h 499"/>
                  <a:gd name="T12" fmla="*/ 31 w 115"/>
                  <a:gd name="T13" fmla="*/ 97 h 499"/>
                  <a:gd name="T14" fmla="*/ 0 w 115"/>
                  <a:gd name="T15" fmla="*/ 249 h 499"/>
                  <a:gd name="T16" fmla="*/ 33 w 115"/>
                  <a:gd name="T17" fmla="*/ 405 h 499"/>
                  <a:gd name="T18" fmla="*/ 110 w 115"/>
                  <a:gd name="T19" fmla="*/ 499 h 499"/>
                  <a:gd name="T20" fmla="*/ 115 w 115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499">
                    <a:moveTo>
                      <a:pt x="115" y="494"/>
                    </a:moveTo>
                    <a:cubicBezTo>
                      <a:pt x="115" y="492"/>
                      <a:pt x="115" y="491"/>
                      <a:pt x="107" y="483"/>
                    </a:cubicBezTo>
                    <a:cubicBezTo>
                      <a:pt x="45" y="420"/>
                      <a:pt x="29" y="326"/>
                      <a:pt x="29" y="249"/>
                    </a:cubicBezTo>
                    <a:cubicBezTo>
                      <a:pt x="29" y="162"/>
                      <a:pt x="48" y="76"/>
                      <a:pt x="109" y="13"/>
                    </a:cubicBezTo>
                    <a:cubicBezTo>
                      <a:pt x="115" y="7"/>
                      <a:pt x="115" y="6"/>
                      <a:pt x="115" y="5"/>
                    </a:cubicBezTo>
                    <a:cubicBezTo>
                      <a:pt x="115" y="1"/>
                      <a:pt x="113" y="0"/>
                      <a:pt x="110" y="0"/>
                    </a:cubicBezTo>
                    <a:cubicBezTo>
                      <a:pt x="105" y="0"/>
                      <a:pt x="61" y="34"/>
                      <a:pt x="31" y="97"/>
                    </a:cubicBezTo>
                    <a:cubicBezTo>
                      <a:pt x="6" y="152"/>
                      <a:pt x="0" y="207"/>
                      <a:pt x="0" y="249"/>
                    </a:cubicBezTo>
                    <a:cubicBezTo>
                      <a:pt x="0" y="288"/>
                      <a:pt x="5" y="348"/>
                      <a:pt x="33" y="405"/>
                    </a:cubicBezTo>
                    <a:cubicBezTo>
                      <a:pt x="63" y="466"/>
                      <a:pt x="105" y="499"/>
                      <a:pt x="110" y="499"/>
                    </a:cubicBezTo>
                    <a:cubicBezTo>
                      <a:pt x="113" y="499"/>
                      <a:pt x="115" y="497"/>
                      <a:pt x="115" y="494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42D27000-6C26-41FB-8BF7-B6A1998C9BF9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71763" y="2570163"/>
                <a:ext cx="46038" cy="46038"/>
              </a:xfrm>
              <a:custGeom>
                <a:avLst/>
                <a:gdLst>
                  <a:gd name="T0" fmla="*/ 152 w 248"/>
                  <a:gd name="T1" fmla="*/ 69 h 225"/>
                  <a:gd name="T2" fmla="*/ 201 w 248"/>
                  <a:gd name="T3" fmla="*/ 10 h 225"/>
                  <a:gd name="T4" fmla="*/ 226 w 248"/>
                  <a:gd name="T5" fmla="*/ 17 h 225"/>
                  <a:gd name="T6" fmla="*/ 202 w 248"/>
                  <a:gd name="T7" fmla="*/ 44 h 225"/>
                  <a:gd name="T8" fmla="*/ 221 w 248"/>
                  <a:gd name="T9" fmla="*/ 61 h 225"/>
                  <a:gd name="T10" fmla="*/ 248 w 248"/>
                  <a:gd name="T11" fmla="*/ 32 h 225"/>
                  <a:gd name="T12" fmla="*/ 201 w 248"/>
                  <a:gd name="T13" fmla="*/ 0 h 225"/>
                  <a:gd name="T14" fmla="*/ 149 w 248"/>
                  <a:gd name="T15" fmla="*/ 37 h 225"/>
                  <a:gd name="T16" fmla="*/ 95 w 248"/>
                  <a:gd name="T17" fmla="*/ 0 h 225"/>
                  <a:gd name="T18" fmla="*/ 15 w 248"/>
                  <a:gd name="T19" fmla="*/ 76 h 225"/>
                  <a:gd name="T20" fmla="*/ 21 w 248"/>
                  <a:gd name="T21" fmla="*/ 81 h 225"/>
                  <a:gd name="T22" fmla="*/ 27 w 248"/>
                  <a:gd name="T23" fmla="*/ 76 h 225"/>
                  <a:gd name="T24" fmla="*/ 94 w 248"/>
                  <a:gd name="T25" fmla="*/ 10 h 225"/>
                  <a:gd name="T26" fmla="*/ 121 w 248"/>
                  <a:gd name="T27" fmla="*/ 44 h 225"/>
                  <a:gd name="T28" fmla="*/ 94 w 248"/>
                  <a:gd name="T29" fmla="*/ 163 h 225"/>
                  <a:gd name="T30" fmla="*/ 47 w 248"/>
                  <a:gd name="T31" fmla="*/ 214 h 225"/>
                  <a:gd name="T32" fmla="*/ 22 w 248"/>
                  <a:gd name="T33" fmla="*/ 208 h 225"/>
                  <a:gd name="T34" fmla="*/ 45 w 248"/>
                  <a:gd name="T35" fmla="*/ 181 h 225"/>
                  <a:gd name="T36" fmla="*/ 27 w 248"/>
                  <a:gd name="T37" fmla="*/ 164 h 225"/>
                  <a:gd name="T38" fmla="*/ 0 w 248"/>
                  <a:gd name="T39" fmla="*/ 192 h 225"/>
                  <a:gd name="T40" fmla="*/ 46 w 248"/>
                  <a:gd name="T41" fmla="*/ 225 h 225"/>
                  <a:gd name="T42" fmla="*/ 99 w 248"/>
                  <a:gd name="T43" fmla="*/ 187 h 225"/>
                  <a:gd name="T44" fmla="*/ 153 w 248"/>
                  <a:gd name="T45" fmla="*/ 225 h 225"/>
                  <a:gd name="T46" fmla="*/ 232 w 248"/>
                  <a:gd name="T47" fmla="*/ 149 h 225"/>
                  <a:gd name="T48" fmla="*/ 226 w 248"/>
                  <a:gd name="T49" fmla="*/ 144 h 225"/>
                  <a:gd name="T50" fmla="*/ 220 w 248"/>
                  <a:gd name="T51" fmla="*/ 149 h 225"/>
                  <a:gd name="T52" fmla="*/ 154 w 248"/>
                  <a:gd name="T53" fmla="*/ 214 h 225"/>
                  <a:gd name="T54" fmla="*/ 126 w 248"/>
                  <a:gd name="T55" fmla="*/ 182 h 225"/>
                  <a:gd name="T56" fmla="*/ 135 w 248"/>
                  <a:gd name="T57" fmla="*/ 138 h 225"/>
                  <a:gd name="T58" fmla="*/ 152 w 248"/>
                  <a:gd name="T59" fmla="*/ 6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5">
                    <a:moveTo>
                      <a:pt x="152" y="69"/>
                    </a:moveTo>
                    <a:cubicBezTo>
                      <a:pt x="155" y="56"/>
                      <a:pt x="166" y="10"/>
                      <a:pt x="201" y="10"/>
                    </a:cubicBezTo>
                    <a:cubicBezTo>
                      <a:pt x="203" y="10"/>
                      <a:pt x="215" y="10"/>
                      <a:pt x="226" y="17"/>
                    </a:cubicBezTo>
                    <a:cubicBezTo>
                      <a:pt x="212" y="19"/>
                      <a:pt x="202" y="32"/>
                      <a:pt x="202" y="44"/>
                    </a:cubicBezTo>
                    <a:cubicBezTo>
                      <a:pt x="202" y="52"/>
                      <a:pt x="207" y="61"/>
                      <a:pt x="221" y="61"/>
                    </a:cubicBezTo>
                    <a:cubicBezTo>
                      <a:pt x="232" y="61"/>
                      <a:pt x="248" y="52"/>
                      <a:pt x="248" y="32"/>
                    </a:cubicBezTo>
                    <a:cubicBezTo>
                      <a:pt x="248" y="6"/>
                      <a:pt x="218" y="0"/>
                      <a:pt x="201" y="0"/>
                    </a:cubicBezTo>
                    <a:cubicBezTo>
                      <a:pt x="173" y="0"/>
                      <a:pt x="155" y="26"/>
                      <a:pt x="149" y="37"/>
                    </a:cubicBezTo>
                    <a:cubicBezTo>
                      <a:pt x="137" y="5"/>
                      <a:pt x="110" y="0"/>
                      <a:pt x="95" y="0"/>
                    </a:cubicBezTo>
                    <a:cubicBezTo>
                      <a:pt x="43" y="0"/>
                      <a:pt x="15" y="64"/>
                      <a:pt x="15" y="76"/>
                    </a:cubicBezTo>
                    <a:cubicBezTo>
                      <a:pt x="15" y="81"/>
                      <a:pt x="20" y="81"/>
                      <a:pt x="21" y="81"/>
                    </a:cubicBezTo>
                    <a:cubicBezTo>
                      <a:pt x="25" y="81"/>
                      <a:pt x="26" y="80"/>
                      <a:pt x="27" y="76"/>
                    </a:cubicBezTo>
                    <a:cubicBezTo>
                      <a:pt x="44" y="23"/>
                      <a:pt x="77" y="10"/>
                      <a:pt x="94" y="10"/>
                    </a:cubicBezTo>
                    <a:cubicBezTo>
                      <a:pt x="104" y="10"/>
                      <a:pt x="121" y="15"/>
                      <a:pt x="121" y="44"/>
                    </a:cubicBezTo>
                    <a:cubicBezTo>
                      <a:pt x="121" y="59"/>
                      <a:pt x="113" y="93"/>
                      <a:pt x="94" y="163"/>
                    </a:cubicBezTo>
                    <a:cubicBezTo>
                      <a:pt x="86" y="193"/>
                      <a:pt x="69" y="214"/>
                      <a:pt x="47" y="214"/>
                    </a:cubicBezTo>
                    <a:cubicBezTo>
                      <a:pt x="44" y="214"/>
                      <a:pt x="32" y="214"/>
                      <a:pt x="22" y="208"/>
                    </a:cubicBezTo>
                    <a:cubicBezTo>
                      <a:pt x="34" y="205"/>
                      <a:pt x="45" y="195"/>
                      <a:pt x="45" y="181"/>
                    </a:cubicBezTo>
                    <a:cubicBezTo>
                      <a:pt x="45" y="168"/>
                      <a:pt x="34" y="164"/>
                      <a:pt x="27" y="164"/>
                    </a:cubicBezTo>
                    <a:cubicBezTo>
                      <a:pt x="12" y="164"/>
                      <a:pt x="0" y="177"/>
                      <a:pt x="0" y="192"/>
                    </a:cubicBezTo>
                    <a:cubicBezTo>
                      <a:pt x="0" y="215"/>
                      <a:pt x="24" y="225"/>
                      <a:pt x="46" y="225"/>
                    </a:cubicBezTo>
                    <a:cubicBezTo>
                      <a:pt x="79" y="225"/>
                      <a:pt x="97" y="190"/>
                      <a:pt x="99" y="187"/>
                    </a:cubicBezTo>
                    <a:cubicBezTo>
                      <a:pt x="105" y="206"/>
                      <a:pt x="123" y="225"/>
                      <a:pt x="153" y="225"/>
                    </a:cubicBezTo>
                    <a:cubicBezTo>
                      <a:pt x="204" y="225"/>
                      <a:pt x="232" y="161"/>
                      <a:pt x="232" y="149"/>
                    </a:cubicBezTo>
                    <a:cubicBezTo>
                      <a:pt x="232" y="144"/>
                      <a:pt x="228" y="144"/>
                      <a:pt x="226" y="144"/>
                    </a:cubicBezTo>
                    <a:cubicBezTo>
                      <a:pt x="222" y="144"/>
                      <a:pt x="221" y="146"/>
                      <a:pt x="220" y="149"/>
                    </a:cubicBezTo>
                    <a:cubicBezTo>
                      <a:pt x="203" y="202"/>
                      <a:pt x="170" y="214"/>
                      <a:pt x="154" y="214"/>
                    </a:cubicBezTo>
                    <a:cubicBezTo>
                      <a:pt x="134" y="214"/>
                      <a:pt x="126" y="198"/>
                      <a:pt x="126" y="182"/>
                    </a:cubicBezTo>
                    <a:cubicBezTo>
                      <a:pt x="126" y="171"/>
                      <a:pt x="129" y="160"/>
                      <a:pt x="135" y="138"/>
                    </a:cubicBezTo>
                    <a:lnTo>
                      <a:pt x="152" y="69"/>
                    </a:ln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187E2C6D-7944-4F9D-B891-C11516640E68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727325" y="2540000"/>
                <a:ext cx="22225" cy="100013"/>
              </a:xfrm>
              <a:custGeom>
                <a:avLst/>
                <a:gdLst>
                  <a:gd name="T0" fmla="*/ 116 w 116"/>
                  <a:gd name="T1" fmla="*/ 249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10 w 116"/>
                  <a:gd name="T9" fmla="*/ 16 h 499"/>
                  <a:gd name="T10" fmla="*/ 87 w 116"/>
                  <a:gd name="T11" fmla="*/ 249 h 499"/>
                  <a:gd name="T12" fmla="*/ 7 w 116"/>
                  <a:gd name="T13" fmla="*/ 485 h 499"/>
                  <a:gd name="T14" fmla="*/ 0 w 116"/>
                  <a:gd name="T15" fmla="*/ 494 h 499"/>
                  <a:gd name="T16" fmla="*/ 5 w 116"/>
                  <a:gd name="T17" fmla="*/ 499 h 499"/>
                  <a:gd name="T18" fmla="*/ 84 w 116"/>
                  <a:gd name="T19" fmla="*/ 401 h 499"/>
                  <a:gd name="T20" fmla="*/ 116 w 116"/>
                  <a:gd name="T21" fmla="*/ 24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49"/>
                    </a:moveTo>
                    <a:cubicBezTo>
                      <a:pt x="116" y="210"/>
                      <a:pt x="110" y="150"/>
                      <a:pt x="83" y="94"/>
                    </a:cubicBezTo>
                    <a:cubicBezTo>
                      <a:pt x="53" y="32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"/>
                      <a:pt x="0" y="7"/>
                      <a:pt x="10" y="16"/>
                    </a:cubicBezTo>
                    <a:cubicBezTo>
                      <a:pt x="59" y="66"/>
                      <a:pt x="87" y="145"/>
                      <a:pt x="87" y="249"/>
                    </a:cubicBezTo>
                    <a:cubicBezTo>
                      <a:pt x="87" y="335"/>
                      <a:pt x="68" y="422"/>
                      <a:pt x="7" y="485"/>
                    </a:cubicBezTo>
                    <a:cubicBezTo>
                      <a:pt x="0" y="491"/>
                      <a:pt x="0" y="492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4" y="401"/>
                    </a:cubicBezTo>
                    <a:cubicBezTo>
                      <a:pt x="110" y="346"/>
                      <a:pt x="116" y="291"/>
                      <a:pt x="116" y="249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06A0BDF-0908-4BEC-BD2B-FD87E6AD5B1C}"/>
                </a:ext>
              </a:extLst>
            </p:cNvPr>
            <p:cNvSpPr txBox="1"/>
            <p:nvPr/>
          </p:nvSpPr>
          <p:spPr>
            <a:xfrm>
              <a:off x="904542" y="6732737"/>
              <a:ext cx="10542041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CA" sz="2400" dirty="0"/>
                <a:t>L’apprentissage par renforcement implique nécessairement un système dynamique (besoin d’un contexte d’état)</a:t>
              </a:r>
            </a:p>
          </p:txBody>
        </p:sp>
        <p:sp>
          <p:nvSpPr>
            <p:cNvPr id="4" name="TextBox 22">
              <a:extLst>
                <a:ext uri="{FF2B5EF4-FFF2-40B4-BE49-F238E27FC236}">
                  <a16:creationId xmlns:a16="http://schemas.microsoft.com/office/drawing/2014/main" id="{135B9928-126D-DDB9-F2C1-AF11BB43B1AD}"/>
                </a:ext>
              </a:extLst>
            </p:cNvPr>
            <p:cNvSpPr txBox="1"/>
            <p:nvPr/>
          </p:nvSpPr>
          <p:spPr>
            <a:xfrm>
              <a:off x="3079375" y="2385104"/>
              <a:ext cx="3119065" cy="1007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200" dirty="0"/>
                <a:t>Données étiquetées/ classes d’appartenance</a:t>
              </a:r>
            </a:p>
          </p:txBody>
        </p:sp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84A3662C-5EBA-1C45-0B00-ECC3025AD697}"/>
                </a:ext>
              </a:extLst>
            </p:cNvPr>
            <p:cNvSpPr txBox="1"/>
            <p:nvPr/>
          </p:nvSpPr>
          <p:spPr>
            <a:xfrm>
              <a:off x="6096000" y="2391828"/>
              <a:ext cx="2615288" cy="1007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200" dirty="0"/>
                <a:t>Données brutes/ étiquètes</a:t>
              </a:r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6CF74A9A-6127-522C-B260-BC0D67C75BF9}"/>
                </a:ext>
              </a:extLst>
            </p:cNvPr>
            <p:cNvSpPr txBox="1"/>
            <p:nvPr/>
          </p:nvSpPr>
          <p:spPr>
            <a:xfrm>
              <a:off x="904542" y="2547366"/>
              <a:ext cx="2160000" cy="5644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fr-CA" sz="2200" u="sng" dirty="0"/>
                <a:t>Entrées/sorties</a:t>
              </a:r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821678ED-D495-CCF0-10B2-C08C229B9F09}"/>
                </a:ext>
              </a:extLst>
            </p:cNvPr>
            <p:cNvSpPr txBox="1"/>
            <p:nvPr/>
          </p:nvSpPr>
          <p:spPr>
            <a:xfrm>
              <a:off x="2616478" y="4226250"/>
              <a:ext cx="3519494" cy="1007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200" dirty="0"/>
                <a:t>Données d’entrainement étiquetées</a:t>
              </a:r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35ABE3B3-9AE3-D0B1-C49C-35B80A70CBFB}"/>
                </a:ext>
              </a:extLst>
            </p:cNvPr>
            <p:cNvSpPr txBox="1"/>
            <p:nvPr/>
          </p:nvSpPr>
          <p:spPr>
            <a:xfrm>
              <a:off x="6096000" y="4232974"/>
              <a:ext cx="2615288" cy="1007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200" dirty="0"/>
                <a:t>Données non étiquetées</a:t>
              </a: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53BDD339-13CB-B9BA-1342-D2F539527531}"/>
                </a:ext>
              </a:extLst>
            </p:cNvPr>
            <p:cNvSpPr txBox="1"/>
            <p:nvPr/>
          </p:nvSpPr>
          <p:spPr>
            <a:xfrm>
              <a:off x="904542" y="4439910"/>
              <a:ext cx="2160000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fr-CA" sz="2400" u="sng" dirty="0"/>
                <a:t>Note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5E1EEFE-1FD7-1A11-FBE9-6A1853EEF777}"/>
                </a:ext>
              </a:extLst>
            </p:cNvPr>
            <p:cNvGrpSpPr/>
            <p:nvPr/>
          </p:nvGrpSpPr>
          <p:grpSpPr>
            <a:xfrm>
              <a:off x="8505607" y="645887"/>
              <a:ext cx="3135146" cy="5537448"/>
              <a:chOff x="8505607" y="645887"/>
              <a:chExt cx="3135146" cy="553744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CCE770E-7DC6-4A78-84BB-33AEE30B69B8}"/>
                  </a:ext>
                </a:extLst>
              </p:cNvPr>
              <p:cNvGrpSpPr/>
              <p:nvPr/>
            </p:nvGrpSpPr>
            <p:grpSpPr>
              <a:xfrm>
                <a:off x="8725802" y="645887"/>
                <a:ext cx="2303020" cy="1841729"/>
                <a:chOff x="8283710" y="956765"/>
                <a:chExt cx="2303020" cy="1841729"/>
              </a:xfrm>
            </p:grpSpPr>
            <p:pic>
              <p:nvPicPr>
                <p:cNvPr id="30" name="Graphic 29" descr="Game controller">
                  <a:extLst>
                    <a:ext uri="{FF2B5EF4-FFF2-40B4-BE49-F238E27FC236}">
                      <a16:creationId xmlns:a16="http://schemas.microsoft.com/office/drawing/2014/main" id="{E8E096BD-ADCB-48D2-B39B-38E7EE11EF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72578" y="956765"/>
                  <a:ext cx="914400" cy="914400"/>
                </a:xfrm>
                <a:prstGeom prst="round2DiagRect">
                  <a:avLst>
                    <a:gd name="adj1" fmla="val 5608"/>
                    <a:gd name="adj2" fmla="val 0"/>
                  </a:avLst>
                </a:prstGeom>
                <a:effectLst>
                  <a:outerShdw blurRad="889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D4B2B98-09D2-4A6B-86E7-0DB8C9030D51}"/>
                    </a:ext>
                  </a:extLst>
                </p:cNvPr>
                <p:cNvSpPr txBox="1"/>
                <p:nvPr/>
              </p:nvSpPr>
              <p:spPr>
                <a:xfrm>
                  <a:off x="8283710" y="1871165"/>
                  <a:ext cx="2303020" cy="927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A" sz="2000" dirty="0"/>
                    <a:t>Apprentissage par renforcement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806E14-3B8A-49B0-BD20-8BA56544A684}"/>
                  </a:ext>
                </a:extLst>
              </p:cNvPr>
              <p:cNvSpPr txBox="1"/>
              <p:nvPr/>
            </p:nvSpPr>
            <p:spPr>
              <a:xfrm>
                <a:off x="8540981" y="4310273"/>
                <a:ext cx="3099772" cy="1007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200" dirty="0"/>
                  <a:t>Demande un  contexte d’état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4A7E3C9-80A2-4309-A4AA-B8D96AE39A77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>
              <a:xfrm>
                <a:off x="9055015" y="3516978"/>
                <a:ext cx="1233713" cy="457200"/>
                <a:chOff x="2540000" y="2540000"/>
                <a:chExt cx="269876" cy="100013"/>
              </a:xfrm>
              <a:solidFill>
                <a:schemeClr val="tx1"/>
              </a:solidFill>
            </p:grpSpPr>
            <p:sp>
              <p:nvSpPr>
                <p:cNvPr id="63" name="Freeform 31">
                  <a:extLst>
                    <a:ext uri="{FF2B5EF4-FFF2-40B4-BE49-F238E27FC236}">
                      <a16:creationId xmlns:a16="http://schemas.microsoft.com/office/drawing/2014/main" id="{D7AF1666-F969-4D07-9A73-E699ABD0336E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540000" y="2571750"/>
                  <a:ext cx="49213" cy="44450"/>
                </a:xfrm>
                <a:custGeom>
                  <a:avLst/>
                  <a:gdLst>
                    <a:gd name="T0" fmla="*/ 118 w 269"/>
                    <a:gd name="T1" fmla="*/ 29 h 220"/>
                    <a:gd name="T2" fmla="*/ 175 w 269"/>
                    <a:gd name="T3" fmla="*/ 29 h 220"/>
                    <a:gd name="T4" fmla="*/ 154 w 269"/>
                    <a:gd name="T5" fmla="*/ 158 h 220"/>
                    <a:gd name="T6" fmla="*/ 158 w 269"/>
                    <a:gd name="T7" fmla="*/ 195 h 220"/>
                    <a:gd name="T8" fmla="*/ 176 w 269"/>
                    <a:gd name="T9" fmla="*/ 220 h 220"/>
                    <a:gd name="T10" fmla="*/ 196 w 269"/>
                    <a:gd name="T11" fmla="*/ 201 h 220"/>
                    <a:gd name="T12" fmla="*/ 193 w 269"/>
                    <a:gd name="T13" fmla="*/ 190 h 220"/>
                    <a:gd name="T14" fmla="*/ 179 w 269"/>
                    <a:gd name="T15" fmla="*/ 108 h 220"/>
                    <a:gd name="T16" fmla="*/ 188 w 269"/>
                    <a:gd name="T17" fmla="*/ 29 h 220"/>
                    <a:gd name="T18" fmla="*/ 245 w 269"/>
                    <a:gd name="T19" fmla="*/ 29 h 220"/>
                    <a:gd name="T20" fmla="*/ 269 w 269"/>
                    <a:gd name="T21" fmla="*/ 12 h 220"/>
                    <a:gd name="T22" fmla="*/ 249 w 269"/>
                    <a:gd name="T23" fmla="*/ 0 h 220"/>
                    <a:gd name="T24" fmla="*/ 82 w 269"/>
                    <a:gd name="T25" fmla="*/ 0 h 220"/>
                    <a:gd name="T26" fmla="*/ 30 w 269"/>
                    <a:gd name="T27" fmla="*/ 23 h 220"/>
                    <a:gd name="T28" fmla="*/ 0 w 269"/>
                    <a:gd name="T29" fmla="*/ 68 h 220"/>
                    <a:gd name="T30" fmla="*/ 6 w 269"/>
                    <a:gd name="T31" fmla="*/ 73 h 220"/>
                    <a:gd name="T32" fmla="*/ 14 w 269"/>
                    <a:gd name="T33" fmla="*/ 67 h 220"/>
                    <a:gd name="T34" fmla="*/ 77 w 269"/>
                    <a:gd name="T35" fmla="*/ 29 h 220"/>
                    <a:gd name="T36" fmla="*/ 106 w 269"/>
                    <a:gd name="T37" fmla="*/ 29 h 220"/>
                    <a:gd name="T38" fmla="*/ 42 w 269"/>
                    <a:gd name="T39" fmla="*/ 195 h 220"/>
                    <a:gd name="T40" fmla="*/ 38 w 269"/>
                    <a:gd name="T41" fmla="*/ 207 h 220"/>
                    <a:gd name="T42" fmla="*/ 52 w 269"/>
                    <a:gd name="T43" fmla="*/ 220 h 220"/>
                    <a:gd name="T44" fmla="*/ 77 w 269"/>
                    <a:gd name="T45" fmla="*/ 188 h 220"/>
                    <a:gd name="T46" fmla="*/ 91 w 269"/>
                    <a:gd name="T47" fmla="*/ 139 h 220"/>
                    <a:gd name="T48" fmla="*/ 118 w 269"/>
                    <a:gd name="T49" fmla="*/ 29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9" h="220">
                      <a:moveTo>
                        <a:pt x="118" y="29"/>
                      </a:moveTo>
                      <a:lnTo>
                        <a:pt x="175" y="29"/>
                      </a:lnTo>
                      <a:cubicBezTo>
                        <a:pt x="158" y="103"/>
                        <a:pt x="154" y="124"/>
                        <a:pt x="154" y="158"/>
                      </a:cubicBezTo>
                      <a:cubicBezTo>
                        <a:pt x="154" y="165"/>
                        <a:pt x="154" y="178"/>
                        <a:pt x="158" y="195"/>
                      </a:cubicBezTo>
                      <a:cubicBezTo>
                        <a:pt x="163" y="217"/>
                        <a:pt x="168" y="220"/>
                        <a:pt x="176" y="220"/>
                      </a:cubicBezTo>
                      <a:cubicBezTo>
                        <a:pt x="186" y="220"/>
                        <a:pt x="196" y="211"/>
                        <a:pt x="196" y="201"/>
                      </a:cubicBezTo>
                      <a:cubicBezTo>
                        <a:pt x="196" y="198"/>
                        <a:pt x="196" y="197"/>
                        <a:pt x="193" y="190"/>
                      </a:cubicBezTo>
                      <a:cubicBezTo>
                        <a:pt x="179" y="155"/>
                        <a:pt x="179" y="122"/>
                        <a:pt x="179" y="108"/>
                      </a:cubicBezTo>
                      <a:cubicBezTo>
                        <a:pt x="179" y="82"/>
                        <a:pt x="182" y="55"/>
                        <a:pt x="188" y="29"/>
                      </a:cubicBezTo>
                      <a:lnTo>
                        <a:pt x="245" y="29"/>
                      </a:lnTo>
                      <a:cubicBezTo>
                        <a:pt x="251" y="29"/>
                        <a:pt x="269" y="29"/>
                        <a:pt x="269" y="12"/>
                      </a:cubicBezTo>
                      <a:cubicBezTo>
                        <a:pt x="269" y="0"/>
                        <a:pt x="259" y="0"/>
                        <a:pt x="249" y="0"/>
                      </a:cubicBezTo>
                      <a:lnTo>
                        <a:pt x="82" y="0"/>
                      </a:lnTo>
                      <a:cubicBezTo>
                        <a:pt x="71" y="0"/>
                        <a:pt x="52" y="0"/>
                        <a:pt x="30" y="23"/>
                      </a:cubicBezTo>
                      <a:cubicBezTo>
                        <a:pt x="13" y="43"/>
                        <a:pt x="0" y="66"/>
                        <a:pt x="0" y="68"/>
                      </a:cubicBezTo>
                      <a:cubicBezTo>
                        <a:pt x="0" y="69"/>
                        <a:pt x="0" y="73"/>
                        <a:pt x="6" y="73"/>
                      </a:cubicBezTo>
                      <a:cubicBezTo>
                        <a:pt x="10" y="73"/>
                        <a:pt x="11" y="71"/>
                        <a:pt x="14" y="67"/>
                      </a:cubicBezTo>
                      <a:cubicBezTo>
                        <a:pt x="38" y="29"/>
                        <a:pt x="67" y="29"/>
                        <a:pt x="77" y="29"/>
                      </a:cubicBezTo>
                      <a:lnTo>
                        <a:pt x="106" y="29"/>
                      </a:lnTo>
                      <a:cubicBezTo>
                        <a:pt x="90" y="89"/>
                        <a:pt x="63" y="150"/>
                        <a:pt x="42" y="195"/>
                      </a:cubicBezTo>
                      <a:cubicBezTo>
                        <a:pt x="38" y="202"/>
                        <a:pt x="38" y="203"/>
                        <a:pt x="38" y="207"/>
                      </a:cubicBezTo>
                      <a:cubicBezTo>
                        <a:pt x="38" y="216"/>
                        <a:pt x="46" y="220"/>
                        <a:pt x="52" y="220"/>
                      </a:cubicBezTo>
                      <a:cubicBezTo>
                        <a:pt x="67" y="220"/>
                        <a:pt x="71" y="206"/>
                        <a:pt x="77" y="188"/>
                      </a:cubicBezTo>
                      <a:cubicBezTo>
                        <a:pt x="84" y="165"/>
                        <a:pt x="84" y="164"/>
                        <a:pt x="91" y="139"/>
                      </a:cubicBezTo>
                      <a:lnTo>
                        <a:pt x="118" y="29"/>
                      </a:ln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4" name="Freeform 32">
                  <a:extLst>
                    <a:ext uri="{FF2B5EF4-FFF2-40B4-BE49-F238E27FC236}">
                      <a16:creationId xmlns:a16="http://schemas.microsoft.com/office/drawing/2014/main" id="{0D70FCC2-D8FF-4570-95A1-2DCF6B73CB55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93975" y="2581275"/>
                  <a:ext cx="28575" cy="49213"/>
                </a:xfrm>
                <a:custGeom>
                  <a:avLst/>
                  <a:gdLst>
                    <a:gd name="T0" fmla="*/ 157 w 157"/>
                    <a:gd name="T1" fmla="*/ 76 h 249"/>
                    <a:gd name="T2" fmla="*/ 108 w 157"/>
                    <a:gd name="T3" fmla="*/ 0 h 249"/>
                    <a:gd name="T4" fmla="*/ 0 w 157"/>
                    <a:gd name="T5" fmla="*/ 173 h 249"/>
                    <a:gd name="T6" fmla="*/ 48 w 157"/>
                    <a:gd name="T7" fmla="*/ 249 h 249"/>
                    <a:gd name="T8" fmla="*/ 157 w 157"/>
                    <a:gd name="T9" fmla="*/ 76 h 249"/>
                    <a:gd name="T10" fmla="*/ 40 w 157"/>
                    <a:gd name="T11" fmla="*/ 118 h 249"/>
                    <a:gd name="T12" fmla="*/ 108 w 157"/>
                    <a:gd name="T13" fmla="*/ 10 h 249"/>
                    <a:gd name="T14" fmla="*/ 130 w 157"/>
                    <a:gd name="T15" fmla="*/ 55 h 249"/>
                    <a:gd name="T16" fmla="*/ 120 w 157"/>
                    <a:gd name="T17" fmla="*/ 118 h 249"/>
                    <a:gd name="T18" fmla="*/ 40 w 157"/>
                    <a:gd name="T19" fmla="*/ 118 h 249"/>
                    <a:gd name="T20" fmla="*/ 117 w 157"/>
                    <a:gd name="T21" fmla="*/ 131 h 249"/>
                    <a:gd name="T22" fmla="*/ 89 w 157"/>
                    <a:gd name="T23" fmla="*/ 205 h 249"/>
                    <a:gd name="T24" fmla="*/ 49 w 157"/>
                    <a:gd name="T25" fmla="*/ 239 h 249"/>
                    <a:gd name="T26" fmla="*/ 27 w 157"/>
                    <a:gd name="T27" fmla="*/ 194 h 249"/>
                    <a:gd name="T28" fmla="*/ 37 w 157"/>
                    <a:gd name="T29" fmla="*/ 131 h 249"/>
                    <a:gd name="T30" fmla="*/ 117 w 157"/>
                    <a:gd name="T31" fmla="*/ 13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7" h="249">
                      <a:moveTo>
                        <a:pt x="157" y="76"/>
                      </a:moveTo>
                      <a:cubicBezTo>
                        <a:pt x="157" y="39"/>
                        <a:pt x="143" y="0"/>
                        <a:pt x="108" y="0"/>
                      </a:cubicBezTo>
                      <a:cubicBezTo>
                        <a:pt x="56" y="0"/>
                        <a:pt x="0" y="94"/>
                        <a:pt x="0" y="173"/>
                      </a:cubicBezTo>
                      <a:cubicBezTo>
                        <a:pt x="0" y="215"/>
                        <a:pt x="16" y="249"/>
                        <a:pt x="48" y="249"/>
                      </a:cubicBezTo>
                      <a:cubicBezTo>
                        <a:pt x="102" y="249"/>
                        <a:pt x="157" y="154"/>
                        <a:pt x="157" y="76"/>
                      </a:cubicBezTo>
                      <a:close/>
                      <a:moveTo>
                        <a:pt x="40" y="118"/>
                      </a:moveTo>
                      <a:cubicBezTo>
                        <a:pt x="58" y="43"/>
                        <a:pt x="88" y="10"/>
                        <a:pt x="108" y="10"/>
                      </a:cubicBezTo>
                      <a:cubicBezTo>
                        <a:pt x="130" y="10"/>
                        <a:pt x="130" y="49"/>
                        <a:pt x="130" y="55"/>
                      </a:cubicBezTo>
                      <a:cubicBezTo>
                        <a:pt x="130" y="69"/>
                        <a:pt x="128" y="89"/>
                        <a:pt x="120" y="118"/>
                      </a:cubicBezTo>
                      <a:lnTo>
                        <a:pt x="40" y="118"/>
                      </a:lnTo>
                      <a:close/>
                      <a:moveTo>
                        <a:pt x="117" y="131"/>
                      </a:moveTo>
                      <a:cubicBezTo>
                        <a:pt x="107" y="169"/>
                        <a:pt x="99" y="188"/>
                        <a:pt x="89" y="205"/>
                      </a:cubicBezTo>
                      <a:cubicBezTo>
                        <a:pt x="78" y="223"/>
                        <a:pt x="64" y="239"/>
                        <a:pt x="49" y="239"/>
                      </a:cubicBezTo>
                      <a:cubicBezTo>
                        <a:pt x="30" y="239"/>
                        <a:pt x="27" y="213"/>
                        <a:pt x="27" y="194"/>
                      </a:cubicBezTo>
                      <a:cubicBezTo>
                        <a:pt x="27" y="171"/>
                        <a:pt x="33" y="144"/>
                        <a:pt x="37" y="131"/>
                      </a:cubicBezTo>
                      <a:lnTo>
                        <a:pt x="117" y="131"/>
                      </a:ln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" name="Freeform 33">
                  <a:extLst>
                    <a:ext uri="{FF2B5EF4-FFF2-40B4-BE49-F238E27FC236}">
                      <a16:creationId xmlns:a16="http://schemas.microsoft.com/office/drawing/2014/main" id="{0D66FB9B-EB14-461C-9576-2854E6FE4C7F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640013" y="2540000"/>
                  <a:ext cx="22225" cy="100013"/>
                </a:xfrm>
                <a:custGeom>
                  <a:avLst/>
                  <a:gdLst>
                    <a:gd name="T0" fmla="*/ 116 w 116"/>
                    <a:gd name="T1" fmla="*/ 494 h 499"/>
                    <a:gd name="T2" fmla="*/ 107 w 116"/>
                    <a:gd name="T3" fmla="*/ 483 h 499"/>
                    <a:gd name="T4" fmla="*/ 29 w 116"/>
                    <a:gd name="T5" fmla="*/ 249 h 499"/>
                    <a:gd name="T6" fmla="*/ 109 w 116"/>
                    <a:gd name="T7" fmla="*/ 13 h 499"/>
                    <a:gd name="T8" fmla="*/ 116 w 116"/>
                    <a:gd name="T9" fmla="*/ 5 h 499"/>
                    <a:gd name="T10" fmla="*/ 111 w 116"/>
                    <a:gd name="T11" fmla="*/ 0 h 499"/>
                    <a:gd name="T12" fmla="*/ 32 w 116"/>
                    <a:gd name="T13" fmla="*/ 97 h 499"/>
                    <a:gd name="T14" fmla="*/ 0 w 116"/>
                    <a:gd name="T15" fmla="*/ 249 h 499"/>
                    <a:gd name="T16" fmla="*/ 33 w 116"/>
                    <a:gd name="T17" fmla="*/ 405 h 499"/>
                    <a:gd name="T18" fmla="*/ 111 w 116"/>
                    <a:gd name="T19" fmla="*/ 499 h 499"/>
                    <a:gd name="T20" fmla="*/ 116 w 116"/>
                    <a:gd name="T21" fmla="*/ 494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499">
                      <a:moveTo>
                        <a:pt x="116" y="494"/>
                      </a:moveTo>
                      <a:cubicBezTo>
                        <a:pt x="116" y="492"/>
                        <a:pt x="116" y="491"/>
                        <a:pt x="107" y="483"/>
                      </a:cubicBezTo>
                      <a:cubicBezTo>
                        <a:pt x="45" y="420"/>
                        <a:pt x="29" y="326"/>
                        <a:pt x="29" y="249"/>
                      </a:cubicBezTo>
                      <a:cubicBezTo>
                        <a:pt x="29" y="162"/>
                        <a:pt x="48" y="76"/>
                        <a:pt x="109" y="13"/>
                      </a:cubicBezTo>
                      <a:cubicBezTo>
                        <a:pt x="116" y="7"/>
                        <a:pt x="116" y="6"/>
                        <a:pt x="116" y="5"/>
                      </a:cubicBezTo>
                      <a:cubicBezTo>
                        <a:pt x="116" y="1"/>
                        <a:pt x="114" y="0"/>
                        <a:pt x="111" y="0"/>
                      </a:cubicBezTo>
                      <a:cubicBezTo>
                        <a:pt x="106" y="0"/>
                        <a:pt x="61" y="34"/>
                        <a:pt x="32" y="97"/>
                      </a:cubicBezTo>
                      <a:cubicBezTo>
                        <a:pt x="6" y="152"/>
                        <a:pt x="0" y="207"/>
                        <a:pt x="0" y="249"/>
                      </a:cubicBezTo>
                      <a:cubicBezTo>
                        <a:pt x="0" y="288"/>
                        <a:pt x="6" y="348"/>
                        <a:pt x="33" y="405"/>
                      </a:cubicBezTo>
                      <a:cubicBezTo>
                        <a:pt x="63" y="466"/>
                        <a:pt x="106" y="499"/>
                        <a:pt x="111" y="499"/>
                      </a:cubicBezTo>
                      <a:cubicBezTo>
                        <a:pt x="114" y="499"/>
                        <a:pt x="116" y="497"/>
                        <a:pt x="116" y="494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" name="Freeform 34">
                  <a:extLst>
                    <a:ext uri="{FF2B5EF4-FFF2-40B4-BE49-F238E27FC236}">
                      <a16:creationId xmlns:a16="http://schemas.microsoft.com/office/drawing/2014/main" id="{C17E3705-4A70-4689-86AB-073A334BE0DE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670175" y="2570163"/>
                  <a:ext cx="42863" cy="46038"/>
                </a:xfrm>
                <a:custGeom>
                  <a:avLst/>
                  <a:gdLst>
                    <a:gd name="T0" fmla="*/ 166 w 228"/>
                    <a:gd name="T1" fmla="*/ 31 h 225"/>
                    <a:gd name="T2" fmla="*/ 120 w 228"/>
                    <a:gd name="T3" fmla="*/ 0 h 225"/>
                    <a:gd name="T4" fmla="*/ 0 w 228"/>
                    <a:gd name="T5" fmla="*/ 146 h 225"/>
                    <a:gd name="T6" fmla="*/ 66 w 228"/>
                    <a:gd name="T7" fmla="*/ 225 h 225"/>
                    <a:gd name="T8" fmla="*/ 131 w 228"/>
                    <a:gd name="T9" fmla="*/ 188 h 225"/>
                    <a:gd name="T10" fmla="*/ 176 w 228"/>
                    <a:gd name="T11" fmla="*/ 225 h 225"/>
                    <a:gd name="T12" fmla="*/ 213 w 228"/>
                    <a:gd name="T13" fmla="*/ 198 h 225"/>
                    <a:gd name="T14" fmla="*/ 228 w 228"/>
                    <a:gd name="T15" fmla="*/ 149 h 225"/>
                    <a:gd name="T16" fmla="*/ 222 w 228"/>
                    <a:gd name="T17" fmla="*/ 144 h 225"/>
                    <a:gd name="T18" fmla="*/ 215 w 228"/>
                    <a:gd name="T19" fmla="*/ 153 h 225"/>
                    <a:gd name="T20" fmla="*/ 177 w 228"/>
                    <a:gd name="T21" fmla="*/ 214 h 225"/>
                    <a:gd name="T22" fmla="*/ 162 w 228"/>
                    <a:gd name="T23" fmla="*/ 191 h 225"/>
                    <a:gd name="T24" fmla="*/ 169 w 228"/>
                    <a:gd name="T25" fmla="*/ 155 h 225"/>
                    <a:gd name="T26" fmla="*/ 180 w 228"/>
                    <a:gd name="T27" fmla="*/ 110 h 225"/>
                    <a:gd name="T28" fmla="*/ 198 w 228"/>
                    <a:gd name="T29" fmla="*/ 40 h 225"/>
                    <a:gd name="T30" fmla="*/ 201 w 228"/>
                    <a:gd name="T31" fmla="*/ 23 h 225"/>
                    <a:gd name="T32" fmla="*/ 187 w 228"/>
                    <a:gd name="T33" fmla="*/ 9 h 225"/>
                    <a:gd name="T34" fmla="*/ 166 w 228"/>
                    <a:gd name="T35" fmla="*/ 31 h 225"/>
                    <a:gd name="T36" fmla="*/ 133 w 228"/>
                    <a:gd name="T37" fmla="*/ 161 h 225"/>
                    <a:gd name="T38" fmla="*/ 123 w 228"/>
                    <a:gd name="T39" fmla="*/ 179 h 225"/>
                    <a:gd name="T40" fmla="*/ 67 w 228"/>
                    <a:gd name="T41" fmla="*/ 214 h 225"/>
                    <a:gd name="T42" fmla="*/ 35 w 228"/>
                    <a:gd name="T43" fmla="*/ 168 h 225"/>
                    <a:gd name="T44" fmla="*/ 62 w 228"/>
                    <a:gd name="T45" fmla="*/ 58 h 225"/>
                    <a:gd name="T46" fmla="*/ 120 w 228"/>
                    <a:gd name="T47" fmla="*/ 10 h 225"/>
                    <a:gd name="T48" fmla="*/ 160 w 228"/>
                    <a:gd name="T49" fmla="*/ 54 h 225"/>
                    <a:gd name="T50" fmla="*/ 158 w 228"/>
                    <a:gd name="T51" fmla="*/ 63 h 225"/>
                    <a:gd name="T52" fmla="*/ 133 w 228"/>
                    <a:gd name="T53" fmla="*/ 16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8" h="225">
                      <a:moveTo>
                        <a:pt x="166" y="31"/>
                      </a:moveTo>
                      <a:cubicBezTo>
                        <a:pt x="157" y="13"/>
                        <a:pt x="142" y="0"/>
                        <a:pt x="120" y="0"/>
                      </a:cubicBezTo>
                      <a:cubicBezTo>
                        <a:pt x="61" y="0"/>
                        <a:pt x="0" y="73"/>
                        <a:pt x="0" y="146"/>
                      </a:cubicBezTo>
                      <a:cubicBezTo>
                        <a:pt x="0" y="192"/>
                        <a:pt x="27" y="225"/>
                        <a:pt x="66" y="225"/>
                      </a:cubicBezTo>
                      <a:cubicBezTo>
                        <a:pt x="76" y="225"/>
                        <a:pt x="101" y="223"/>
                        <a:pt x="131" y="188"/>
                      </a:cubicBezTo>
                      <a:cubicBezTo>
                        <a:pt x="135" y="209"/>
                        <a:pt x="152" y="225"/>
                        <a:pt x="176" y="225"/>
                      </a:cubicBezTo>
                      <a:cubicBezTo>
                        <a:pt x="194" y="225"/>
                        <a:pt x="205" y="214"/>
                        <a:pt x="213" y="198"/>
                      </a:cubicBezTo>
                      <a:cubicBezTo>
                        <a:pt x="222" y="180"/>
                        <a:pt x="228" y="150"/>
                        <a:pt x="228" y="149"/>
                      </a:cubicBezTo>
                      <a:cubicBezTo>
                        <a:pt x="228" y="144"/>
                        <a:pt x="223" y="144"/>
                        <a:pt x="222" y="144"/>
                      </a:cubicBezTo>
                      <a:cubicBezTo>
                        <a:pt x="217" y="144"/>
                        <a:pt x="217" y="146"/>
                        <a:pt x="215" y="153"/>
                      </a:cubicBezTo>
                      <a:cubicBezTo>
                        <a:pt x="207" y="185"/>
                        <a:pt x="198" y="214"/>
                        <a:pt x="177" y="214"/>
                      </a:cubicBezTo>
                      <a:cubicBezTo>
                        <a:pt x="164" y="214"/>
                        <a:pt x="162" y="201"/>
                        <a:pt x="162" y="191"/>
                      </a:cubicBezTo>
                      <a:cubicBezTo>
                        <a:pt x="162" y="181"/>
                        <a:pt x="163" y="177"/>
                        <a:pt x="169" y="155"/>
                      </a:cubicBezTo>
                      <a:cubicBezTo>
                        <a:pt x="174" y="134"/>
                        <a:pt x="175" y="129"/>
                        <a:pt x="180" y="110"/>
                      </a:cubicBezTo>
                      <a:lnTo>
                        <a:pt x="198" y="40"/>
                      </a:lnTo>
                      <a:cubicBezTo>
                        <a:pt x="201" y="26"/>
                        <a:pt x="201" y="25"/>
                        <a:pt x="201" y="23"/>
                      </a:cubicBezTo>
                      <a:cubicBezTo>
                        <a:pt x="201" y="14"/>
                        <a:pt x="195" y="9"/>
                        <a:pt x="187" y="9"/>
                      </a:cubicBezTo>
                      <a:cubicBezTo>
                        <a:pt x="175" y="9"/>
                        <a:pt x="167" y="20"/>
                        <a:pt x="166" y="31"/>
                      </a:cubicBezTo>
                      <a:close/>
                      <a:moveTo>
                        <a:pt x="133" y="161"/>
                      </a:moveTo>
                      <a:cubicBezTo>
                        <a:pt x="131" y="170"/>
                        <a:pt x="131" y="171"/>
                        <a:pt x="123" y="179"/>
                      </a:cubicBezTo>
                      <a:cubicBezTo>
                        <a:pt x="101" y="206"/>
                        <a:pt x="81" y="214"/>
                        <a:pt x="67" y="214"/>
                      </a:cubicBezTo>
                      <a:cubicBezTo>
                        <a:pt x="42" y="214"/>
                        <a:pt x="35" y="187"/>
                        <a:pt x="35" y="168"/>
                      </a:cubicBezTo>
                      <a:cubicBezTo>
                        <a:pt x="35" y="143"/>
                        <a:pt x="51" y="81"/>
                        <a:pt x="62" y="58"/>
                      </a:cubicBezTo>
                      <a:cubicBezTo>
                        <a:pt x="78" y="29"/>
                        <a:pt x="100" y="10"/>
                        <a:pt x="120" y="10"/>
                      </a:cubicBezTo>
                      <a:cubicBezTo>
                        <a:pt x="153" y="10"/>
                        <a:pt x="160" y="51"/>
                        <a:pt x="160" y="54"/>
                      </a:cubicBezTo>
                      <a:cubicBezTo>
                        <a:pt x="160" y="57"/>
                        <a:pt x="159" y="60"/>
                        <a:pt x="158" y="63"/>
                      </a:cubicBezTo>
                      <a:lnTo>
                        <a:pt x="133" y="161"/>
                      </a:ln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" name="Freeform 35">
                  <a:extLst>
                    <a:ext uri="{FF2B5EF4-FFF2-40B4-BE49-F238E27FC236}">
                      <a16:creationId xmlns:a16="http://schemas.microsoft.com/office/drawing/2014/main" id="{9D87A41B-D5AF-46A7-8DC3-B169FB4756AD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725738" y="2540000"/>
                  <a:ext cx="4763" cy="100013"/>
                </a:xfrm>
                <a:custGeom>
                  <a:avLst/>
                  <a:gdLst>
                    <a:gd name="T0" fmla="*/ 20 w 20"/>
                    <a:gd name="T1" fmla="*/ 18 h 499"/>
                    <a:gd name="T2" fmla="*/ 10 w 20"/>
                    <a:gd name="T3" fmla="*/ 0 h 499"/>
                    <a:gd name="T4" fmla="*/ 0 w 20"/>
                    <a:gd name="T5" fmla="*/ 18 h 499"/>
                    <a:gd name="T6" fmla="*/ 0 w 20"/>
                    <a:gd name="T7" fmla="*/ 481 h 499"/>
                    <a:gd name="T8" fmla="*/ 10 w 20"/>
                    <a:gd name="T9" fmla="*/ 499 h 499"/>
                    <a:gd name="T10" fmla="*/ 20 w 20"/>
                    <a:gd name="T11" fmla="*/ 481 h 499"/>
                    <a:gd name="T12" fmla="*/ 20 w 20"/>
                    <a:gd name="T13" fmla="*/ 1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499">
                      <a:moveTo>
                        <a:pt x="20" y="18"/>
                      </a:moveTo>
                      <a:cubicBezTo>
                        <a:pt x="20" y="9"/>
                        <a:pt x="20" y="0"/>
                        <a:pt x="10" y="0"/>
                      </a:cubicBezTo>
                      <a:cubicBezTo>
                        <a:pt x="0" y="0"/>
                        <a:pt x="0" y="9"/>
                        <a:pt x="0" y="18"/>
                      </a:cubicBezTo>
                      <a:lnTo>
                        <a:pt x="0" y="481"/>
                      </a:lnTo>
                      <a:cubicBezTo>
                        <a:pt x="0" y="490"/>
                        <a:pt x="0" y="499"/>
                        <a:pt x="10" y="499"/>
                      </a:cubicBezTo>
                      <a:cubicBezTo>
                        <a:pt x="20" y="499"/>
                        <a:pt x="20" y="490"/>
                        <a:pt x="20" y="481"/>
                      </a:cubicBezTo>
                      <a:lnTo>
                        <a:pt x="20" y="18"/>
                      </a:ln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8" name="Freeform 36">
                  <a:extLst>
                    <a:ext uri="{FF2B5EF4-FFF2-40B4-BE49-F238E27FC236}">
                      <a16:creationId xmlns:a16="http://schemas.microsoft.com/office/drawing/2014/main" id="{0EA61427-7D28-4B60-A214-85DE007BDD34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746375" y="2570163"/>
                  <a:ext cx="33338" cy="46038"/>
                </a:xfrm>
                <a:custGeom>
                  <a:avLst/>
                  <a:gdLst>
                    <a:gd name="T0" fmla="*/ 169 w 184"/>
                    <a:gd name="T1" fmla="*/ 33 h 225"/>
                    <a:gd name="T2" fmla="*/ 145 w 184"/>
                    <a:gd name="T3" fmla="*/ 56 h 225"/>
                    <a:gd name="T4" fmla="*/ 161 w 184"/>
                    <a:gd name="T5" fmla="*/ 70 h 225"/>
                    <a:gd name="T6" fmla="*/ 184 w 184"/>
                    <a:gd name="T7" fmla="*/ 42 h 225"/>
                    <a:gd name="T8" fmla="*/ 124 w 184"/>
                    <a:gd name="T9" fmla="*/ 0 h 225"/>
                    <a:gd name="T10" fmla="*/ 40 w 184"/>
                    <a:gd name="T11" fmla="*/ 72 h 225"/>
                    <a:gd name="T12" fmla="*/ 92 w 184"/>
                    <a:gd name="T13" fmla="*/ 122 h 225"/>
                    <a:gd name="T14" fmla="*/ 143 w 184"/>
                    <a:gd name="T15" fmla="*/ 160 h 225"/>
                    <a:gd name="T16" fmla="*/ 72 w 184"/>
                    <a:gd name="T17" fmla="*/ 214 h 225"/>
                    <a:gd name="T18" fmla="*/ 15 w 184"/>
                    <a:gd name="T19" fmla="*/ 188 h 225"/>
                    <a:gd name="T20" fmla="*/ 47 w 184"/>
                    <a:gd name="T21" fmla="*/ 162 h 225"/>
                    <a:gd name="T22" fmla="*/ 28 w 184"/>
                    <a:gd name="T23" fmla="*/ 144 h 225"/>
                    <a:gd name="T24" fmla="*/ 0 w 184"/>
                    <a:gd name="T25" fmla="*/ 177 h 225"/>
                    <a:gd name="T26" fmla="*/ 72 w 184"/>
                    <a:gd name="T27" fmla="*/ 225 h 225"/>
                    <a:gd name="T28" fmla="*/ 172 w 184"/>
                    <a:gd name="T29" fmla="*/ 143 h 225"/>
                    <a:gd name="T30" fmla="*/ 156 w 184"/>
                    <a:gd name="T31" fmla="*/ 106 h 225"/>
                    <a:gd name="T32" fmla="*/ 107 w 184"/>
                    <a:gd name="T33" fmla="*/ 85 h 225"/>
                    <a:gd name="T34" fmla="*/ 69 w 184"/>
                    <a:gd name="T35" fmla="*/ 55 h 225"/>
                    <a:gd name="T36" fmla="*/ 124 w 184"/>
                    <a:gd name="T37" fmla="*/ 10 h 225"/>
                    <a:gd name="T38" fmla="*/ 169 w 184"/>
                    <a:gd name="T39" fmla="*/ 33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4" h="225">
                      <a:moveTo>
                        <a:pt x="169" y="33"/>
                      </a:moveTo>
                      <a:cubicBezTo>
                        <a:pt x="155" y="34"/>
                        <a:pt x="145" y="45"/>
                        <a:pt x="145" y="56"/>
                      </a:cubicBezTo>
                      <a:cubicBezTo>
                        <a:pt x="145" y="63"/>
                        <a:pt x="150" y="70"/>
                        <a:pt x="161" y="70"/>
                      </a:cubicBezTo>
                      <a:cubicBezTo>
                        <a:pt x="172" y="70"/>
                        <a:pt x="184" y="62"/>
                        <a:pt x="184" y="42"/>
                      </a:cubicBezTo>
                      <a:cubicBezTo>
                        <a:pt x="184" y="20"/>
                        <a:pt x="162" y="0"/>
                        <a:pt x="124" y="0"/>
                      </a:cubicBezTo>
                      <a:cubicBezTo>
                        <a:pt x="59" y="0"/>
                        <a:pt x="40" y="50"/>
                        <a:pt x="40" y="72"/>
                      </a:cubicBezTo>
                      <a:cubicBezTo>
                        <a:pt x="40" y="111"/>
                        <a:pt x="77" y="119"/>
                        <a:pt x="92" y="122"/>
                      </a:cubicBezTo>
                      <a:cubicBezTo>
                        <a:pt x="117" y="127"/>
                        <a:pt x="143" y="132"/>
                        <a:pt x="143" y="160"/>
                      </a:cubicBezTo>
                      <a:cubicBezTo>
                        <a:pt x="143" y="173"/>
                        <a:pt x="132" y="214"/>
                        <a:pt x="72" y="214"/>
                      </a:cubicBezTo>
                      <a:cubicBezTo>
                        <a:pt x="65" y="214"/>
                        <a:pt x="27" y="214"/>
                        <a:pt x="15" y="188"/>
                      </a:cubicBezTo>
                      <a:cubicBezTo>
                        <a:pt x="34" y="190"/>
                        <a:pt x="47" y="176"/>
                        <a:pt x="47" y="162"/>
                      </a:cubicBezTo>
                      <a:cubicBezTo>
                        <a:pt x="47" y="150"/>
                        <a:pt x="39" y="144"/>
                        <a:pt x="28" y="144"/>
                      </a:cubicBezTo>
                      <a:cubicBezTo>
                        <a:pt x="15" y="144"/>
                        <a:pt x="0" y="155"/>
                        <a:pt x="0" y="177"/>
                      </a:cubicBezTo>
                      <a:cubicBezTo>
                        <a:pt x="0" y="205"/>
                        <a:pt x="29" y="225"/>
                        <a:pt x="72" y="225"/>
                      </a:cubicBezTo>
                      <a:cubicBezTo>
                        <a:pt x="152" y="225"/>
                        <a:pt x="172" y="165"/>
                        <a:pt x="172" y="143"/>
                      </a:cubicBezTo>
                      <a:cubicBezTo>
                        <a:pt x="172" y="125"/>
                        <a:pt x="162" y="112"/>
                        <a:pt x="156" y="106"/>
                      </a:cubicBezTo>
                      <a:cubicBezTo>
                        <a:pt x="143" y="92"/>
                        <a:pt x="128" y="90"/>
                        <a:pt x="107" y="85"/>
                      </a:cubicBezTo>
                      <a:cubicBezTo>
                        <a:pt x="89" y="81"/>
                        <a:pt x="69" y="78"/>
                        <a:pt x="69" y="55"/>
                      </a:cubicBezTo>
                      <a:cubicBezTo>
                        <a:pt x="69" y="41"/>
                        <a:pt x="81" y="10"/>
                        <a:pt x="124" y="10"/>
                      </a:cubicBezTo>
                      <a:cubicBezTo>
                        <a:pt x="137" y="10"/>
                        <a:pt x="162" y="14"/>
                        <a:pt x="169" y="33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" name="Freeform 37">
                  <a:extLst>
                    <a:ext uri="{FF2B5EF4-FFF2-40B4-BE49-F238E27FC236}">
                      <a16:creationId xmlns:a16="http://schemas.microsoft.com/office/drawing/2014/main" id="{B25CA59B-726D-4D37-8D23-776ECB93FE58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789238" y="2540000"/>
                  <a:ext cx="20638" cy="100013"/>
                </a:xfrm>
                <a:custGeom>
                  <a:avLst/>
                  <a:gdLst>
                    <a:gd name="T0" fmla="*/ 115 w 115"/>
                    <a:gd name="T1" fmla="*/ 249 h 499"/>
                    <a:gd name="T2" fmla="*/ 82 w 115"/>
                    <a:gd name="T3" fmla="*/ 94 h 499"/>
                    <a:gd name="T4" fmla="*/ 4 w 115"/>
                    <a:gd name="T5" fmla="*/ 0 h 499"/>
                    <a:gd name="T6" fmla="*/ 0 w 115"/>
                    <a:gd name="T7" fmla="*/ 5 h 499"/>
                    <a:gd name="T8" fmla="*/ 9 w 115"/>
                    <a:gd name="T9" fmla="*/ 16 h 499"/>
                    <a:gd name="T10" fmla="*/ 86 w 115"/>
                    <a:gd name="T11" fmla="*/ 249 h 499"/>
                    <a:gd name="T12" fmla="*/ 6 w 115"/>
                    <a:gd name="T13" fmla="*/ 485 h 499"/>
                    <a:gd name="T14" fmla="*/ 0 w 115"/>
                    <a:gd name="T15" fmla="*/ 494 h 499"/>
                    <a:gd name="T16" fmla="*/ 4 w 115"/>
                    <a:gd name="T17" fmla="*/ 499 h 499"/>
                    <a:gd name="T18" fmla="*/ 84 w 115"/>
                    <a:gd name="T19" fmla="*/ 401 h 499"/>
                    <a:gd name="T20" fmla="*/ 115 w 115"/>
                    <a:gd name="T21" fmla="*/ 24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5" h="499">
                      <a:moveTo>
                        <a:pt x="115" y="249"/>
                      </a:moveTo>
                      <a:cubicBezTo>
                        <a:pt x="115" y="210"/>
                        <a:pt x="110" y="150"/>
                        <a:pt x="82" y="94"/>
                      </a:cubicBezTo>
                      <a:cubicBezTo>
                        <a:pt x="52" y="32"/>
                        <a:pt x="9" y="0"/>
                        <a:pt x="4" y="0"/>
                      </a:cubicBezTo>
                      <a:cubicBezTo>
                        <a:pt x="1" y="0"/>
                        <a:pt x="0" y="2"/>
                        <a:pt x="0" y="5"/>
                      </a:cubicBezTo>
                      <a:cubicBezTo>
                        <a:pt x="0" y="6"/>
                        <a:pt x="0" y="7"/>
                        <a:pt x="9" y="16"/>
                      </a:cubicBezTo>
                      <a:cubicBezTo>
                        <a:pt x="58" y="66"/>
                        <a:pt x="86" y="145"/>
                        <a:pt x="86" y="249"/>
                      </a:cubicBezTo>
                      <a:cubicBezTo>
                        <a:pt x="86" y="335"/>
                        <a:pt x="68" y="422"/>
                        <a:pt x="6" y="485"/>
                      </a:cubicBezTo>
                      <a:cubicBezTo>
                        <a:pt x="0" y="491"/>
                        <a:pt x="0" y="492"/>
                        <a:pt x="0" y="494"/>
                      </a:cubicBezTo>
                      <a:cubicBezTo>
                        <a:pt x="0" y="497"/>
                        <a:pt x="1" y="499"/>
                        <a:pt x="4" y="499"/>
                      </a:cubicBezTo>
                      <a:cubicBezTo>
                        <a:pt x="9" y="499"/>
                        <a:pt x="54" y="465"/>
                        <a:pt x="84" y="401"/>
                      </a:cubicBezTo>
                      <a:cubicBezTo>
                        <a:pt x="109" y="346"/>
                        <a:pt x="115" y="291"/>
                        <a:pt x="115" y="249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" name="TextBox 24">
                <a:extLst>
                  <a:ext uri="{FF2B5EF4-FFF2-40B4-BE49-F238E27FC236}">
                    <a16:creationId xmlns:a16="http://schemas.microsoft.com/office/drawing/2014/main" id="{FB2851B0-EF13-7E7E-19D0-DDCF1E8E5FE9}"/>
                  </a:ext>
                </a:extLst>
              </p:cNvPr>
              <p:cNvSpPr txBox="1"/>
              <p:nvPr/>
            </p:nvSpPr>
            <p:spPr>
              <a:xfrm>
                <a:off x="8711287" y="2391828"/>
                <a:ext cx="2789579" cy="1007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200" dirty="0"/>
                  <a:t>Actions/valeur pour atteindre un but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B484AB-A5BD-32F0-2145-814AD7D62D5B}"/>
                  </a:ext>
                </a:extLst>
              </p:cNvPr>
              <p:cNvSpPr txBox="1"/>
              <p:nvPr/>
            </p:nvSpPr>
            <p:spPr>
              <a:xfrm>
                <a:off x="8505607" y="5175368"/>
                <a:ext cx="2680870" cy="1007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200" dirty="0"/>
                  <a:t>Prise de décision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200" dirty="0"/>
                  <a:t>Commande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56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53B8-1527-4DF0-9DF8-F0CC551F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0070C0"/>
                </a:solidFill>
                <a:cs typeface="Calibri" panose="020F0502020204030204" pitchFamily="34" charset="0"/>
              </a:rPr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F1DA-F0FD-45BD-A83C-1787388A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Navigation en terrain inconnu</a:t>
            </a:r>
          </a:p>
          <a:p>
            <a:r>
              <a:rPr lang="fr-CA" dirty="0"/>
              <a:t>Véhicules autonomes et robotique</a:t>
            </a:r>
          </a:p>
          <a:p>
            <a:r>
              <a:rPr lang="fr-CA" dirty="0"/>
              <a:t>Systèmes tutoriels intelligents</a:t>
            </a:r>
          </a:p>
          <a:p>
            <a:r>
              <a:rPr lang="fr-CA" dirty="0"/>
              <a:t>Réalité virtuelle</a:t>
            </a:r>
          </a:p>
          <a:p>
            <a:r>
              <a:rPr lang="fr-CA" dirty="0"/>
              <a:t>Processus de prise de décision</a:t>
            </a:r>
          </a:p>
          <a:p>
            <a:r>
              <a:rPr lang="fr-CA" dirty="0"/>
              <a:t>Jeux</a:t>
            </a:r>
          </a:p>
          <a:p>
            <a:r>
              <a:rPr lang="fr-CA" dirty="0"/>
              <a:t>Réglage de modèles de langage (</a:t>
            </a:r>
            <a:r>
              <a:rPr lang="fr-CA" dirty="0" err="1"/>
              <a:t>ChatGPT</a:t>
            </a:r>
            <a:r>
              <a:rPr lang="fr-CA" dirty="0"/>
              <a:t> 3.5+)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6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87" y="386833"/>
            <a:ext cx="10854907" cy="1325563"/>
          </a:xfrm>
        </p:spPr>
        <p:txBody>
          <a:bodyPr/>
          <a:lstStyle/>
          <a:p>
            <a:r>
              <a:rPr lang="fr-CA" dirty="0">
                <a:solidFill>
                  <a:srgbClr val="0070C0"/>
                </a:solidFill>
                <a:cs typeface="Calibri" panose="020F0502020204030204" pitchFamily="34" charset="0"/>
              </a:rPr>
              <a:t>Paradigme connu en psychologie, mais notoriété récente en apprentissage profond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87" y="1946573"/>
            <a:ext cx="10748357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A" dirty="0"/>
              <a:t>Vient d’une application au jeu de go  en 2016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Mouvements basés sur la disposition des pierres (état) et du mérite anticipé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092" y="3089296"/>
            <a:ext cx="3942396" cy="29446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33801" y="6139266"/>
            <a:ext cx="413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4"/>
              </a:rPr>
              <a:t>https://deepmind.com/research/alphago/</a:t>
            </a:r>
            <a:endParaRPr lang="fr-CA" dirty="0"/>
          </a:p>
        </p:txBody>
      </p:sp>
      <p:pic>
        <p:nvPicPr>
          <p:cNvPr id="10" name="Picture 9" descr="Screen Shot 2016-09-20 at 3.08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6" y="2993358"/>
            <a:ext cx="3162734" cy="290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0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5" descr="https://www.intelnervana.com/wp-content/uploads/sites/53/2017/06/Screen-Shot-2015-12-21-at-12.01.04-PM.png">
            <a:extLst>
              <a:ext uri="{FF2B5EF4-FFF2-40B4-BE49-F238E27FC236}">
                <a16:creationId xmlns:a16="http://schemas.microsoft.com/office/drawing/2014/main" id="{78BD6A70-A35B-4E64-979D-69530628AA9C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0" b="8882"/>
          <a:stretch/>
        </p:blipFill>
        <p:spPr bwMode="auto">
          <a:xfrm>
            <a:off x="4817043" y="66151"/>
            <a:ext cx="4872734" cy="30611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5B39BD-E87D-4CD6-BD26-0913E631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2" y="415499"/>
            <a:ext cx="11268000" cy="935998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Principe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678972" y="3260035"/>
            <a:ext cx="11268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>
              <a:spcAft>
                <a:spcPts val="300"/>
              </a:spcAft>
              <a:buClr>
                <a:schemeClr val="accent1"/>
              </a:buClr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apprenant des succès/erreur d’actions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CA" sz="27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prises dans différentes 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situations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(états)</a:t>
            </a:r>
          </a:p>
          <a:p>
            <a:pPr marL="514350" indent="-5143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L’apprentissage vise deux objectifs :</a:t>
            </a:r>
          </a:p>
          <a:p>
            <a:pPr marL="914400" lvl="1" indent="-457200"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Identifier la contribution de chaque action par rapport au but recherché (problème de l’attribution du mérite</a:t>
            </a:r>
            <a:r>
              <a:rPr lang="fr-CA" sz="20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CA" sz="20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credit</a:t>
            </a:r>
            <a:r>
              <a:rPr lang="fr-CA" sz="20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CA" sz="20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assignment</a:t>
            </a:r>
            <a:r>
              <a:rPr lang="fr-CA" sz="20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CA" sz="20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</a:t>
            </a:r>
            <a:r>
              <a:rPr lang="fr-C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fr-C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Déterminer la séquence d’actions donnant le plus grand gain</a:t>
            </a:r>
          </a:p>
          <a:p>
            <a:pPr marL="457200" indent="-457200">
              <a:spcAft>
                <a:spcPts val="3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solution classique repose sur un modèle probabiliste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882E3C-6B9D-4AAE-8AD4-B7E817051A4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439248" y="2609385"/>
            <a:ext cx="1109956" cy="411337"/>
            <a:chOff x="2540000" y="2540000"/>
            <a:chExt cx="269876" cy="100013"/>
          </a:xfrm>
          <a:solidFill>
            <a:schemeClr val="tx1"/>
          </a:solidFill>
        </p:grpSpPr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6819BC10-D33D-4A6B-B51D-E9A855A1B6EA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540000" y="2571750"/>
              <a:ext cx="49213" cy="44450"/>
            </a:xfrm>
            <a:custGeom>
              <a:avLst/>
              <a:gdLst>
                <a:gd name="T0" fmla="*/ 118 w 269"/>
                <a:gd name="T1" fmla="*/ 29 h 220"/>
                <a:gd name="T2" fmla="*/ 175 w 269"/>
                <a:gd name="T3" fmla="*/ 29 h 220"/>
                <a:gd name="T4" fmla="*/ 154 w 269"/>
                <a:gd name="T5" fmla="*/ 158 h 220"/>
                <a:gd name="T6" fmla="*/ 158 w 269"/>
                <a:gd name="T7" fmla="*/ 195 h 220"/>
                <a:gd name="T8" fmla="*/ 176 w 269"/>
                <a:gd name="T9" fmla="*/ 220 h 220"/>
                <a:gd name="T10" fmla="*/ 196 w 269"/>
                <a:gd name="T11" fmla="*/ 201 h 220"/>
                <a:gd name="T12" fmla="*/ 193 w 269"/>
                <a:gd name="T13" fmla="*/ 190 h 220"/>
                <a:gd name="T14" fmla="*/ 179 w 269"/>
                <a:gd name="T15" fmla="*/ 108 h 220"/>
                <a:gd name="T16" fmla="*/ 188 w 269"/>
                <a:gd name="T17" fmla="*/ 29 h 220"/>
                <a:gd name="T18" fmla="*/ 245 w 269"/>
                <a:gd name="T19" fmla="*/ 29 h 220"/>
                <a:gd name="T20" fmla="*/ 269 w 269"/>
                <a:gd name="T21" fmla="*/ 12 h 220"/>
                <a:gd name="T22" fmla="*/ 249 w 269"/>
                <a:gd name="T23" fmla="*/ 0 h 220"/>
                <a:gd name="T24" fmla="*/ 82 w 269"/>
                <a:gd name="T25" fmla="*/ 0 h 220"/>
                <a:gd name="T26" fmla="*/ 30 w 269"/>
                <a:gd name="T27" fmla="*/ 23 h 220"/>
                <a:gd name="T28" fmla="*/ 0 w 269"/>
                <a:gd name="T29" fmla="*/ 68 h 220"/>
                <a:gd name="T30" fmla="*/ 6 w 269"/>
                <a:gd name="T31" fmla="*/ 73 h 220"/>
                <a:gd name="T32" fmla="*/ 14 w 269"/>
                <a:gd name="T33" fmla="*/ 67 h 220"/>
                <a:gd name="T34" fmla="*/ 77 w 269"/>
                <a:gd name="T35" fmla="*/ 29 h 220"/>
                <a:gd name="T36" fmla="*/ 106 w 269"/>
                <a:gd name="T37" fmla="*/ 29 h 220"/>
                <a:gd name="T38" fmla="*/ 42 w 269"/>
                <a:gd name="T39" fmla="*/ 195 h 220"/>
                <a:gd name="T40" fmla="*/ 38 w 269"/>
                <a:gd name="T41" fmla="*/ 207 h 220"/>
                <a:gd name="T42" fmla="*/ 52 w 269"/>
                <a:gd name="T43" fmla="*/ 220 h 220"/>
                <a:gd name="T44" fmla="*/ 77 w 269"/>
                <a:gd name="T45" fmla="*/ 188 h 220"/>
                <a:gd name="T46" fmla="*/ 91 w 269"/>
                <a:gd name="T47" fmla="*/ 139 h 220"/>
                <a:gd name="T48" fmla="*/ 118 w 269"/>
                <a:gd name="T49" fmla="*/ 2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9" h="220">
                  <a:moveTo>
                    <a:pt x="118" y="29"/>
                  </a:moveTo>
                  <a:lnTo>
                    <a:pt x="175" y="29"/>
                  </a:lnTo>
                  <a:cubicBezTo>
                    <a:pt x="158" y="103"/>
                    <a:pt x="154" y="124"/>
                    <a:pt x="154" y="158"/>
                  </a:cubicBezTo>
                  <a:cubicBezTo>
                    <a:pt x="154" y="165"/>
                    <a:pt x="154" y="178"/>
                    <a:pt x="158" y="195"/>
                  </a:cubicBezTo>
                  <a:cubicBezTo>
                    <a:pt x="163" y="217"/>
                    <a:pt x="168" y="220"/>
                    <a:pt x="176" y="220"/>
                  </a:cubicBezTo>
                  <a:cubicBezTo>
                    <a:pt x="186" y="220"/>
                    <a:pt x="196" y="211"/>
                    <a:pt x="196" y="201"/>
                  </a:cubicBezTo>
                  <a:cubicBezTo>
                    <a:pt x="196" y="198"/>
                    <a:pt x="196" y="197"/>
                    <a:pt x="193" y="190"/>
                  </a:cubicBezTo>
                  <a:cubicBezTo>
                    <a:pt x="179" y="155"/>
                    <a:pt x="179" y="122"/>
                    <a:pt x="179" y="108"/>
                  </a:cubicBezTo>
                  <a:cubicBezTo>
                    <a:pt x="179" y="82"/>
                    <a:pt x="182" y="55"/>
                    <a:pt x="188" y="29"/>
                  </a:cubicBezTo>
                  <a:lnTo>
                    <a:pt x="245" y="29"/>
                  </a:lnTo>
                  <a:cubicBezTo>
                    <a:pt x="251" y="29"/>
                    <a:pt x="269" y="29"/>
                    <a:pt x="269" y="12"/>
                  </a:cubicBezTo>
                  <a:cubicBezTo>
                    <a:pt x="269" y="0"/>
                    <a:pt x="259" y="0"/>
                    <a:pt x="249" y="0"/>
                  </a:cubicBezTo>
                  <a:lnTo>
                    <a:pt x="82" y="0"/>
                  </a:lnTo>
                  <a:cubicBezTo>
                    <a:pt x="71" y="0"/>
                    <a:pt x="52" y="0"/>
                    <a:pt x="30" y="23"/>
                  </a:cubicBezTo>
                  <a:cubicBezTo>
                    <a:pt x="13" y="43"/>
                    <a:pt x="0" y="66"/>
                    <a:pt x="0" y="68"/>
                  </a:cubicBezTo>
                  <a:cubicBezTo>
                    <a:pt x="0" y="69"/>
                    <a:pt x="0" y="73"/>
                    <a:pt x="6" y="73"/>
                  </a:cubicBezTo>
                  <a:cubicBezTo>
                    <a:pt x="10" y="73"/>
                    <a:pt x="11" y="71"/>
                    <a:pt x="14" y="67"/>
                  </a:cubicBezTo>
                  <a:cubicBezTo>
                    <a:pt x="38" y="29"/>
                    <a:pt x="67" y="29"/>
                    <a:pt x="77" y="29"/>
                  </a:cubicBezTo>
                  <a:lnTo>
                    <a:pt x="106" y="29"/>
                  </a:lnTo>
                  <a:cubicBezTo>
                    <a:pt x="90" y="89"/>
                    <a:pt x="63" y="150"/>
                    <a:pt x="42" y="195"/>
                  </a:cubicBezTo>
                  <a:cubicBezTo>
                    <a:pt x="38" y="202"/>
                    <a:pt x="38" y="203"/>
                    <a:pt x="38" y="207"/>
                  </a:cubicBezTo>
                  <a:cubicBezTo>
                    <a:pt x="38" y="216"/>
                    <a:pt x="46" y="220"/>
                    <a:pt x="52" y="220"/>
                  </a:cubicBezTo>
                  <a:cubicBezTo>
                    <a:pt x="67" y="220"/>
                    <a:pt x="71" y="206"/>
                    <a:pt x="77" y="188"/>
                  </a:cubicBezTo>
                  <a:cubicBezTo>
                    <a:pt x="84" y="165"/>
                    <a:pt x="84" y="164"/>
                    <a:pt x="91" y="139"/>
                  </a:cubicBezTo>
                  <a:lnTo>
                    <a:pt x="118" y="2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200C6534-648A-4685-9DA7-F10063E9D342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593975" y="2581275"/>
              <a:ext cx="28575" cy="49213"/>
            </a:xfrm>
            <a:custGeom>
              <a:avLst/>
              <a:gdLst>
                <a:gd name="T0" fmla="*/ 157 w 157"/>
                <a:gd name="T1" fmla="*/ 76 h 249"/>
                <a:gd name="T2" fmla="*/ 108 w 157"/>
                <a:gd name="T3" fmla="*/ 0 h 249"/>
                <a:gd name="T4" fmla="*/ 0 w 157"/>
                <a:gd name="T5" fmla="*/ 173 h 249"/>
                <a:gd name="T6" fmla="*/ 48 w 157"/>
                <a:gd name="T7" fmla="*/ 249 h 249"/>
                <a:gd name="T8" fmla="*/ 157 w 157"/>
                <a:gd name="T9" fmla="*/ 76 h 249"/>
                <a:gd name="T10" fmla="*/ 40 w 157"/>
                <a:gd name="T11" fmla="*/ 118 h 249"/>
                <a:gd name="T12" fmla="*/ 108 w 157"/>
                <a:gd name="T13" fmla="*/ 10 h 249"/>
                <a:gd name="T14" fmla="*/ 130 w 157"/>
                <a:gd name="T15" fmla="*/ 55 h 249"/>
                <a:gd name="T16" fmla="*/ 120 w 157"/>
                <a:gd name="T17" fmla="*/ 118 h 249"/>
                <a:gd name="T18" fmla="*/ 40 w 157"/>
                <a:gd name="T19" fmla="*/ 118 h 249"/>
                <a:gd name="T20" fmla="*/ 117 w 157"/>
                <a:gd name="T21" fmla="*/ 131 h 249"/>
                <a:gd name="T22" fmla="*/ 89 w 157"/>
                <a:gd name="T23" fmla="*/ 205 h 249"/>
                <a:gd name="T24" fmla="*/ 49 w 157"/>
                <a:gd name="T25" fmla="*/ 239 h 249"/>
                <a:gd name="T26" fmla="*/ 27 w 157"/>
                <a:gd name="T27" fmla="*/ 194 h 249"/>
                <a:gd name="T28" fmla="*/ 37 w 157"/>
                <a:gd name="T29" fmla="*/ 131 h 249"/>
                <a:gd name="T30" fmla="*/ 117 w 157"/>
                <a:gd name="T31" fmla="*/ 13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49">
                  <a:moveTo>
                    <a:pt x="157" y="76"/>
                  </a:moveTo>
                  <a:cubicBezTo>
                    <a:pt x="157" y="39"/>
                    <a:pt x="143" y="0"/>
                    <a:pt x="108" y="0"/>
                  </a:cubicBezTo>
                  <a:cubicBezTo>
                    <a:pt x="56" y="0"/>
                    <a:pt x="0" y="94"/>
                    <a:pt x="0" y="173"/>
                  </a:cubicBezTo>
                  <a:cubicBezTo>
                    <a:pt x="0" y="215"/>
                    <a:pt x="16" y="249"/>
                    <a:pt x="48" y="249"/>
                  </a:cubicBezTo>
                  <a:cubicBezTo>
                    <a:pt x="102" y="249"/>
                    <a:pt x="157" y="154"/>
                    <a:pt x="157" y="76"/>
                  </a:cubicBezTo>
                  <a:close/>
                  <a:moveTo>
                    <a:pt x="40" y="118"/>
                  </a:moveTo>
                  <a:cubicBezTo>
                    <a:pt x="58" y="43"/>
                    <a:pt x="88" y="10"/>
                    <a:pt x="108" y="10"/>
                  </a:cubicBezTo>
                  <a:cubicBezTo>
                    <a:pt x="130" y="10"/>
                    <a:pt x="130" y="49"/>
                    <a:pt x="130" y="55"/>
                  </a:cubicBezTo>
                  <a:cubicBezTo>
                    <a:pt x="130" y="69"/>
                    <a:pt x="128" y="89"/>
                    <a:pt x="120" y="118"/>
                  </a:cubicBezTo>
                  <a:lnTo>
                    <a:pt x="40" y="118"/>
                  </a:lnTo>
                  <a:close/>
                  <a:moveTo>
                    <a:pt x="117" y="131"/>
                  </a:moveTo>
                  <a:cubicBezTo>
                    <a:pt x="107" y="169"/>
                    <a:pt x="99" y="188"/>
                    <a:pt x="89" y="205"/>
                  </a:cubicBezTo>
                  <a:cubicBezTo>
                    <a:pt x="78" y="223"/>
                    <a:pt x="64" y="239"/>
                    <a:pt x="49" y="239"/>
                  </a:cubicBezTo>
                  <a:cubicBezTo>
                    <a:pt x="30" y="239"/>
                    <a:pt x="27" y="213"/>
                    <a:pt x="27" y="194"/>
                  </a:cubicBezTo>
                  <a:cubicBezTo>
                    <a:pt x="27" y="171"/>
                    <a:pt x="33" y="144"/>
                    <a:pt x="37" y="131"/>
                  </a:cubicBezTo>
                  <a:lnTo>
                    <a:pt x="117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86CE9C42-E60D-4198-8813-D0128992FB1F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640013" y="2540000"/>
              <a:ext cx="22225" cy="10001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90B43B4-9C92-4A23-A706-C3F1825AA26E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2670175" y="2570163"/>
              <a:ext cx="42863" cy="46038"/>
            </a:xfrm>
            <a:custGeom>
              <a:avLst/>
              <a:gdLst>
                <a:gd name="T0" fmla="*/ 166 w 228"/>
                <a:gd name="T1" fmla="*/ 31 h 225"/>
                <a:gd name="T2" fmla="*/ 120 w 228"/>
                <a:gd name="T3" fmla="*/ 0 h 225"/>
                <a:gd name="T4" fmla="*/ 0 w 228"/>
                <a:gd name="T5" fmla="*/ 146 h 225"/>
                <a:gd name="T6" fmla="*/ 66 w 228"/>
                <a:gd name="T7" fmla="*/ 225 h 225"/>
                <a:gd name="T8" fmla="*/ 131 w 228"/>
                <a:gd name="T9" fmla="*/ 188 h 225"/>
                <a:gd name="T10" fmla="*/ 176 w 228"/>
                <a:gd name="T11" fmla="*/ 225 h 225"/>
                <a:gd name="T12" fmla="*/ 213 w 228"/>
                <a:gd name="T13" fmla="*/ 198 h 225"/>
                <a:gd name="T14" fmla="*/ 228 w 228"/>
                <a:gd name="T15" fmla="*/ 149 h 225"/>
                <a:gd name="T16" fmla="*/ 222 w 228"/>
                <a:gd name="T17" fmla="*/ 144 h 225"/>
                <a:gd name="T18" fmla="*/ 215 w 228"/>
                <a:gd name="T19" fmla="*/ 153 h 225"/>
                <a:gd name="T20" fmla="*/ 177 w 228"/>
                <a:gd name="T21" fmla="*/ 214 h 225"/>
                <a:gd name="T22" fmla="*/ 162 w 228"/>
                <a:gd name="T23" fmla="*/ 191 h 225"/>
                <a:gd name="T24" fmla="*/ 169 w 228"/>
                <a:gd name="T25" fmla="*/ 155 h 225"/>
                <a:gd name="T26" fmla="*/ 180 w 228"/>
                <a:gd name="T27" fmla="*/ 110 h 225"/>
                <a:gd name="T28" fmla="*/ 198 w 228"/>
                <a:gd name="T29" fmla="*/ 40 h 225"/>
                <a:gd name="T30" fmla="*/ 201 w 228"/>
                <a:gd name="T31" fmla="*/ 23 h 225"/>
                <a:gd name="T32" fmla="*/ 187 w 228"/>
                <a:gd name="T33" fmla="*/ 9 h 225"/>
                <a:gd name="T34" fmla="*/ 166 w 228"/>
                <a:gd name="T35" fmla="*/ 31 h 225"/>
                <a:gd name="T36" fmla="*/ 133 w 228"/>
                <a:gd name="T37" fmla="*/ 161 h 225"/>
                <a:gd name="T38" fmla="*/ 123 w 228"/>
                <a:gd name="T39" fmla="*/ 179 h 225"/>
                <a:gd name="T40" fmla="*/ 67 w 228"/>
                <a:gd name="T41" fmla="*/ 214 h 225"/>
                <a:gd name="T42" fmla="*/ 35 w 228"/>
                <a:gd name="T43" fmla="*/ 168 h 225"/>
                <a:gd name="T44" fmla="*/ 62 w 228"/>
                <a:gd name="T45" fmla="*/ 58 h 225"/>
                <a:gd name="T46" fmla="*/ 120 w 228"/>
                <a:gd name="T47" fmla="*/ 10 h 225"/>
                <a:gd name="T48" fmla="*/ 160 w 228"/>
                <a:gd name="T49" fmla="*/ 54 h 225"/>
                <a:gd name="T50" fmla="*/ 158 w 228"/>
                <a:gd name="T51" fmla="*/ 63 h 225"/>
                <a:gd name="T52" fmla="*/ 133 w 228"/>
                <a:gd name="T53" fmla="*/ 16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5">
                  <a:moveTo>
                    <a:pt x="166" y="31"/>
                  </a:moveTo>
                  <a:cubicBezTo>
                    <a:pt x="157" y="13"/>
                    <a:pt x="142" y="0"/>
                    <a:pt x="120" y="0"/>
                  </a:cubicBezTo>
                  <a:cubicBezTo>
                    <a:pt x="61" y="0"/>
                    <a:pt x="0" y="73"/>
                    <a:pt x="0" y="146"/>
                  </a:cubicBezTo>
                  <a:cubicBezTo>
                    <a:pt x="0" y="192"/>
                    <a:pt x="27" y="225"/>
                    <a:pt x="66" y="225"/>
                  </a:cubicBezTo>
                  <a:cubicBezTo>
                    <a:pt x="76" y="225"/>
                    <a:pt x="101" y="223"/>
                    <a:pt x="131" y="188"/>
                  </a:cubicBezTo>
                  <a:cubicBezTo>
                    <a:pt x="135" y="209"/>
                    <a:pt x="152" y="225"/>
                    <a:pt x="176" y="225"/>
                  </a:cubicBezTo>
                  <a:cubicBezTo>
                    <a:pt x="194" y="225"/>
                    <a:pt x="205" y="214"/>
                    <a:pt x="213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3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5"/>
                    <a:pt x="198" y="214"/>
                    <a:pt x="177" y="214"/>
                  </a:cubicBezTo>
                  <a:cubicBezTo>
                    <a:pt x="164" y="214"/>
                    <a:pt x="162" y="201"/>
                    <a:pt x="162" y="191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4"/>
                    <a:pt x="195" y="9"/>
                    <a:pt x="187" y="9"/>
                  </a:cubicBezTo>
                  <a:cubicBezTo>
                    <a:pt x="175" y="9"/>
                    <a:pt x="167" y="20"/>
                    <a:pt x="166" y="31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79"/>
                  </a:cubicBezTo>
                  <a:cubicBezTo>
                    <a:pt x="101" y="206"/>
                    <a:pt x="81" y="214"/>
                    <a:pt x="67" y="214"/>
                  </a:cubicBezTo>
                  <a:cubicBezTo>
                    <a:pt x="42" y="214"/>
                    <a:pt x="35" y="187"/>
                    <a:pt x="35" y="168"/>
                  </a:cubicBezTo>
                  <a:cubicBezTo>
                    <a:pt x="35" y="143"/>
                    <a:pt x="51" y="81"/>
                    <a:pt x="62" y="58"/>
                  </a:cubicBezTo>
                  <a:cubicBezTo>
                    <a:pt x="78" y="29"/>
                    <a:pt x="100" y="10"/>
                    <a:pt x="120" y="10"/>
                  </a:cubicBezTo>
                  <a:cubicBezTo>
                    <a:pt x="153" y="10"/>
                    <a:pt x="160" y="51"/>
                    <a:pt x="160" y="54"/>
                  </a:cubicBezTo>
                  <a:cubicBezTo>
                    <a:pt x="160" y="57"/>
                    <a:pt x="159" y="60"/>
                    <a:pt x="158" y="63"/>
                  </a:cubicBezTo>
                  <a:lnTo>
                    <a:pt x="133" y="16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E0B7479D-E58D-4E4C-A7FB-16FB47609880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725738" y="2540000"/>
              <a:ext cx="4763" cy="10001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27681D60-6099-4359-BD45-93D63A166081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746375" y="2570163"/>
              <a:ext cx="33338" cy="46038"/>
            </a:xfrm>
            <a:custGeom>
              <a:avLst/>
              <a:gdLst>
                <a:gd name="T0" fmla="*/ 169 w 184"/>
                <a:gd name="T1" fmla="*/ 33 h 225"/>
                <a:gd name="T2" fmla="*/ 145 w 184"/>
                <a:gd name="T3" fmla="*/ 56 h 225"/>
                <a:gd name="T4" fmla="*/ 161 w 184"/>
                <a:gd name="T5" fmla="*/ 70 h 225"/>
                <a:gd name="T6" fmla="*/ 184 w 184"/>
                <a:gd name="T7" fmla="*/ 42 h 225"/>
                <a:gd name="T8" fmla="*/ 124 w 184"/>
                <a:gd name="T9" fmla="*/ 0 h 225"/>
                <a:gd name="T10" fmla="*/ 40 w 184"/>
                <a:gd name="T11" fmla="*/ 72 h 225"/>
                <a:gd name="T12" fmla="*/ 92 w 184"/>
                <a:gd name="T13" fmla="*/ 122 h 225"/>
                <a:gd name="T14" fmla="*/ 143 w 184"/>
                <a:gd name="T15" fmla="*/ 160 h 225"/>
                <a:gd name="T16" fmla="*/ 72 w 184"/>
                <a:gd name="T17" fmla="*/ 214 h 225"/>
                <a:gd name="T18" fmla="*/ 15 w 184"/>
                <a:gd name="T19" fmla="*/ 188 h 225"/>
                <a:gd name="T20" fmla="*/ 47 w 184"/>
                <a:gd name="T21" fmla="*/ 162 h 225"/>
                <a:gd name="T22" fmla="*/ 28 w 184"/>
                <a:gd name="T23" fmla="*/ 144 h 225"/>
                <a:gd name="T24" fmla="*/ 0 w 184"/>
                <a:gd name="T25" fmla="*/ 177 h 225"/>
                <a:gd name="T26" fmla="*/ 72 w 184"/>
                <a:gd name="T27" fmla="*/ 225 h 225"/>
                <a:gd name="T28" fmla="*/ 172 w 184"/>
                <a:gd name="T29" fmla="*/ 143 h 225"/>
                <a:gd name="T30" fmla="*/ 156 w 184"/>
                <a:gd name="T31" fmla="*/ 106 h 225"/>
                <a:gd name="T32" fmla="*/ 107 w 184"/>
                <a:gd name="T33" fmla="*/ 85 h 225"/>
                <a:gd name="T34" fmla="*/ 69 w 184"/>
                <a:gd name="T35" fmla="*/ 55 h 225"/>
                <a:gd name="T36" fmla="*/ 124 w 184"/>
                <a:gd name="T37" fmla="*/ 10 h 225"/>
                <a:gd name="T38" fmla="*/ 169 w 184"/>
                <a:gd name="T39" fmla="*/ 3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5">
                  <a:moveTo>
                    <a:pt x="169" y="33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0"/>
                    <a:pt x="161" y="70"/>
                  </a:cubicBezTo>
                  <a:cubicBezTo>
                    <a:pt x="172" y="70"/>
                    <a:pt x="184" y="62"/>
                    <a:pt x="184" y="42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9" y="0"/>
                    <a:pt x="40" y="50"/>
                    <a:pt x="40" y="72"/>
                  </a:cubicBezTo>
                  <a:cubicBezTo>
                    <a:pt x="40" y="111"/>
                    <a:pt x="77" y="119"/>
                    <a:pt x="92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2" y="214"/>
                    <a:pt x="72" y="214"/>
                  </a:cubicBezTo>
                  <a:cubicBezTo>
                    <a:pt x="65" y="214"/>
                    <a:pt x="27" y="214"/>
                    <a:pt x="15" y="188"/>
                  </a:cubicBezTo>
                  <a:cubicBezTo>
                    <a:pt x="34" y="190"/>
                    <a:pt x="47" y="176"/>
                    <a:pt x="47" y="162"/>
                  </a:cubicBezTo>
                  <a:cubicBezTo>
                    <a:pt x="47" y="150"/>
                    <a:pt x="39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5"/>
                    <a:pt x="29" y="225"/>
                    <a:pt x="72" y="225"/>
                  </a:cubicBezTo>
                  <a:cubicBezTo>
                    <a:pt x="152" y="225"/>
                    <a:pt x="172" y="165"/>
                    <a:pt x="172" y="143"/>
                  </a:cubicBezTo>
                  <a:cubicBezTo>
                    <a:pt x="172" y="125"/>
                    <a:pt x="162" y="112"/>
                    <a:pt x="156" y="106"/>
                  </a:cubicBezTo>
                  <a:cubicBezTo>
                    <a:pt x="143" y="92"/>
                    <a:pt x="128" y="90"/>
                    <a:pt x="107" y="85"/>
                  </a:cubicBezTo>
                  <a:cubicBezTo>
                    <a:pt x="89" y="81"/>
                    <a:pt x="69" y="78"/>
                    <a:pt x="69" y="55"/>
                  </a:cubicBezTo>
                  <a:cubicBezTo>
                    <a:pt x="69" y="41"/>
                    <a:pt x="81" y="10"/>
                    <a:pt x="124" y="10"/>
                  </a:cubicBezTo>
                  <a:cubicBezTo>
                    <a:pt x="137" y="10"/>
                    <a:pt x="162" y="14"/>
                    <a:pt x="169" y="33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B47C79D7-DB51-4BD4-92E7-6B74E23248F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789238" y="2540000"/>
              <a:ext cx="20638" cy="100013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4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4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9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1" y="499"/>
                    <a:pt x="4" y="499"/>
                  </a:cubicBezTo>
                  <a:cubicBezTo>
                    <a:pt x="9" y="499"/>
                    <a:pt x="54" y="465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332D0DE-9229-CAF2-B030-9ECD5912666E}"/>
              </a:ext>
            </a:extLst>
          </p:cNvPr>
          <p:cNvSpPr/>
          <p:nvPr/>
        </p:nvSpPr>
        <p:spPr>
          <a:xfrm>
            <a:off x="631074" y="2012311"/>
            <a:ext cx="55509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agent apprendre à se comporter dans un environnement inconnu</a:t>
            </a:r>
          </a:p>
        </p:txBody>
      </p:sp>
    </p:spTree>
    <p:extLst>
      <p:ext uri="{BB962C8B-B14F-4D97-AF65-F5344CB8AC3E}">
        <p14:creationId xmlns:p14="http://schemas.microsoft.com/office/powerpoint/2010/main" val="362442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39BD-E87D-4CD6-BD26-0913E631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365126"/>
            <a:ext cx="11489574" cy="935998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070C0"/>
                </a:solidFill>
              </a:rPr>
              <a:t>Processus de décision markovien (PDM)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95B41C-57C1-4331-AB37-F1C40BB7A1FB}"/>
              </a:ext>
            </a:extLst>
          </p:cNvPr>
          <p:cNvSpPr/>
          <p:nvPr/>
        </p:nvSpPr>
        <p:spPr>
          <a:xfrm>
            <a:off x="5655343" y="3771434"/>
            <a:ext cx="465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rgbClr val="6E6E6E"/>
                </a:solidFill>
                <a:latin typeface="Tahoma" panose="020B0604030504040204" pitchFamily="34" charset="0"/>
              </a:rPr>
              <a:t>Processus de décision markovien (PDM)</a:t>
            </a:r>
            <a:endParaRPr lang="fr-CA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4BBFB-7975-476C-9ECF-E2603ADC8412}"/>
              </a:ext>
            </a:extLst>
          </p:cNvPr>
          <p:cNvSpPr/>
          <p:nvPr/>
        </p:nvSpPr>
        <p:spPr>
          <a:xfrm>
            <a:off x="706583" y="4284577"/>
            <a:ext cx="11207534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Énoncé du problème : soient un espace d’états {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}, un espace d’actions {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}, un modèle P(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CA" sz="2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|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CA" sz="2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n-1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fr-CA" sz="2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n-1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déterminer la politique 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l’action à prendre pour chaque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afin de maximiser une fonction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 d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 marL="457200" indent="-457200">
              <a:spcAft>
                <a:spcPts val="3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spécification du modèle du modèle exige de décider la forme de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connaître P(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CA" sz="2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|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CA" sz="2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n-1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fr-CA" sz="2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n-1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pour chaque paire (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fr-CA" sz="2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fr-CA" sz="2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fr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(nombre de combinaisons explosif!)</a:t>
            </a:r>
            <a:endParaRPr lang="fr-CA" sz="27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age 14" descr="Screen Shot 2015-12-21 at 11.09.19 AM">
            <a:extLst>
              <a:ext uri="{FF2B5EF4-FFF2-40B4-BE49-F238E27FC236}">
                <a16:creationId xmlns:a16="http://schemas.microsoft.com/office/drawing/2014/main" id="{B31A8D26-8636-40E9-B2EF-3AD91E82C1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48" y="3368535"/>
            <a:ext cx="4330419" cy="43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15" descr="https://www.intelnervana.com/wp-content/uploads/sites/53/2017/06/Screen-Shot-2015-12-21-at-12.01.04-PM.png">
            <a:extLst>
              <a:ext uri="{FF2B5EF4-FFF2-40B4-BE49-F238E27FC236}">
                <a16:creationId xmlns:a16="http://schemas.microsoft.com/office/drawing/2014/main" id="{78BD6A70-A35B-4E64-979D-69530628AA9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2"/>
          <a:stretch/>
        </p:blipFill>
        <p:spPr bwMode="auto">
          <a:xfrm>
            <a:off x="2235580" y="1196872"/>
            <a:ext cx="7491936" cy="223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83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10.87504"/>
  <p:tag name="LATEXADDIN" val="\documentclass{article}&#10;\usepackage{amsmath}&#10;\pagestyle{empty}&#10;\begin{document}&#10;&#10;$$p_\theta(y|x)$$&#10;&#10;&#10;\end{document}"/>
  <p:tag name="IGUANATEXSIZE" val="20"/>
  <p:tag name="IGUANATEXCURSOR" val="96"/>
  <p:tag name="TRANSPARENCY" val="True"/>
  <p:tag name="FILENAME" val=""/>
  <p:tag name="LATEXENGINEID" val="1"/>
  <p:tag name="TEMPFOLDER" val="C:\Users\anwan\Documents\iguana_tex_dir\"/>
  <p:tag name="LATEXFORMHEIGHT" val="312"/>
  <p:tag name="LATEXFORMWIDTH" val="384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0.8125197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1.93752"/>
  <p:tag name="LATEXADDIN" val="\documentclass{article}&#10;\usepackage{amsmath}&#10;\pagestyle{empty}&#10;\begin{document}&#10;&#10;$$p_\theta(x)$$&#10;&#10;&#10;\end{document}"/>
  <p:tag name="IGUANATEXSIZE" val="20"/>
  <p:tag name="IGUANATEXCURSOR" val="91"/>
  <p:tag name="TRANSPARENCY" val="True"/>
  <p:tag name="FILENAME" val=""/>
  <p:tag name="LATEXENGINEID" val="1"/>
  <p:tag name="TEMPFOLDER" val="C:\Users\anwan\Documents\iguana_tex_dir\"/>
  <p:tag name="LATEXFORMHEIGHT" val="312"/>
  <p:tag name="LATEXFORMWIDTH" val="384"/>
  <p:tag name="LATEXFORMWRAP" val="True"/>
  <p:tag name="BITMAPVECTOR" val="1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1.18752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0.875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252"/>
  <p:tag name="ORIGINALWIDTH" val="1.81252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0.875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1.875"/>
  <p:tag name="LATEXADDIN" val="\documentclass{article}&#10;\usepackage{amsmath}&#10;\pagestyle{empty}&#10;\begin{document}&#10;&#10;$$p_\theta(y|x)$$&#10;&#10;&#10;\end{document}"/>
  <p:tag name="IGUANATEXSIZE" val="20"/>
  <p:tag name="IGUANATEXCURSOR" val="96"/>
  <p:tag name="TRANSPARENCY" val="True"/>
  <p:tag name="FILENAME" val=""/>
  <p:tag name="LATEXENGINEID" val="1"/>
  <p:tag name="TEMPFOLDER" val="C:\Users\anwan\Documents\iguana_tex_dir\"/>
  <p:tag name="LATEXFORMHEIGHT" val="312"/>
  <p:tag name="LATEXFORMWIDTH" val="384"/>
  <p:tag name="LATEXFORMWRAP" val="True"/>
  <p:tag name="BITMAPVECTOR" val="1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1.125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0.875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252"/>
  <p:tag name="ORIGINALWIDTH" val="1.68752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8.25"/>
  <p:tag name="LATEXADDIN" val="\documentclass{article}&#10;\usepackage{amsmath}&#10;\pagestyle{empty}&#10;\begin{document}&#10;&#10;$$p_\theta(x)$$&#10;&#10;&#10;\end{document}"/>
  <p:tag name="IGUANATEXSIZE" val="20"/>
  <p:tag name="IGUANATEXCURSOR" val="91"/>
  <p:tag name="TRANSPARENCY" val="True"/>
  <p:tag name="FILENAME" val=""/>
  <p:tag name="LATEXENGINEID" val="1"/>
  <p:tag name="TEMPFOLDER" val="C:\Users\anwan\Documents\iguana_tex_dir\"/>
  <p:tag name="LATEXFORMHEIGHT" val="312"/>
  <p:tag name="LATEXFORMWIDTH" val="384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0.125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252"/>
  <p:tag name="ORIGINALWIDTH" val="1.81252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0.8125197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10.62504"/>
  <p:tag name="LATEXADDIN" val="\documentclass{article}&#10;\usepackage{amsmath}&#10;\pagestyle{empty}&#10;\begin{document}&#10;&#10;$$\pi_\theta(a|s)$$&#10;&#10;&#10;\end{document}"/>
  <p:tag name="IGUANATEXSIZE" val="20"/>
  <p:tag name="IGUANATEXCURSOR" val="98"/>
  <p:tag name="TRANSPARENCY" val="True"/>
  <p:tag name="FILENAME" val=""/>
  <p:tag name="LATEXENGINEID" val="1"/>
  <p:tag name="TEMPFOLDER" val="C:\Users\anwan\Documents\iguana_tex_dir\"/>
  <p:tag name="LATEXFORMHEIGHT" val="312"/>
  <p:tag name="LATEXFORMWIDTH" val="384"/>
  <p:tag name="LATEXFORMWRAP" val="True"/>
  <p:tag name="BITMAPVECTO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5"/>
  <p:tag name="ORIGINALWIDTH" val="1.93752"/>
  <p:tag name="LATEXADDIN" val="\documentclass{article}&#10;\usepackage{amsmath}&#10;\pagestyle{empty}&#10;\begin{document}&#10;&#10;$$\pi_\theta(a|s)$$&#10;&#10;&#10;\end{document}"/>
  <p:tag name="IGUANATEXSIZE" val="20"/>
  <p:tag name="IGUANATEXCURSOR" val="98"/>
  <p:tag name="TRANSPARENCY" val="True"/>
  <p:tag name="FILENAME" val=""/>
  <p:tag name="LATEXENGINEID" val="1"/>
  <p:tag name="TEMPFOLDER" val="C:\Users\anwan\Documents\iguana_tex_dir\"/>
  <p:tag name="LATEXFORMHEIGHT" val="312"/>
  <p:tag name="LATEXFORMWIDTH" val="384"/>
  <p:tag name="LATEXFORMWRAP" val="True"/>
  <p:tag name="BITMAPVECTOR" val="1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1.125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0.875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252"/>
  <p:tag name="ORIGINALWIDTH" val="1.68752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0.1875197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252"/>
  <p:tag name="ORIGINALWIDTH" val="1.31252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10.62504"/>
  <p:tag name="LATEXADDIN" val="\documentclass{article}&#10;\usepackage{amsmath}&#10;\pagestyle{empty}&#10;\begin{document}&#10;&#10;$$\pi_\theta(a|s)$$&#10;&#10;&#10;\end{document}"/>
  <p:tag name="IGUANATEXSIZE" val="20"/>
  <p:tag name="IGUANATEXCURSOR" val="98"/>
  <p:tag name="TRANSPARENCY" val="True"/>
  <p:tag name="FILENAME" val=""/>
  <p:tag name="LATEXENGINEID" val="1"/>
  <p:tag name="TEMPFOLDER" val="C:\Users\anwan\Documents\iguana_tex_dir\"/>
  <p:tag name="LATEXFORMHEIGHT" val="312"/>
  <p:tag name="LATEXFORMWIDTH" val="384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0.8125197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5"/>
  <p:tag name="ORIGINALWIDTH" val="1.93752"/>
  <p:tag name="LATEXADDIN" val="\documentclass{article}&#10;\usepackage{amsmath}&#10;\pagestyle{empty}&#10;\begin{document}&#10;&#10;$$\pi_\theta(a|s)$$&#10;&#10;&#10;\end{document}"/>
  <p:tag name="IGUANATEXSIZE" val="20"/>
  <p:tag name="IGUANATEXCURSOR" val="98"/>
  <p:tag name="TRANSPARENCY" val="True"/>
  <p:tag name="FILENAME" val=""/>
  <p:tag name="LATEXENGINEID" val="1"/>
  <p:tag name="TEMPFOLDER" val="C:\Users\anwan\Documents\iguana_tex_dir\"/>
  <p:tag name="LATEXFORMHEIGHT" val="312"/>
  <p:tag name="LATEXFORMWIDTH" val="384"/>
  <p:tag name="LATEXFORMWRAP" val="True"/>
  <p:tag name="BITMAPVECTOR" val="1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752"/>
  <p:tag name="ORIGINALWIDTH" val="1.125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0.875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252"/>
  <p:tag name="ORIGINALWIDTH" val="1.68752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3752"/>
  <p:tag name="ORIGINALWIDTH" val="0.1875197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252"/>
  <p:tag name="ORIGINALWIDTH" val="1.31252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2179</Words>
  <Application>Microsoft Office PowerPoint</Application>
  <PresentationFormat>Widescreen</PresentationFormat>
  <Paragraphs>280</Paragraphs>
  <Slides>36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Arial</vt:lpstr>
      <vt:lpstr>Arial Narrow</vt:lpstr>
      <vt:lpstr>Bauhaus 93</vt:lpstr>
      <vt:lpstr>Bodoni MT</vt:lpstr>
      <vt:lpstr>Calibri</vt:lpstr>
      <vt:lpstr>Calibri Light</vt:lpstr>
      <vt:lpstr>Cambria Math</vt:lpstr>
      <vt:lpstr>Comic Sans MS</vt:lpstr>
      <vt:lpstr>DejaVu Sans</vt:lpstr>
      <vt:lpstr>Lucida Sans</vt:lpstr>
      <vt:lpstr>Maiandra GD</vt:lpstr>
      <vt:lpstr>Source Sans Pro Light</vt:lpstr>
      <vt:lpstr>Symbol</vt:lpstr>
      <vt:lpstr>Tahoma</vt:lpstr>
      <vt:lpstr>Times New Roman</vt:lpstr>
      <vt:lpstr>Trebuchet MS</vt:lpstr>
      <vt:lpstr>Wingdings</vt:lpstr>
      <vt:lpstr>Office Theme</vt:lpstr>
      <vt:lpstr>Equation</vt:lpstr>
      <vt:lpstr>Apprentissage profond par renforcement </vt:lpstr>
      <vt:lpstr>Types d’apprentissage automatique</vt:lpstr>
      <vt:lpstr>Un jeu d’agilité</vt:lpstr>
      <vt:lpstr>Gagner au jeu Breakout</vt:lpstr>
      <vt:lpstr>PowerPoint Presentation</vt:lpstr>
      <vt:lpstr>Applications</vt:lpstr>
      <vt:lpstr>Paradigme connu en psychologie, mais notoriété récente en apprentissage profond</vt:lpstr>
      <vt:lpstr>Principe</vt:lpstr>
      <vt:lpstr>Processus de décision markovien (PDM)</vt:lpstr>
      <vt:lpstr>Apprentissage sans connaissance du modèle</vt:lpstr>
      <vt:lpstr>Maximisation d’une fonction d’utilité</vt:lpstr>
      <vt:lpstr>Rendement futur actualisé (Discounted future reward)</vt:lpstr>
      <vt:lpstr>Approche d’apprentissage Q </vt:lpstr>
      <vt:lpstr>Algorithme d’apprentissage Q</vt:lpstr>
      <vt:lpstr>Réseau Q profond (deep Q network)</vt:lpstr>
      <vt:lpstr>Architecture utilisée par DeepMind</vt:lpstr>
      <vt:lpstr>Algorithme Q profond</vt:lpstr>
      <vt:lpstr>Améliorations</vt:lpstr>
      <vt:lpstr>Algorithme Q profond amélioré</vt:lpstr>
      <vt:lpstr>Le jeu Go</vt:lpstr>
      <vt:lpstr>Le jeu GO</vt:lpstr>
      <vt:lpstr>Solution par recherche arborescente (tree search)</vt:lpstr>
      <vt:lpstr>Principe de l’apprentissage par renforcement</vt:lpstr>
      <vt:lpstr>Politique de jeu</vt:lpstr>
      <vt:lpstr>Valeur d’état et valeur d’action</vt:lpstr>
      <vt:lpstr>AlphaGo</vt:lpstr>
      <vt:lpstr>Recherche exhaustive</vt:lpstr>
      <vt:lpstr>Réduction de profondeur avec le réseau de valeurs d’états</vt:lpstr>
      <vt:lpstr>Réduction de l’étendue de recherche avec le réseau de politique</vt:lpstr>
      <vt:lpstr>Entraînement du réseau à politique d’action</vt:lpstr>
      <vt:lpstr>Entraînement</vt:lpstr>
      <vt:lpstr>AlphaGo Zero</vt:lpstr>
      <vt:lpstr>AlphaGo Zero</vt:lpstr>
      <vt:lpstr>Autres applications</vt:lpstr>
      <vt:lpstr>Apprendre d’une seule démonstration</vt:lpstr>
      <vt:lpstr>Un outil intéressant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Mounir Boukadoum</dc:creator>
  <cp:lastModifiedBy>Boukadoum, A. Mounir</cp:lastModifiedBy>
  <cp:revision>63</cp:revision>
  <dcterms:created xsi:type="dcterms:W3CDTF">2017-09-30T12:31:40Z</dcterms:created>
  <dcterms:modified xsi:type="dcterms:W3CDTF">2025-10-22T16:27:41Z</dcterms:modified>
</cp:coreProperties>
</file>