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7" r:id="rId3"/>
    <p:sldId id="547" r:id="rId4"/>
    <p:sldId id="273" r:id="rId5"/>
    <p:sldId id="258" r:id="rId6"/>
    <p:sldId id="284" r:id="rId7"/>
    <p:sldId id="555" r:id="rId8"/>
    <p:sldId id="553" r:id="rId9"/>
    <p:sldId id="549" r:id="rId10"/>
    <p:sldId id="550" r:id="rId11"/>
    <p:sldId id="557" r:id="rId12"/>
    <p:sldId id="372" r:id="rId13"/>
    <p:sldId id="551" r:id="rId14"/>
    <p:sldId id="373" r:id="rId15"/>
    <p:sldId id="457" r:id="rId16"/>
    <p:sldId id="449" r:id="rId17"/>
    <p:sldId id="526" r:id="rId18"/>
    <p:sldId id="527" r:id="rId19"/>
    <p:sldId id="528" r:id="rId20"/>
    <p:sldId id="489" r:id="rId21"/>
    <p:sldId id="530" r:id="rId22"/>
    <p:sldId id="556" r:id="rId23"/>
    <p:sldId id="552" r:id="rId24"/>
    <p:sldId id="558" r:id="rId25"/>
    <p:sldId id="554" r:id="rId26"/>
    <p:sldId id="559" r:id="rId27"/>
    <p:sldId id="563" r:id="rId28"/>
    <p:sldId id="560" r:id="rId29"/>
    <p:sldId id="561" r:id="rId30"/>
    <p:sldId id="564" r:id="rId31"/>
    <p:sldId id="562" r:id="rId32"/>
    <p:sldId id="565" r:id="rId33"/>
    <p:sldId id="566" r:id="rId34"/>
    <p:sldId id="567" r:id="rId35"/>
    <p:sldId id="569" r:id="rId36"/>
    <p:sldId id="56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EF8C7D-BB56-4649-BFAB-2D95F987419C}">
          <p14:sldIdLst>
            <p14:sldId id="257"/>
            <p14:sldId id="547"/>
            <p14:sldId id="273"/>
            <p14:sldId id="258"/>
            <p14:sldId id="284"/>
            <p14:sldId id="555"/>
            <p14:sldId id="553"/>
            <p14:sldId id="549"/>
            <p14:sldId id="550"/>
            <p14:sldId id="557"/>
            <p14:sldId id="372"/>
            <p14:sldId id="551"/>
            <p14:sldId id="373"/>
            <p14:sldId id="457"/>
            <p14:sldId id="449"/>
            <p14:sldId id="526"/>
            <p14:sldId id="527"/>
            <p14:sldId id="528"/>
            <p14:sldId id="489"/>
            <p14:sldId id="530"/>
            <p14:sldId id="556"/>
            <p14:sldId id="552"/>
            <p14:sldId id="558"/>
            <p14:sldId id="554"/>
            <p14:sldId id="559"/>
            <p14:sldId id="563"/>
            <p14:sldId id="560"/>
            <p14:sldId id="561"/>
            <p14:sldId id="564"/>
            <p14:sldId id="562"/>
            <p14:sldId id="565"/>
            <p14:sldId id="566"/>
            <p14:sldId id="567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49F"/>
    <a:srgbClr val="EED8F2"/>
    <a:srgbClr val="EEF8EB"/>
    <a:srgbClr val="B1DD9F"/>
    <a:srgbClr val="FFE5F1"/>
    <a:srgbClr val="FBE8F2"/>
    <a:srgbClr val="E8F5E4"/>
    <a:srgbClr val="E7EAFF"/>
    <a:srgbClr val="FCF7C6"/>
    <a:srgbClr val="F2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32742-F984-4D76-98AD-B4CE241D168A}" v="6" dt="2025-10-22T16:44:34.957"/>
    <p1510:client id="{ABCE31A6-3F7E-45FE-A27C-BEB4E8A751DD}" v="2" dt="2025-10-22T03:43:20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1" autoAdjust="0"/>
    <p:restoredTop sz="82907" autoAdjust="0"/>
  </p:normalViewPr>
  <p:slideViewPr>
    <p:cSldViewPr snapToGrid="0">
      <p:cViewPr varScale="1">
        <p:scale>
          <a:sx n="64" d="100"/>
          <a:sy n="64" d="100"/>
        </p:scale>
        <p:origin x="65" y="8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97732742-F984-4D76-98AD-B4CE241D168A}"/>
    <pc:docChg chg="undo redo custSel addSld delSld modSld modSection modShowInfo">
      <pc:chgData name="Boukadoum, A. Mounir" userId="b7bd8864-7f11-4e02-955e-45bf86893dcf" providerId="ADAL" clId="{97732742-F984-4D76-98AD-B4CE241D168A}" dt="2025-10-22T16:46:06.338" v="2294" actId="1076"/>
      <pc:docMkLst>
        <pc:docMk/>
      </pc:docMkLst>
      <pc:sldChg chg="modSp mod">
        <pc:chgData name="Boukadoum, A. Mounir" userId="b7bd8864-7f11-4e02-955e-45bf86893dcf" providerId="ADAL" clId="{97732742-F984-4D76-98AD-B4CE241D168A}" dt="2025-10-15T15:06:31.254" v="14" actId="20577"/>
        <pc:sldMkLst>
          <pc:docMk/>
          <pc:sldMk cId="2344352345" sldId="257"/>
        </pc:sldMkLst>
        <pc:spChg chg="mod">
          <ac:chgData name="Boukadoum, A. Mounir" userId="b7bd8864-7f11-4e02-955e-45bf86893dcf" providerId="ADAL" clId="{97732742-F984-4D76-98AD-B4CE241D168A}" dt="2025-10-15T15:06:31.254" v="14" actId="20577"/>
          <ac:spMkLst>
            <pc:docMk/>
            <pc:sldMk cId="2344352345" sldId="257"/>
            <ac:spMk id="2" creationId="{EF0D4214-D702-4F2F-AB50-F471BB3C6F7E}"/>
          </ac:spMkLst>
        </pc:spChg>
      </pc:sldChg>
      <pc:sldChg chg="modSp mod">
        <pc:chgData name="Boukadoum, A. Mounir" userId="b7bd8864-7f11-4e02-955e-45bf86893dcf" providerId="ADAL" clId="{97732742-F984-4D76-98AD-B4CE241D168A}" dt="2025-10-15T15:08:57.801" v="27" actId="114"/>
        <pc:sldMkLst>
          <pc:docMk/>
          <pc:sldMk cId="1285832272" sldId="273"/>
        </pc:sldMkLst>
        <pc:spChg chg="mod">
          <ac:chgData name="Boukadoum, A. Mounir" userId="b7bd8864-7f11-4e02-955e-45bf86893dcf" providerId="ADAL" clId="{97732742-F984-4D76-98AD-B4CE241D168A}" dt="2025-10-15T15:08:57.801" v="27" actId="114"/>
          <ac:spMkLst>
            <pc:docMk/>
            <pc:sldMk cId="1285832272" sldId="273"/>
            <ac:spMk id="10" creationId="{3F878806-E0A5-2F5D-D0BA-784B57AE66D7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55:13.183" v="1648" actId="1076"/>
        <pc:sldMkLst>
          <pc:docMk/>
          <pc:sldMk cId="3637156892" sldId="372"/>
        </pc:sldMkLst>
        <pc:spChg chg="add mod topLvl">
          <ac:chgData name="Boukadoum, A. Mounir" userId="b7bd8864-7f11-4e02-955e-45bf86893dcf" providerId="ADAL" clId="{97732742-F984-4D76-98AD-B4CE241D168A}" dt="2025-10-15T15:54:55.561" v="1646" actId="164"/>
          <ac:spMkLst>
            <pc:docMk/>
            <pc:sldMk cId="3637156892" sldId="372"/>
            <ac:spMk id="4" creationId="{D03E93FA-52AE-CFCC-E22E-5249EE1736FE}"/>
          </ac:spMkLst>
        </pc:spChg>
        <pc:spChg chg="mod topLvl">
          <ac:chgData name="Boukadoum, A. Mounir" userId="b7bd8864-7f11-4e02-955e-45bf86893dcf" providerId="ADAL" clId="{97732742-F984-4D76-98AD-B4CE241D168A}" dt="2025-10-15T15:55:02.598" v="1647" actId="14100"/>
          <ac:spMkLst>
            <pc:docMk/>
            <pc:sldMk cId="3637156892" sldId="372"/>
            <ac:spMk id="16" creationId="{0A516230-85DB-7894-32BA-861F032862B4}"/>
          </ac:spMkLst>
        </pc:spChg>
        <pc:grpChg chg="add mod">
          <ac:chgData name="Boukadoum, A. Mounir" userId="b7bd8864-7f11-4e02-955e-45bf86893dcf" providerId="ADAL" clId="{97732742-F984-4D76-98AD-B4CE241D168A}" dt="2025-10-15T15:54:55.561" v="1646" actId="164"/>
          <ac:grpSpMkLst>
            <pc:docMk/>
            <pc:sldMk cId="3637156892" sldId="372"/>
            <ac:grpSpMk id="17" creationId="{6C58867D-BC48-1129-5C21-F61AACB2AE89}"/>
          </ac:grpSpMkLst>
        </pc:grpChg>
        <pc:picChg chg="mod">
          <ac:chgData name="Boukadoum, A. Mounir" userId="b7bd8864-7f11-4e02-955e-45bf86893dcf" providerId="ADAL" clId="{97732742-F984-4D76-98AD-B4CE241D168A}" dt="2025-10-15T15:55:13.183" v="1648" actId="1076"/>
          <ac:picMkLst>
            <pc:docMk/>
            <pc:sldMk cId="3637156892" sldId="372"/>
            <ac:picMk id="6" creationId="{76320ADF-866F-C803-C114-CD7AD27BA842}"/>
          </ac:picMkLst>
        </pc:picChg>
        <pc:picChg chg="mod topLvl modCrop">
          <ac:chgData name="Boukadoum, A. Mounir" userId="b7bd8864-7f11-4e02-955e-45bf86893dcf" providerId="ADAL" clId="{97732742-F984-4D76-98AD-B4CE241D168A}" dt="2025-10-15T15:54:33.844" v="1645" actId="1038"/>
          <ac:picMkLst>
            <pc:docMk/>
            <pc:sldMk cId="3637156892" sldId="372"/>
            <ac:picMk id="8" creationId="{635C85B4-90FE-12E2-5EFA-4899436A4963}"/>
          </ac:picMkLst>
        </pc:picChg>
        <pc:picChg chg="mod ord topLvl modCrop">
          <ac:chgData name="Boukadoum, A. Mounir" userId="b7bd8864-7f11-4e02-955e-45bf86893dcf" providerId="ADAL" clId="{97732742-F984-4D76-98AD-B4CE241D168A}" dt="2025-10-15T15:54:55.561" v="1646" actId="164"/>
          <ac:picMkLst>
            <pc:docMk/>
            <pc:sldMk cId="3637156892" sldId="372"/>
            <ac:picMk id="14" creationId="{F5CCD9CD-E79D-9054-FE08-A34D4FD87B55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17:47.523" v="1837" actId="404"/>
        <pc:sldMkLst>
          <pc:docMk/>
          <pc:sldMk cId="932335180" sldId="449"/>
        </pc:sldMkLst>
        <pc:spChg chg="mod">
          <ac:chgData name="Boukadoum, A. Mounir" userId="b7bd8864-7f11-4e02-955e-45bf86893dcf" providerId="ADAL" clId="{97732742-F984-4D76-98AD-B4CE241D168A}" dt="2025-10-15T16:17:47.523" v="1837" actId="404"/>
          <ac:spMkLst>
            <pc:docMk/>
            <pc:sldMk cId="932335180" sldId="449"/>
            <ac:spMk id="4" creationId="{448925A9-E354-BA39-ABE2-4695B4325A75}"/>
          </ac:spMkLst>
        </pc:spChg>
      </pc:sldChg>
      <pc:sldChg chg="addSp modSp mod modAnim">
        <pc:chgData name="Boukadoum, A. Mounir" userId="b7bd8864-7f11-4e02-955e-45bf86893dcf" providerId="ADAL" clId="{97732742-F984-4D76-98AD-B4CE241D168A}" dt="2025-10-15T16:14:51.575" v="1823"/>
        <pc:sldMkLst>
          <pc:docMk/>
          <pc:sldMk cId="998917282" sldId="457"/>
        </pc:sldMkLst>
        <pc:spChg chg="add mod">
          <ac:chgData name="Boukadoum, A. Mounir" userId="b7bd8864-7f11-4e02-955e-45bf86893dcf" providerId="ADAL" clId="{97732742-F984-4D76-98AD-B4CE241D168A}" dt="2025-10-15T16:10:50.323" v="1805" actId="6549"/>
          <ac:spMkLst>
            <pc:docMk/>
            <pc:sldMk cId="998917282" sldId="457"/>
            <ac:spMk id="6" creationId="{B225553C-8CDF-FF62-7F9A-E364AC6249D1}"/>
          </ac:spMkLst>
        </pc:spChg>
        <pc:spChg chg="add mod">
          <ac:chgData name="Boukadoum, A. Mounir" userId="b7bd8864-7f11-4e02-955e-45bf86893dcf" providerId="ADAL" clId="{97732742-F984-4D76-98AD-B4CE241D168A}" dt="2025-10-15T16:11:08.412" v="1807" actId="11"/>
          <ac:spMkLst>
            <pc:docMk/>
            <pc:sldMk cId="998917282" sldId="457"/>
            <ac:spMk id="7" creationId="{D5D9DF7F-5906-AA21-174C-D9BD0E5FA83E}"/>
          </ac:spMkLst>
        </pc:spChg>
        <pc:spChg chg="mod">
          <ac:chgData name="Boukadoum, A. Mounir" userId="b7bd8864-7f11-4e02-955e-45bf86893dcf" providerId="ADAL" clId="{97732742-F984-4D76-98AD-B4CE241D168A}" dt="2025-10-15T16:00:42.410" v="1726" actId="6549"/>
          <ac:spMkLst>
            <pc:docMk/>
            <pc:sldMk cId="998917282" sldId="457"/>
            <ac:spMk id="11" creationId="{00000000-0000-0000-0000-000000000000}"/>
          </ac:spMkLst>
        </pc:spChg>
        <pc:spChg chg="mod">
          <ac:chgData name="Boukadoum, A. Mounir" userId="b7bd8864-7f11-4e02-955e-45bf86893dcf" providerId="ADAL" clId="{97732742-F984-4D76-98AD-B4CE241D168A}" dt="2025-10-15T16:09:24.707" v="1794" actId="6549"/>
          <ac:spMkLst>
            <pc:docMk/>
            <pc:sldMk cId="998917282" sldId="457"/>
            <ac:spMk id="20" creationId="{3ACCDF74-7CFE-6146-A057-9802E8750827}"/>
          </ac:spMkLst>
        </pc:spChg>
        <pc:picChg chg="mod">
          <ac:chgData name="Boukadoum, A. Mounir" userId="b7bd8864-7f11-4e02-955e-45bf86893dcf" providerId="ADAL" clId="{97732742-F984-4D76-98AD-B4CE241D168A}" dt="2025-10-15T16:11:54.606" v="1810" actId="1076"/>
          <ac:picMkLst>
            <pc:docMk/>
            <pc:sldMk cId="998917282" sldId="457"/>
            <ac:picMk id="3" creationId="{FEAF96C6-D5F6-423F-1EED-D3789BAB8BC6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18:38.632" v="1847" actId="6549"/>
        <pc:sldMkLst>
          <pc:docMk/>
          <pc:sldMk cId="3740868939" sldId="526"/>
        </pc:sldMkLst>
        <pc:spChg chg="mod">
          <ac:chgData name="Boukadoum, A. Mounir" userId="b7bd8864-7f11-4e02-955e-45bf86893dcf" providerId="ADAL" clId="{97732742-F984-4D76-98AD-B4CE241D168A}" dt="2025-10-15T16:18:38.632" v="1847" actId="6549"/>
          <ac:spMkLst>
            <pc:docMk/>
            <pc:sldMk cId="3740868939" sldId="526"/>
            <ac:spMk id="3" creationId="{508FD66F-D9E9-2C43-AA44-FC2D476454BF}"/>
          </ac:spMkLst>
        </pc:spChg>
      </pc:sldChg>
      <pc:sldChg chg="modSp mod">
        <pc:chgData name="Boukadoum, A. Mounir" userId="b7bd8864-7f11-4e02-955e-45bf86893dcf" providerId="ADAL" clId="{97732742-F984-4D76-98AD-B4CE241D168A}" dt="2025-10-15T16:20:02.795" v="1855" actId="20577"/>
        <pc:sldMkLst>
          <pc:docMk/>
          <pc:sldMk cId="248254438" sldId="530"/>
        </pc:sldMkLst>
        <pc:spChg chg="mod">
          <ac:chgData name="Boukadoum, A. Mounir" userId="b7bd8864-7f11-4e02-955e-45bf86893dcf" providerId="ADAL" clId="{97732742-F984-4D76-98AD-B4CE241D168A}" dt="2025-10-15T16:20:02.795" v="1855" actId="20577"/>
          <ac:spMkLst>
            <pc:docMk/>
            <pc:sldMk cId="248254438" sldId="530"/>
            <ac:spMk id="3" creationId="{07EBB292-C088-DF58-6540-A55B1DE701CC}"/>
          </ac:spMkLst>
        </pc:spChg>
      </pc:sldChg>
      <pc:sldChg chg="modSp mod">
        <pc:chgData name="Boukadoum, A. Mounir" userId="b7bd8864-7f11-4e02-955e-45bf86893dcf" providerId="ADAL" clId="{97732742-F984-4D76-98AD-B4CE241D168A}" dt="2025-10-15T15:08:36.815" v="26" actId="1076"/>
        <pc:sldMkLst>
          <pc:docMk/>
          <pc:sldMk cId="978196588" sldId="547"/>
        </pc:sldMkLst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9" creationId="{39717992-2AB7-3FC8-6ADE-90DA8EE9C6C0}"/>
          </ac:picMkLst>
        </pc:picChg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10" creationId="{633443F1-04C7-0C9F-3262-E282405BF705}"/>
          </ac:picMkLst>
        </pc:picChg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11" creationId="{95CD3DE8-744F-FEA9-2E9E-5D2A836419DF}"/>
          </ac:picMkLst>
        </pc:picChg>
      </pc:sldChg>
      <pc:sldChg chg="modSp mod">
        <pc:chgData name="Boukadoum, A. Mounir" userId="b7bd8864-7f11-4e02-955e-45bf86893dcf" providerId="ADAL" clId="{97732742-F984-4D76-98AD-B4CE241D168A}" dt="2025-10-15T15:35:59.319" v="958" actId="20577"/>
        <pc:sldMkLst>
          <pc:docMk/>
          <pc:sldMk cId="3292541173" sldId="549"/>
        </pc:sldMkLst>
        <pc:spChg chg="mod">
          <ac:chgData name="Boukadoum, A. Mounir" userId="b7bd8864-7f11-4e02-955e-45bf86893dcf" providerId="ADAL" clId="{97732742-F984-4D76-98AD-B4CE241D168A}" dt="2025-10-15T15:35:59.319" v="958" actId="20577"/>
          <ac:spMkLst>
            <pc:docMk/>
            <pc:sldMk cId="3292541173" sldId="549"/>
            <ac:spMk id="7" creationId="{AA870820-6D9A-B2F7-F148-611FE64FA220}"/>
          </ac:spMkLst>
        </pc:spChg>
        <pc:spChg chg="mod">
          <ac:chgData name="Boukadoum, A. Mounir" userId="b7bd8864-7f11-4e02-955e-45bf86893dcf" providerId="ADAL" clId="{97732742-F984-4D76-98AD-B4CE241D168A}" dt="2025-10-15T15:20:38.294" v="240" actId="20577"/>
          <ac:spMkLst>
            <pc:docMk/>
            <pc:sldMk cId="3292541173" sldId="549"/>
            <ac:spMk id="9" creationId="{8D3EAC63-6CC5-9B54-2F37-0ACF8EAC06A5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44:12.306" v="1434" actId="20577"/>
        <pc:sldMkLst>
          <pc:docMk/>
          <pc:sldMk cId="843231270" sldId="550"/>
        </pc:sldMkLst>
        <pc:spChg chg="add mod">
          <ac:chgData name="Boukadoum, A. Mounir" userId="b7bd8864-7f11-4e02-955e-45bf86893dcf" providerId="ADAL" clId="{97732742-F984-4D76-98AD-B4CE241D168A}" dt="2025-10-15T15:44:12.306" v="1434" actId="20577"/>
          <ac:spMkLst>
            <pc:docMk/>
            <pc:sldMk cId="843231270" sldId="550"/>
            <ac:spMk id="5" creationId="{648B06CE-99FB-D036-D1F7-A2F7E83C2457}"/>
          </ac:spMkLst>
        </pc:spChg>
        <pc:cxnChg chg="add mod">
          <ac:chgData name="Boukadoum, A. Mounir" userId="b7bd8864-7f11-4e02-955e-45bf86893dcf" providerId="ADAL" clId="{97732742-F984-4D76-98AD-B4CE241D168A}" dt="2025-10-15T15:42:33.053" v="1354" actId="13822"/>
          <ac:cxnSpMkLst>
            <pc:docMk/>
            <pc:sldMk cId="843231270" sldId="550"/>
            <ac:cxnSpMk id="8" creationId="{488A2D0F-F1B2-98B0-6E47-D3866B297704}"/>
          </ac:cxnSpMkLst>
        </pc:cxnChg>
        <pc:cxnChg chg="add mod">
          <ac:chgData name="Boukadoum, A. Mounir" userId="b7bd8864-7f11-4e02-955e-45bf86893dcf" providerId="ADAL" clId="{97732742-F984-4D76-98AD-B4CE241D168A}" dt="2025-10-15T15:42:27.542" v="1353" actId="13822"/>
          <ac:cxnSpMkLst>
            <pc:docMk/>
            <pc:sldMk cId="843231270" sldId="550"/>
            <ac:cxnSpMk id="10" creationId="{DC970102-FFDC-2D51-0A52-AD386FD38566}"/>
          </ac:cxnSpMkLst>
        </pc:cxnChg>
        <pc:cxnChg chg="add mod">
          <ac:chgData name="Boukadoum, A. Mounir" userId="b7bd8864-7f11-4e02-955e-45bf86893dcf" providerId="ADAL" clId="{97732742-F984-4D76-98AD-B4CE241D168A}" dt="2025-10-15T15:42:21.792" v="1352" actId="13822"/>
          <ac:cxnSpMkLst>
            <pc:docMk/>
            <pc:sldMk cId="843231270" sldId="550"/>
            <ac:cxnSpMk id="12" creationId="{68CF4978-B447-5F61-F1D0-0F133E4EB49C}"/>
          </ac:cxnSpMkLst>
        </pc:cxnChg>
      </pc:sldChg>
      <pc:sldChg chg="modSp mod">
        <pc:chgData name="Boukadoum, A. Mounir" userId="b7bd8864-7f11-4e02-955e-45bf86893dcf" providerId="ADAL" clId="{97732742-F984-4D76-98AD-B4CE241D168A}" dt="2025-10-15T15:56:12.499" v="1665" actId="20577"/>
        <pc:sldMkLst>
          <pc:docMk/>
          <pc:sldMk cId="443961734" sldId="551"/>
        </pc:sldMkLst>
        <pc:spChg chg="mod">
          <ac:chgData name="Boukadoum, A. Mounir" userId="b7bd8864-7f11-4e02-955e-45bf86893dcf" providerId="ADAL" clId="{97732742-F984-4D76-98AD-B4CE241D168A}" dt="2025-10-15T15:55:51.714" v="1649" actId="108"/>
          <ac:spMkLst>
            <pc:docMk/>
            <pc:sldMk cId="443961734" sldId="551"/>
            <ac:spMk id="2" creationId="{1D5BD591-2CB1-9BBE-3DF6-5D5608E8D807}"/>
          </ac:spMkLst>
        </pc:spChg>
        <pc:spChg chg="mod">
          <ac:chgData name="Boukadoum, A. Mounir" userId="b7bd8864-7f11-4e02-955e-45bf86893dcf" providerId="ADAL" clId="{97732742-F984-4D76-98AD-B4CE241D168A}" dt="2025-10-15T15:56:12.499" v="1665" actId="20577"/>
          <ac:spMkLst>
            <pc:docMk/>
            <pc:sldMk cId="443961734" sldId="551"/>
            <ac:spMk id="3" creationId="{51F6B318-6227-F34E-AAE8-2A67349CA39E}"/>
          </ac:spMkLst>
        </pc:spChg>
      </pc:sldChg>
      <pc:sldChg chg="modSp mod">
        <pc:chgData name="Boukadoum, A. Mounir" userId="b7bd8864-7f11-4e02-955e-45bf86893dcf" providerId="ADAL" clId="{97732742-F984-4D76-98AD-B4CE241D168A}" dt="2025-10-15T15:16:57.461" v="150" actId="20577"/>
        <pc:sldMkLst>
          <pc:docMk/>
          <pc:sldMk cId="996357465" sldId="553"/>
        </pc:sldMkLst>
        <pc:spChg chg="mod">
          <ac:chgData name="Boukadoum, A. Mounir" userId="b7bd8864-7f11-4e02-955e-45bf86893dcf" providerId="ADAL" clId="{97732742-F984-4D76-98AD-B4CE241D168A}" dt="2025-10-15T15:16:57.461" v="150" actId="20577"/>
          <ac:spMkLst>
            <pc:docMk/>
            <pc:sldMk cId="996357465" sldId="553"/>
            <ac:spMk id="6" creationId="{84DFE70D-3A89-AE74-2A9C-A78B5C08F77F}"/>
          </ac:spMkLst>
        </pc:spChg>
      </pc:sldChg>
      <pc:sldChg chg="modSp mod">
        <pc:chgData name="Boukadoum, A. Mounir" userId="b7bd8864-7f11-4e02-955e-45bf86893dcf" providerId="ADAL" clId="{97732742-F984-4D76-98AD-B4CE241D168A}" dt="2025-10-15T16:21:34.399" v="1876" actId="404"/>
        <pc:sldMkLst>
          <pc:docMk/>
          <pc:sldMk cId="2738554287" sldId="554"/>
        </pc:sldMkLst>
        <pc:spChg chg="mod">
          <ac:chgData name="Boukadoum, A. Mounir" userId="b7bd8864-7f11-4e02-955e-45bf86893dcf" providerId="ADAL" clId="{97732742-F984-4D76-98AD-B4CE241D168A}" dt="2025-10-15T16:21:34.399" v="1876" actId="404"/>
          <ac:spMkLst>
            <pc:docMk/>
            <pc:sldMk cId="2738554287" sldId="554"/>
            <ac:spMk id="2" creationId="{20B631D9-B726-FF7A-8B1B-D4FEB3825301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14:19.060" v="109" actId="14100"/>
        <pc:sldMkLst>
          <pc:docMk/>
          <pc:sldMk cId="3220055629" sldId="555"/>
        </pc:sldMkLst>
        <pc:spChg chg="mod">
          <ac:chgData name="Boukadoum, A. Mounir" userId="b7bd8864-7f11-4e02-955e-45bf86893dcf" providerId="ADAL" clId="{97732742-F984-4D76-98AD-B4CE241D168A}" dt="2025-10-15T15:13:57.664" v="107" actId="20577"/>
          <ac:spMkLst>
            <pc:docMk/>
            <pc:sldMk cId="3220055629" sldId="555"/>
            <ac:spMk id="2" creationId="{9B421B83-31DB-C5E9-B145-2542B4045266}"/>
          </ac:spMkLst>
        </pc:spChg>
        <pc:spChg chg="add del mod">
          <ac:chgData name="Boukadoum, A. Mounir" userId="b7bd8864-7f11-4e02-955e-45bf86893dcf" providerId="ADAL" clId="{97732742-F984-4D76-98AD-B4CE241D168A}" dt="2025-10-15T15:13:10.986" v="105" actId="27636"/>
          <ac:spMkLst>
            <pc:docMk/>
            <pc:sldMk cId="3220055629" sldId="555"/>
            <ac:spMk id="3" creationId="{1534D013-971D-275D-1378-C0295D6DF0F3}"/>
          </ac:spMkLst>
        </pc:spChg>
        <pc:picChg chg="mod">
          <ac:chgData name="Boukadoum, A. Mounir" userId="b7bd8864-7f11-4e02-955e-45bf86893dcf" providerId="ADAL" clId="{97732742-F984-4D76-98AD-B4CE241D168A}" dt="2025-10-15T15:14:19.060" v="109" actId="14100"/>
          <ac:picMkLst>
            <pc:docMk/>
            <pc:sldMk cId="3220055629" sldId="555"/>
            <ac:picMk id="4100" creationId="{0ACDA49B-21A4-F041-0F30-352D269970AF}"/>
          </ac:picMkLst>
        </pc:picChg>
        <pc:picChg chg="mod">
          <ac:chgData name="Boukadoum, A. Mounir" userId="b7bd8864-7f11-4e02-955e-45bf86893dcf" providerId="ADAL" clId="{97732742-F984-4D76-98AD-B4CE241D168A}" dt="2025-10-15T15:14:13.506" v="108" actId="14100"/>
          <ac:picMkLst>
            <pc:docMk/>
            <pc:sldMk cId="3220055629" sldId="555"/>
            <ac:picMk id="4102" creationId="{F5C6820A-A38E-E5B9-9172-C71438B4A90C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0:36.240" v="1856" actId="313"/>
        <pc:sldMkLst>
          <pc:docMk/>
          <pc:sldMk cId="1599279313" sldId="556"/>
        </pc:sldMkLst>
        <pc:spChg chg="mod">
          <ac:chgData name="Boukadoum, A. Mounir" userId="b7bd8864-7f11-4e02-955e-45bf86893dcf" providerId="ADAL" clId="{97732742-F984-4D76-98AD-B4CE241D168A}" dt="2025-10-15T16:20:36.240" v="1856" actId="313"/>
          <ac:spMkLst>
            <pc:docMk/>
            <pc:sldMk cId="1599279313" sldId="556"/>
            <ac:spMk id="3" creationId="{12EB40E2-B111-7A46-5708-07D494822A41}"/>
          </ac:spMkLst>
        </pc:spChg>
      </pc:sldChg>
      <pc:sldChg chg="modSp mod">
        <pc:chgData name="Boukadoum, A. Mounir" userId="b7bd8864-7f11-4e02-955e-45bf86893dcf" providerId="ADAL" clId="{97732742-F984-4D76-98AD-B4CE241D168A}" dt="2025-10-15T15:47:12.175" v="1476" actId="20577"/>
        <pc:sldMkLst>
          <pc:docMk/>
          <pc:sldMk cId="118795103" sldId="557"/>
        </pc:sldMkLst>
        <pc:spChg chg="mod">
          <ac:chgData name="Boukadoum, A. Mounir" userId="b7bd8864-7f11-4e02-955e-45bf86893dcf" providerId="ADAL" clId="{97732742-F984-4D76-98AD-B4CE241D168A}" dt="2025-10-15T15:47:12.175" v="1476" actId="20577"/>
          <ac:spMkLst>
            <pc:docMk/>
            <pc:sldMk cId="118795103" sldId="557"/>
            <ac:spMk id="3" creationId="{0B92BA2F-E673-36E4-A810-E91C2F478513}"/>
          </ac:spMkLst>
        </pc:spChg>
        <pc:spChg chg="mod">
          <ac:chgData name="Boukadoum, A. Mounir" userId="b7bd8864-7f11-4e02-955e-45bf86893dcf" providerId="ADAL" clId="{97732742-F984-4D76-98AD-B4CE241D168A}" dt="2025-10-15T15:46:33.502" v="1468" actId="1076"/>
          <ac:spMkLst>
            <pc:docMk/>
            <pc:sldMk cId="118795103" sldId="557"/>
            <ac:spMk id="7" creationId="{F636995B-F6BE-1D37-BFBC-AC485809A675}"/>
          </ac:spMkLst>
        </pc:spChg>
        <pc:picChg chg="mod">
          <ac:chgData name="Boukadoum, A. Mounir" userId="b7bd8864-7f11-4e02-955e-45bf86893dcf" providerId="ADAL" clId="{97732742-F984-4D76-98AD-B4CE241D168A}" dt="2025-10-15T15:46:34.137" v="1469" actId="1076"/>
          <ac:picMkLst>
            <pc:docMk/>
            <pc:sldMk cId="118795103" sldId="557"/>
            <ac:picMk id="5" creationId="{989CD2BE-F06C-25BB-06BF-DEEFC4C190D3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4:44.792" v="2042" actId="6549"/>
        <pc:sldMkLst>
          <pc:docMk/>
          <pc:sldMk cId="3412478829" sldId="560"/>
        </pc:sldMkLst>
        <pc:spChg chg="mod ord">
          <ac:chgData name="Boukadoum, A. Mounir" userId="b7bd8864-7f11-4e02-955e-45bf86893dcf" providerId="ADAL" clId="{97732742-F984-4D76-98AD-B4CE241D168A}" dt="2025-10-15T16:24:44.792" v="2042" actId="6549"/>
          <ac:spMkLst>
            <pc:docMk/>
            <pc:sldMk cId="3412478829" sldId="560"/>
            <ac:spMk id="3" creationId="{D841AB29-499F-6145-55B0-E6FCF61506C8}"/>
          </ac:spMkLst>
        </pc:spChg>
        <pc:picChg chg="mod">
          <ac:chgData name="Boukadoum, A. Mounir" userId="b7bd8864-7f11-4e02-955e-45bf86893dcf" providerId="ADAL" clId="{97732742-F984-4D76-98AD-B4CE241D168A}" dt="2025-10-15T16:22:10.261" v="1879" actId="14100"/>
          <ac:picMkLst>
            <pc:docMk/>
            <pc:sldMk cId="3412478829" sldId="560"/>
            <ac:picMk id="4" creationId="{91F6D2B1-4C89-3AD5-E644-079E6057D63F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6:29.288" v="2048" actId="14100"/>
        <pc:sldMkLst>
          <pc:docMk/>
          <pc:sldMk cId="1975139293" sldId="562"/>
        </pc:sldMkLst>
        <pc:spChg chg="mod">
          <ac:chgData name="Boukadoum, A. Mounir" userId="b7bd8864-7f11-4e02-955e-45bf86893dcf" providerId="ADAL" clId="{97732742-F984-4D76-98AD-B4CE241D168A}" dt="2025-10-15T16:26:29.288" v="2048" actId="14100"/>
          <ac:spMkLst>
            <pc:docMk/>
            <pc:sldMk cId="1975139293" sldId="562"/>
            <ac:spMk id="3" creationId="{81E75656-8512-C5FA-286A-D5C1111B9BEE}"/>
          </ac:spMkLst>
        </pc:spChg>
      </pc:sldChg>
      <pc:sldChg chg="modSp mod">
        <pc:chgData name="Boukadoum, A. Mounir" userId="b7bd8864-7f11-4e02-955e-45bf86893dcf" providerId="ADAL" clId="{97732742-F984-4D76-98AD-B4CE241D168A}" dt="2025-10-15T16:25:30.603" v="2043" actId="255"/>
        <pc:sldMkLst>
          <pc:docMk/>
          <pc:sldMk cId="373005375" sldId="563"/>
        </pc:sldMkLst>
        <pc:spChg chg="mod">
          <ac:chgData name="Boukadoum, A. Mounir" userId="b7bd8864-7f11-4e02-955e-45bf86893dcf" providerId="ADAL" clId="{97732742-F984-4D76-98AD-B4CE241D168A}" dt="2025-10-15T16:25:30.603" v="2043" actId="255"/>
          <ac:spMkLst>
            <pc:docMk/>
            <pc:sldMk cId="373005375" sldId="563"/>
            <ac:spMk id="3" creationId="{A1A789A4-3C21-CC9F-B53C-86C8D8C022D5}"/>
          </ac:spMkLst>
        </pc:spChg>
      </pc:sldChg>
      <pc:sldChg chg="modSp">
        <pc:chgData name="Boukadoum, A. Mounir" userId="b7bd8864-7f11-4e02-955e-45bf86893dcf" providerId="ADAL" clId="{97732742-F984-4D76-98AD-B4CE241D168A}" dt="2025-10-15T16:27:02.027" v="2060" actId="20577"/>
        <pc:sldMkLst>
          <pc:docMk/>
          <pc:sldMk cId="2872818640" sldId="565"/>
        </pc:sldMkLst>
        <pc:spChg chg="mod">
          <ac:chgData name="Boukadoum, A. Mounir" userId="b7bd8864-7f11-4e02-955e-45bf86893dcf" providerId="ADAL" clId="{97732742-F984-4D76-98AD-B4CE241D168A}" dt="2025-10-15T16:27:02.027" v="2060" actId="20577"/>
          <ac:spMkLst>
            <pc:docMk/>
            <pc:sldMk cId="2872818640" sldId="565"/>
            <ac:spMk id="3" creationId="{CB52D4CD-EB13-E7C0-77D6-81D4378CF017}"/>
          </ac:spMkLst>
        </pc:spChg>
      </pc:sldChg>
      <pc:sldChg chg="modSp mod">
        <pc:chgData name="Boukadoum, A. Mounir" userId="b7bd8864-7f11-4e02-955e-45bf86893dcf" providerId="ADAL" clId="{97732742-F984-4D76-98AD-B4CE241D168A}" dt="2025-10-15T16:27:24.161" v="2062" actId="1076"/>
        <pc:sldMkLst>
          <pc:docMk/>
          <pc:sldMk cId="1301536951" sldId="566"/>
        </pc:sldMkLst>
        <pc:picChg chg="mod">
          <ac:chgData name="Boukadoum, A. Mounir" userId="b7bd8864-7f11-4e02-955e-45bf86893dcf" providerId="ADAL" clId="{97732742-F984-4D76-98AD-B4CE241D168A}" dt="2025-10-15T16:27:24.161" v="2062" actId="1076"/>
          <ac:picMkLst>
            <pc:docMk/>
            <pc:sldMk cId="1301536951" sldId="566"/>
            <ac:picMk id="4" creationId="{F139EE29-1075-7A78-376A-BDBEC139C9FF}"/>
          </ac:picMkLst>
        </pc:picChg>
      </pc:sldChg>
      <pc:sldChg chg="addSp delSp modSp mod">
        <pc:chgData name="Boukadoum, A. Mounir" userId="b7bd8864-7f11-4e02-955e-45bf86893dcf" providerId="ADAL" clId="{97732742-F984-4D76-98AD-B4CE241D168A}" dt="2025-10-22T16:46:06.338" v="2294" actId="1076"/>
        <pc:sldMkLst>
          <pc:docMk/>
          <pc:sldMk cId="4167927894" sldId="567"/>
        </pc:sldMkLst>
        <pc:spChg chg="mod">
          <ac:chgData name="Boukadoum, A. Mounir" userId="b7bd8864-7f11-4e02-955e-45bf86893dcf" providerId="ADAL" clId="{97732742-F984-4D76-98AD-B4CE241D168A}" dt="2025-10-22T16:36:15.649" v="2159" actId="1076"/>
          <ac:spMkLst>
            <pc:docMk/>
            <pc:sldMk cId="4167927894" sldId="567"/>
            <ac:spMk id="2" creationId="{384FF5B4-9FED-6750-8B46-820CB9F06086}"/>
          </ac:spMkLst>
        </pc:spChg>
        <pc:spChg chg="mod">
          <ac:chgData name="Boukadoum, A. Mounir" userId="b7bd8864-7f11-4e02-955e-45bf86893dcf" providerId="ADAL" clId="{97732742-F984-4D76-98AD-B4CE241D168A}" dt="2025-10-22T16:46:06.338" v="2294" actId="1076"/>
          <ac:spMkLst>
            <pc:docMk/>
            <pc:sldMk cId="4167927894" sldId="567"/>
            <ac:spMk id="3" creationId="{813F9B84-ABE6-6CCC-EA8A-E6E3C0D82396}"/>
          </ac:spMkLst>
        </pc:spChg>
        <pc:picChg chg="mod">
          <ac:chgData name="Boukadoum, A. Mounir" userId="b7bd8864-7f11-4e02-955e-45bf86893dcf" providerId="ADAL" clId="{97732742-F984-4D76-98AD-B4CE241D168A}" dt="2025-10-22T16:29:07.022" v="2077" actId="1038"/>
          <ac:picMkLst>
            <pc:docMk/>
            <pc:sldMk cId="4167927894" sldId="567"/>
            <ac:picMk id="4" creationId="{6EFC473A-D9F7-4553-16F2-6883B09B1663}"/>
          </ac:picMkLst>
        </pc:picChg>
        <pc:picChg chg="add del mod">
          <ac:chgData name="Boukadoum, A. Mounir" userId="b7bd8864-7f11-4e02-955e-45bf86893dcf" providerId="ADAL" clId="{97732742-F984-4D76-98AD-B4CE241D168A}" dt="2025-10-22T16:36:21.293" v="2166" actId="22"/>
          <ac:picMkLst>
            <pc:docMk/>
            <pc:sldMk cId="4167927894" sldId="567"/>
            <ac:picMk id="6" creationId="{FCBC9066-99EA-ABC0-C69F-BAFC4AD89A1B}"/>
          </ac:picMkLst>
        </pc:picChg>
      </pc:sldChg>
      <pc:sldChg chg="addSp delSp modSp new mod">
        <pc:chgData name="Boukadoum, A. Mounir" userId="b7bd8864-7f11-4e02-955e-45bf86893dcf" providerId="ADAL" clId="{97732742-F984-4D76-98AD-B4CE241D168A}" dt="2025-10-22T16:45:21.121" v="2274" actId="947"/>
        <pc:sldMkLst>
          <pc:docMk/>
          <pc:sldMk cId="333418627" sldId="569"/>
        </pc:sldMkLst>
        <pc:spChg chg="mod">
          <ac:chgData name="Boukadoum, A. Mounir" userId="b7bd8864-7f11-4e02-955e-45bf86893dcf" providerId="ADAL" clId="{97732742-F984-4D76-98AD-B4CE241D168A}" dt="2025-10-22T16:40:50.312" v="2204" actId="20577"/>
          <ac:spMkLst>
            <pc:docMk/>
            <pc:sldMk cId="333418627" sldId="569"/>
            <ac:spMk id="2" creationId="{062E3421-099F-AC23-59F0-34D878DCD66E}"/>
          </ac:spMkLst>
        </pc:spChg>
        <pc:spChg chg="del">
          <ac:chgData name="Boukadoum, A. Mounir" userId="b7bd8864-7f11-4e02-955e-45bf86893dcf" providerId="ADAL" clId="{97732742-F984-4D76-98AD-B4CE241D168A}" dt="2025-10-22T16:37:02.601" v="2182" actId="478"/>
          <ac:spMkLst>
            <pc:docMk/>
            <pc:sldMk cId="333418627" sldId="569"/>
            <ac:spMk id="3" creationId="{D7C550BD-7D9C-C620-7468-551BD4D1EF45}"/>
          </ac:spMkLst>
        </pc:spChg>
        <pc:spChg chg="add mod">
          <ac:chgData name="Boukadoum, A. Mounir" userId="b7bd8864-7f11-4e02-955e-45bf86893dcf" providerId="ADAL" clId="{97732742-F984-4D76-98AD-B4CE241D168A}" dt="2025-10-22T16:44:27.090" v="2270" actId="20577"/>
          <ac:spMkLst>
            <pc:docMk/>
            <pc:sldMk cId="333418627" sldId="569"/>
            <ac:spMk id="11" creationId="{906FB461-7852-3F02-F176-51D893D5F048}"/>
          </ac:spMkLst>
        </pc:spChg>
        <pc:spChg chg="add mod">
          <ac:chgData name="Boukadoum, A. Mounir" userId="b7bd8864-7f11-4e02-955e-45bf86893dcf" providerId="ADAL" clId="{97732742-F984-4D76-98AD-B4CE241D168A}" dt="2025-10-22T16:45:21.121" v="2274" actId="947"/>
          <ac:spMkLst>
            <pc:docMk/>
            <pc:sldMk cId="333418627" sldId="569"/>
            <ac:spMk id="13" creationId="{EB401DF1-BF20-36B4-AFBE-20043542FCE6}"/>
          </ac:spMkLst>
        </pc:spChg>
        <pc:picChg chg="add mod">
          <ac:chgData name="Boukadoum, A. Mounir" userId="b7bd8864-7f11-4e02-955e-45bf86893dcf" providerId="ADAL" clId="{97732742-F984-4D76-98AD-B4CE241D168A}" dt="2025-10-22T16:36:48.858" v="2180"/>
          <ac:picMkLst>
            <pc:docMk/>
            <pc:sldMk cId="333418627" sldId="569"/>
            <ac:picMk id="4" creationId="{0D034B53-3428-588A-E53E-E271D256F7E1}"/>
          </ac:picMkLst>
        </pc:picChg>
        <pc:picChg chg="add del mod ord">
          <ac:chgData name="Boukadoum, A. Mounir" userId="b7bd8864-7f11-4e02-955e-45bf86893dcf" providerId="ADAL" clId="{97732742-F984-4D76-98AD-B4CE241D168A}" dt="2025-10-22T16:37:28.984" v="2186" actId="478"/>
          <ac:picMkLst>
            <pc:docMk/>
            <pc:sldMk cId="333418627" sldId="569"/>
            <ac:picMk id="6" creationId="{FCBC9066-99EA-ABC0-C69F-BAFC4AD89A1B}"/>
          </ac:picMkLst>
        </pc:picChg>
        <pc:picChg chg="add mod">
          <ac:chgData name="Boukadoum, A. Mounir" userId="b7bd8864-7f11-4e02-955e-45bf86893dcf" providerId="ADAL" clId="{97732742-F984-4D76-98AD-B4CE241D168A}" dt="2025-10-22T16:43:32.704" v="2244" actId="1036"/>
          <ac:picMkLst>
            <pc:docMk/>
            <pc:sldMk cId="333418627" sldId="569"/>
            <ac:picMk id="7" creationId="{18EB00E1-10EC-85CC-979B-D01E880F3423}"/>
          </ac:picMkLst>
        </pc:picChg>
        <pc:picChg chg="add mod">
          <ac:chgData name="Boukadoum, A. Mounir" userId="b7bd8864-7f11-4e02-955e-45bf86893dcf" providerId="ADAL" clId="{97732742-F984-4D76-98AD-B4CE241D168A}" dt="2025-10-22T16:43:32.704" v="2244" actId="1036"/>
          <ac:picMkLst>
            <pc:docMk/>
            <pc:sldMk cId="333418627" sldId="569"/>
            <ac:picMk id="9" creationId="{79062C20-AD28-92FC-460F-9A5149B10C8B}"/>
          </ac:picMkLst>
        </pc:picChg>
      </pc:sldChg>
      <pc:sldChg chg="addSp modSp new del mod">
        <pc:chgData name="Boukadoum, A. Mounir" userId="b7bd8864-7f11-4e02-955e-45bf86893dcf" providerId="ADAL" clId="{97732742-F984-4D76-98AD-B4CE241D168A}" dt="2025-10-22T16:36:12.954" v="2155" actId="680"/>
        <pc:sldMkLst>
          <pc:docMk/>
          <pc:sldMk cId="1811131224" sldId="569"/>
        </pc:sldMkLst>
        <pc:spChg chg="mod">
          <ac:chgData name="Boukadoum, A. Mounir" userId="b7bd8864-7f11-4e02-955e-45bf86893dcf" providerId="ADAL" clId="{97732742-F984-4D76-98AD-B4CE241D168A}" dt="2025-10-22T16:36:12.341" v="2154" actId="14100"/>
          <ac:spMkLst>
            <pc:docMk/>
            <pc:sldMk cId="1811131224" sldId="569"/>
            <ac:spMk id="3" creationId="{B3A0464D-C4B3-5574-C32B-50CFEBA73748}"/>
          </ac:spMkLst>
        </pc:spChg>
        <pc:picChg chg="add mod">
          <ac:chgData name="Boukadoum, A. Mounir" userId="b7bd8864-7f11-4e02-955e-45bf86893dcf" providerId="ADAL" clId="{97732742-F984-4D76-98AD-B4CE241D168A}" dt="2025-10-22T16:35:55.371" v="2151"/>
          <ac:picMkLst>
            <pc:docMk/>
            <pc:sldMk cId="1811131224" sldId="569"/>
            <ac:picMk id="4" creationId="{859D8485-55B5-2D90-C30D-C5F4888E1FE3}"/>
          </ac:picMkLst>
        </pc:picChg>
      </pc:sldChg>
    </pc:docChg>
  </pc:docChgLst>
  <pc:docChgLst>
    <pc:chgData name="Boukadoum, A. Mounir" userId="b7bd8864-7f11-4e02-955e-45bf86893dcf" providerId="ADAL" clId="{DDB2145A-29C7-4533-A74B-0E9BDBE60AF9}"/>
    <pc:docChg chg="undo redo custSel addSld delSld modSld sldOrd modMainMaster modSection">
      <pc:chgData name="Boukadoum, A. Mounir" userId="b7bd8864-7f11-4e02-955e-45bf86893dcf" providerId="ADAL" clId="{DDB2145A-29C7-4533-A74B-0E9BDBE60AF9}" dt="2024-03-11T14:53:54.112" v="12468" actId="1076"/>
      <pc:docMkLst>
        <pc:docMk/>
      </pc:docMkLst>
      <pc:sldChg chg="modSp mod">
        <pc:chgData name="Boukadoum, A. Mounir" userId="b7bd8864-7f11-4e02-955e-45bf86893dcf" providerId="ADAL" clId="{DDB2145A-29C7-4533-A74B-0E9BDBE60AF9}" dt="2024-03-11T14:11:49.996" v="11380" actId="20577"/>
        <pc:sldMkLst>
          <pc:docMk/>
          <pc:sldMk cId="2344352345" sldId="257"/>
        </pc:sldMkLst>
      </pc:sldChg>
      <pc:sldChg chg="addSp delSp modSp add mod">
        <pc:chgData name="Boukadoum, A. Mounir" userId="b7bd8864-7f11-4e02-955e-45bf86893dcf" providerId="ADAL" clId="{DDB2145A-29C7-4533-A74B-0E9BDBE60AF9}" dt="2024-03-11T14:41:05.276" v="12303" actId="115"/>
        <pc:sldMkLst>
          <pc:docMk/>
          <pc:sldMk cId="0" sldId="258"/>
        </pc:sldMkLst>
      </pc:sldChg>
      <pc:sldChg chg="del">
        <pc:chgData name="Boukadoum, A. Mounir" userId="b7bd8864-7f11-4e02-955e-45bf86893dcf" providerId="ADAL" clId="{DDB2145A-29C7-4533-A74B-0E9BDBE60AF9}" dt="2023-09-26T01:40:48.591" v="5" actId="47"/>
        <pc:sldMkLst>
          <pc:docMk/>
          <pc:sldMk cId="250023332" sldId="259"/>
        </pc:sldMkLst>
      </pc:sldChg>
      <pc:sldChg chg="del">
        <pc:chgData name="Boukadoum, A. Mounir" userId="b7bd8864-7f11-4e02-955e-45bf86893dcf" providerId="ADAL" clId="{DDB2145A-29C7-4533-A74B-0E9BDBE60AF9}" dt="2023-09-26T01:40:51.119" v="6" actId="47"/>
        <pc:sldMkLst>
          <pc:docMk/>
          <pc:sldMk cId="3808461373" sldId="260"/>
        </pc:sldMkLst>
      </pc:sldChg>
      <pc:sldChg chg="del">
        <pc:chgData name="Boukadoum, A. Mounir" userId="b7bd8864-7f11-4e02-955e-45bf86893dcf" providerId="ADAL" clId="{DDB2145A-29C7-4533-A74B-0E9BDBE60AF9}" dt="2023-09-26T01:40:53.302" v="7" actId="47"/>
        <pc:sldMkLst>
          <pc:docMk/>
          <pc:sldMk cId="660625569" sldId="261"/>
        </pc:sldMkLst>
      </pc:sldChg>
      <pc:sldChg chg="del">
        <pc:chgData name="Boukadoum, A. Mounir" userId="b7bd8864-7f11-4e02-955e-45bf86893dcf" providerId="ADAL" clId="{DDB2145A-29C7-4533-A74B-0E9BDBE60AF9}" dt="2023-09-26T01:40:36.889" v="2" actId="47"/>
        <pc:sldMkLst>
          <pc:docMk/>
          <pc:sldMk cId="840806962" sldId="272"/>
        </pc:sldMkLst>
      </pc:sldChg>
      <pc:sldChg chg="addSp delSp modSp mod modClrScheme chgLayout">
        <pc:chgData name="Boukadoum, A. Mounir" userId="b7bd8864-7f11-4e02-955e-45bf86893dcf" providerId="ADAL" clId="{DDB2145A-29C7-4533-A74B-0E9BDBE60AF9}" dt="2024-03-11T14:53:54.112" v="12468" actId="1076"/>
        <pc:sldMkLst>
          <pc:docMk/>
          <pc:sldMk cId="1285832272" sldId="273"/>
        </pc:sldMkLst>
      </pc:sldChg>
      <pc:sldChg chg="del">
        <pc:chgData name="Boukadoum, A. Mounir" userId="b7bd8864-7f11-4e02-955e-45bf86893dcf" providerId="ADAL" clId="{DDB2145A-29C7-4533-A74B-0E9BDBE60AF9}" dt="2023-09-26T01:40:39.543" v="3" actId="47"/>
        <pc:sldMkLst>
          <pc:docMk/>
          <pc:sldMk cId="98514562" sldId="274"/>
        </pc:sldMkLst>
      </pc:sldChg>
      <pc:sldChg chg="del">
        <pc:chgData name="Boukadoum, A. Mounir" userId="b7bd8864-7f11-4e02-955e-45bf86893dcf" providerId="ADAL" clId="{DDB2145A-29C7-4533-A74B-0E9BDBE60AF9}" dt="2023-09-26T01:40:45.496" v="4" actId="47"/>
        <pc:sldMkLst>
          <pc:docMk/>
          <pc:sldMk cId="2386212089" sldId="275"/>
        </pc:sldMkLst>
      </pc:sldChg>
      <pc:sldChg chg="del">
        <pc:chgData name="Boukadoum, A. Mounir" userId="b7bd8864-7f11-4e02-955e-45bf86893dcf" providerId="ADAL" clId="{DDB2145A-29C7-4533-A74B-0E9BDBE60AF9}" dt="2023-09-26T01:40:06.204" v="0" actId="47"/>
        <pc:sldMkLst>
          <pc:docMk/>
          <pc:sldMk cId="4281584172" sldId="277"/>
        </pc:sldMkLst>
      </pc:sldChg>
      <pc:sldChg chg="del">
        <pc:chgData name="Boukadoum, A. Mounir" userId="b7bd8864-7f11-4e02-955e-45bf86893dcf" providerId="ADAL" clId="{DDB2145A-29C7-4533-A74B-0E9BDBE60AF9}" dt="2023-09-26T01:40:34.047" v="1" actId="47"/>
        <pc:sldMkLst>
          <pc:docMk/>
          <pc:sldMk cId="1244684455" sldId="278"/>
        </pc:sldMkLst>
      </pc:sldChg>
      <pc:sldChg chg="modSp mod">
        <pc:chgData name="Boukadoum, A. Mounir" userId="b7bd8864-7f11-4e02-955e-45bf86893dcf" providerId="ADAL" clId="{DDB2145A-29C7-4533-A74B-0E9BDBE60AF9}" dt="2023-10-01T17:38:21.125" v="2519" actId="20577"/>
        <pc:sldMkLst>
          <pc:docMk/>
          <pc:sldMk cId="2312806161" sldId="284"/>
        </pc:sldMkLst>
      </pc:sldChg>
      <pc:sldChg chg="addSp modSp add mod ord">
        <pc:chgData name="Boukadoum, A. Mounir" userId="b7bd8864-7f11-4e02-955e-45bf86893dcf" providerId="ADAL" clId="{DDB2145A-29C7-4533-A74B-0E9BDBE60AF9}" dt="2023-10-08T16:54:02.384" v="8306"/>
        <pc:sldMkLst>
          <pc:docMk/>
          <pc:sldMk cId="3637156892" sldId="372"/>
        </pc:sldMkLst>
      </pc:sldChg>
      <pc:sldChg chg="modSp add mod modNotesTx">
        <pc:chgData name="Boukadoum, A. Mounir" userId="b7bd8864-7f11-4e02-955e-45bf86893dcf" providerId="ADAL" clId="{DDB2145A-29C7-4533-A74B-0E9BDBE60AF9}" dt="2023-11-01T14:38:21.678" v="11137" actId="20577"/>
        <pc:sldMkLst>
          <pc:docMk/>
          <pc:sldMk cId="2865462126" sldId="373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384575823" sldId="424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259727703" sldId="42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686729437" sldId="42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511648252" sldId="42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026049563" sldId="42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231386891" sldId="42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089874" sldId="430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117387294" sldId="432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650718041" sldId="43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516742684" sldId="44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4222966566" sldId="44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69049858" sldId="44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65319684" sldId="44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86181124" sldId="450"/>
        </pc:sldMkLst>
      </pc:sldChg>
      <pc:sldChg chg="modSp">
        <pc:chgData name="Boukadoum, A. Mounir" userId="b7bd8864-7f11-4e02-955e-45bf86893dcf" providerId="ADAL" clId="{DDB2145A-29C7-4533-A74B-0E9BDBE60AF9}" dt="2023-10-08T17:04:33.746" v="8668" actId="20577"/>
        <pc:sldMkLst>
          <pc:docMk/>
          <pc:sldMk cId="998917282" sldId="457"/>
        </pc:sldMkLst>
      </pc:sldChg>
      <pc:sldChg chg="modSp mod">
        <pc:chgData name="Boukadoum, A. Mounir" userId="b7bd8864-7f11-4e02-955e-45bf86893dcf" providerId="ADAL" clId="{DDB2145A-29C7-4533-A74B-0E9BDBE60AF9}" dt="2023-09-26T03:13:04.092" v="1561" actId="20577"/>
        <pc:sldMkLst>
          <pc:docMk/>
          <pc:sldMk cId="1618338631" sldId="48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510713942" sldId="531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153784130" sldId="53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151313329" sldId="53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671200148" sldId="53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345262919" sldId="53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525249086" sldId="53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324794689" sldId="540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023563665" sldId="541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17891463" sldId="542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4224874816" sldId="543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970437467" sldId="544"/>
        </pc:sldMkLst>
      </pc:sldChg>
      <pc:sldChg chg="delSp modSp del mod">
        <pc:chgData name="Boukadoum, A. Mounir" userId="b7bd8864-7f11-4e02-955e-45bf86893dcf" providerId="ADAL" clId="{DDB2145A-29C7-4533-A74B-0E9BDBE60AF9}" dt="2023-10-01T19:11:28.638" v="4149" actId="47"/>
        <pc:sldMkLst>
          <pc:docMk/>
          <pc:sldMk cId="575722802" sldId="545"/>
        </pc:sldMkLst>
      </pc:sldChg>
      <pc:sldChg chg="modSp new del mod ord">
        <pc:chgData name="Boukadoum, A. Mounir" userId="b7bd8864-7f11-4e02-955e-45bf86893dcf" providerId="ADAL" clId="{DDB2145A-29C7-4533-A74B-0E9BDBE60AF9}" dt="2023-09-26T01:53:01.782" v="195" actId="47"/>
        <pc:sldMkLst>
          <pc:docMk/>
          <pc:sldMk cId="2214977032" sldId="546"/>
        </pc:sldMkLst>
      </pc:sldChg>
      <pc:sldChg chg="addSp delSp modSp new mod">
        <pc:chgData name="Boukadoum, A. Mounir" userId="b7bd8864-7f11-4e02-955e-45bf86893dcf" providerId="ADAL" clId="{DDB2145A-29C7-4533-A74B-0E9BDBE60AF9}" dt="2024-03-11T14:13:16.633" v="11413" actId="6549"/>
        <pc:sldMkLst>
          <pc:docMk/>
          <pc:sldMk cId="978196588" sldId="547"/>
        </pc:sldMkLst>
      </pc:sldChg>
      <pc:sldChg chg="add del">
        <pc:chgData name="Boukadoum, A. Mounir" userId="b7bd8864-7f11-4e02-955e-45bf86893dcf" providerId="ADAL" clId="{DDB2145A-29C7-4533-A74B-0E9BDBE60AF9}" dt="2023-09-26T02:33:01.859" v="812" actId="47"/>
        <pc:sldMkLst>
          <pc:docMk/>
          <pc:sldMk cId="2619129974" sldId="548"/>
        </pc:sldMkLst>
      </pc:sldChg>
      <pc:sldChg chg="new del">
        <pc:chgData name="Boukadoum, A. Mounir" userId="b7bd8864-7f11-4e02-955e-45bf86893dcf" providerId="ADAL" clId="{DDB2145A-29C7-4533-A74B-0E9BDBE60AF9}" dt="2023-09-26T02:45:14.161" v="975" actId="47"/>
        <pc:sldMkLst>
          <pc:docMk/>
          <pc:sldMk cId="3272445460" sldId="548"/>
        </pc:sldMkLst>
      </pc:sldChg>
      <pc:sldChg chg="addSp delSp modSp new mod modNotesTx">
        <pc:chgData name="Boukadoum, A. Mounir" userId="b7bd8864-7f11-4e02-955e-45bf86893dcf" providerId="ADAL" clId="{DDB2145A-29C7-4533-A74B-0E9BDBE60AF9}" dt="2023-11-01T14:35:36.533" v="11105"/>
        <pc:sldMkLst>
          <pc:docMk/>
          <pc:sldMk cId="3292541173" sldId="549"/>
        </pc:sldMkLst>
      </pc:sldChg>
      <pc:sldChg chg="addSp modSp new mod">
        <pc:chgData name="Boukadoum, A. Mounir" userId="b7bd8864-7f11-4e02-955e-45bf86893dcf" providerId="ADAL" clId="{DDB2145A-29C7-4533-A74B-0E9BDBE60AF9}" dt="2023-11-01T14:35:52.052" v="11108" actId="1076"/>
        <pc:sldMkLst>
          <pc:docMk/>
          <pc:sldMk cId="843231270" sldId="550"/>
        </pc:sldMkLst>
      </pc:sldChg>
      <pc:sldChg chg="addSp delSp modSp new mod ord">
        <pc:chgData name="Boukadoum, A. Mounir" userId="b7bd8864-7f11-4e02-955e-45bf86893dcf" providerId="ADAL" clId="{DDB2145A-29C7-4533-A74B-0E9BDBE60AF9}" dt="2023-10-08T18:07:40.391" v="9113" actId="20577"/>
        <pc:sldMkLst>
          <pc:docMk/>
          <pc:sldMk cId="443961734" sldId="551"/>
        </pc:sldMkLst>
      </pc:sldChg>
      <pc:sldChg chg="addSp delSp modSp new mod">
        <pc:chgData name="Boukadoum, A. Mounir" userId="b7bd8864-7f11-4e02-955e-45bf86893dcf" providerId="ADAL" clId="{DDB2145A-29C7-4533-A74B-0E9BDBE60AF9}" dt="2023-09-26T03:17:40.657" v="1622" actId="6549"/>
        <pc:sldMkLst>
          <pc:docMk/>
          <pc:sldMk cId="1614904146" sldId="552"/>
        </pc:sldMkLst>
      </pc:sldChg>
      <pc:sldChg chg="addSp delSp modSp new mod modClrScheme chgLayout">
        <pc:chgData name="Boukadoum, A. Mounir" userId="b7bd8864-7f11-4e02-955e-45bf86893dcf" providerId="ADAL" clId="{DDB2145A-29C7-4533-A74B-0E9BDBE60AF9}" dt="2023-11-01T13:40:41.366" v="9455" actId="20577"/>
        <pc:sldMkLst>
          <pc:docMk/>
          <pc:sldMk cId="996357465" sldId="553"/>
        </pc:sldMkLst>
      </pc:sldChg>
      <pc:sldChg chg="addSp modSp add mod ord">
        <pc:chgData name="Boukadoum, A. Mounir" userId="b7bd8864-7f11-4e02-955e-45bf86893dcf" providerId="ADAL" clId="{DDB2145A-29C7-4533-A74B-0E9BDBE60AF9}" dt="2023-10-01T19:07:26.218" v="3930" actId="20577"/>
        <pc:sldMkLst>
          <pc:docMk/>
          <pc:sldMk cId="3220055629" sldId="555"/>
        </pc:sldMkLst>
      </pc:sldChg>
      <pc:sldChg chg="modSp new mod">
        <pc:chgData name="Boukadoum, A. Mounir" userId="b7bd8864-7f11-4e02-955e-45bf86893dcf" providerId="ADAL" clId="{DDB2145A-29C7-4533-A74B-0E9BDBE60AF9}" dt="2023-10-08T17:13:26.005" v="8673" actId="790"/>
        <pc:sldMkLst>
          <pc:docMk/>
          <pc:sldMk cId="1599279313" sldId="556"/>
        </pc:sldMkLst>
      </pc:sldChg>
      <pc:sldChg chg="delSp modSp new del mod modClrScheme chgLayout">
        <pc:chgData name="Boukadoum, A. Mounir" userId="b7bd8864-7f11-4e02-955e-45bf86893dcf" providerId="ADAL" clId="{DDB2145A-29C7-4533-A74B-0E9BDBE60AF9}" dt="2023-10-01T19:17:08.337" v="4208" actId="47"/>
        <pc:sldMkLst>
          <pc:docMk/>
          <pc:sldMk cId="2192202231" sldId="556"/>
        </pc:sldMkLst>
      </pc:sldChg>
      <pc:sldChg chg="addSp modSp new mod">
        <pc:chgData name="Boukadoum, A. Mounir" userId="b7bd8864-7f11-4e02-955e-45bf86893dcf" providerId="ADAL" clId="{DDB2145A-29C7-4533-A74B-0E9BDBE60AF9}" dt="2023-10-08T18:02:33.580" v="8974" actId="27636"/>
        <pc:sldMkLst>
          <pc:docMk/>
          <pc:sldMk cId="118795103" sldId="557"/>
        </pc:sldMkLst>
      </pc:sldChg>
      <pc:sldChg chg="modSp new del mod">
        <pc:chgData name="Boukadoum, A. Mounir" userId="b7bd8864-7f11-4e02-955e-45bf86893dcf" providerId="ADAL" clId="{DDB2145A-29C7-4533-A74B-0E9BDBE60AF9}" dt="2024-03-11T14:49:13.219" v="12384" actId="47"/>
        <pc:sldMkLst>
          <pc:docMk/>
          <pc:sldMk cId="836048369" sldId="558"/>
        </pc:sldMkLst>
      </pc:sldChg>
      <pc:sldChg chg="del">
        <pc:chgData name="Boukadoum, A. Mounir" userId="b7bd8864-7f11-4e02-955e-45bf86893dcf" providerId="ADAL" clId="{DDB2145A-29C7-4533-A74B-0E9BDBE60AF9}" dt="2023-09-26T01:42:08.448" v="9" actId="47"/>
        <pc:sldMkLst>
          <pc:docMk/>
          <pc:sldMk cId="2632269548" sldId="684"/>
        </pc:sldMkLst>
      </pc:sldChg>
      <pc:sldMasterChg chg="modSldLayout">
        <pc:chgData name="Boukadoum, A. Mounir" userId="b7bd8864-7f11-4e02-955e-45bf86893dcf" providerId="ADAL" clId="{DDB2145A-29C7-4533-A74B-0E9BDBE60AF9}" dt="2023-09-26T03:09:21.157" v="1456" actId="478"/>
        <pc:sldMasterMkLst>
          <pc:docMk/>
          <pc:sldMasterMk cId="4184743092" sldId="2147483660"/>
        </pc:sldMasterMkLst>
        <pc:sldLayoutChg chg="delSp">
          <pc:chgData name="Boukadoum, A. Mounir" userId="b7bd8864-7f11-4e02-955e-45bf86893dcf" providerId="ADAL" clId="{DDB2145A-29C7-4533-A74B-0E9BDBE60AF9}" dt="2023-09-26T03:09:21.157" v="1456" actId="478"/>
          <pc:sldLayoutMkLst>
            <pc:docMk/>
            <pc:sldMasterMk cId="4184743092" sldId="2147483660"/>
            <pc:sldLayoutMk cId="296430845" sldId="2147483662"/>
          </pc:sldLayoutMkLst>
        </pc:sldLayoutChg>
        <pc:sldLayoutChg chg="delSp">
          <pc:chgData name="Boukadoum, A. Mounir" userId="b7bd8864-7f11-4e02-955e-45bf86893dcf" providerId="ADAL" clId="{DDB2145A-29C7-4533-A74B-0E9BDBE60AF9}" dt="2023-09-26T01:43:11.349" v="45" actId="478"/>
          <pc:sldLayoutMkLst>
            <pc:docMk/>
            <pc:sldMasterMk cId="4184743092" sldId="2147483660"/>
            <pc:sldLayoutMk cId="705460649" sldId="2147483666"/>
          </pc:sldLayoutMkLst>
        </pc:sldLayoutChg>
      </pc:sldMasterChg>
    </pc:docChg>
  </pc:docChgLst>
  <pc:docChgLst>
    <pc:chgData name="Boukadoum, A. Mounir" userId="b7bd8864-7f11-4e02-955e-45bf86893dcf" providerId="ADAL" clId="{FC3BF025-4546-4D78-B3CF-AD90DD38163E}"/>
    <pc:docChg chg="undo custSel addSld delSld modSld sldOrd modSection">
      <pc:chgData name="Boukadoum, A. Mounir" userId="b7bd8864-7f11-4e02-955e-45bf86893dcf" providerId="ADAL" clId="{FC3BF025-4546-4D78-B3CF-AD90DD38163E}" dt="2025-10-15T04:31:35.892" v="6136" actId="20577"/>
      <pc:docMkLst>
        <pc:docMk/>
      </pc:docMkLst>
      <pc:sldChg chg="modSp mod">
        <pc:chgData name="Boukadoum, A. Mounir" userId="b7bd8864-7f11-4e02-955e-45bf86893dcf" providerId="ADAL" clId="{FC3BF025-4546-4D78-B3CF-AD90DD38163E}" dt="2025-10-14T20:05:59.237" v="276" actId="6549"/>
        <pc:sldMkLst>
          <pc:docMk/>
          <pc:sldMk cId="2344352345" sldId="257"/>
        </pc:sldMkLst>
        <pc:spChg chg="mod">
          <ac:chgData name="Boukadoum, A. Mounir" userId="b7bd8864-7f11-4e02-955e-45bf86893dcf" providerId="ADAL" clId="{FC3BF025-4546-4D78-B3CF-AD90DD38163E}" dt="2025-10-14T20:05:59.237" v="276" actId="6549"/>
          <ac:spMkLst>
            <pc:docMk/>
            <pc:sldMk cId="2344352345" sldId="257"/>
            <ac:spMk id="2" creationId="{EF0D4214-D702-4F2F-AB50-F471BB3C6F7E}"/>
          </ac:spMkLst>
        </pc:spChg>
      </pc:sldChg>
      <pc:sldChg chg="addSp new del">
        <pc:chgData name="Boukadoum, A. Mounir" userId="b7bd8864-7f11-4e02-955e-45bf86893dcf" providerId="ADAL" clId="{FC3BF025-4546-4D78-B3CF-AD90DD38163E}" dt="2025-10-14T00:36:56.483" v="15" actId="680"/>
        <pc:sldMkLst>
          <pc:docMk/>
          <pc:sldMk cId="176386472" sldId="559"/>
        </pc:sldMkLst>
      </pc:sldChg>
      <pc:sldChg chg="addSp delSp modSp new mod modNotesTx">
        <pc:chgData name="Boukadoum, A. Mounir" userId="b7bd8864-7f11-4e02-955e-45bf86893dcf" providerId="ADAL" clId="{FC3BF025-4546-4D78-B3CF-AD90DD38163E}" dt="2025-10-14T21:02:07.848" v="1695" actId="108"/>
        <pc:sldMkLst>
          <pc:docMk/>
          <pc:sldMk cId="2451668545" sldId="559"/>
        </pc:sldMkLst>
        <pc:spChg chg="mod">
          <ac:chgData name="Boukadoum, A. Mounir" userId="b7bd8864-7f11-4e02-955e-45bf86893dcf" providerId="ADAL" clId="{FC3BF025-4546-4D78-B3CF-AD90DD38163E}" dt="2025-10-14T21:02:07.848" v="1695" actId="108"/>
          <ac:spMkLst>
            <pc:docMk/>
            <pc:sldMk cId="2451668545" sldId="559"/>
            <ac:spMk id="2" creationId="{7FA64916-7A85-F955-815C-516B68EF0197}"/>
          </ac:spMkLst>
        </pc:spChg>
        <pc:spChg chg="add mod">
          <ac:chgData name="Boukadoum, A. Mounir" userId="b7bd8864-7f11-4e02-955e-45bf86893dcf" providerId="ADAL" clId="{FC3BF025-4546-4D78-B3CF-AD90DD38163E}" dt="2025-10-14T00:37:51.444" v="48"/>
          <ac:spMkLst>
            <pc:docMk/>
            <pc:sldMk cId="2451668545" sldId="559"/>
            <ac:spMk id="13" creationId="{C7A021CC-CF09-7305-E09D-2B558F12FB78}"/>
          </ac:spMkLst>
        </pc:spChg>
        <pc:spChg chg="add mod">
          <ac:chgData name="Boukadoum, A. Mounir" userId="b7bd8864-7f11-4e02-955e-45bf86893dcf" providerId="ADAL" clId="{FC3BF025-4546-4D78-B3CF-AD90DD38163E}" dt="2025-10-14T20:43:53.715" v="1225" actId="14100"/>
          <ac:spMkLst>
            <pc:docMk/>
            <pc:sldMk cId="2451668545" sldId="559"/>
            <ac:spMk id="15" creationId="{C90F128D-ED3F-E0A6-ACD7-3BAEA1BB321E}"/>
          </ac:spMkLst>
        </pc:spChg>
        <pc:picChg chg="add mod">
          <ac:chgData name="Boukadoum, A. Mounir" userId="b7bd8864-7f11-4e02-955e-45bf86893dcf" providerId="ADAL" clId="{FC3BF025-4546-4D78-B3CF-AD90DD38163E}" dt="2025-10-14T20:44:23.983" v="1227" actId="1076"/>
          <ac:picMkLst>
            <pc:docMk/>
            <pc:sldMk cId="2451668545" sldId="559"/>
            <ac:picMk id="14" creationId="{05D8C6DD-D577-EB1E-BA00-A1641CD313D4}"/>
          </ac:picMkLst>
        </pc:picChg>
      </pc:sldChg>
      <pc:sldChg chg="addSp modSp new mod ord">
        <pc:chgData name="Boukadoum, A. Mounir" userId="b7bd8864-7f11-4e02-955e-45bf86893dcf" providerId="ADAL" clId="{FC3BF025-4546-4D78-B3CF-AD90DD38163E}" dt="2025-10-14T23:45:12.738" v="5196" actId="790"/>
        <pc:sldMkLst>
          <pc:docMk/>
          <pc:sldMk cId="3412478829" sldId="560"/>
        </pc:sldMkLst>
        <pc:spChg chg="mod">
          <ac:chgData name="Boukadoum, A. Mounir" userId="b7bd8864-7f11-4e02-955e-45bf86893dcf" providerId="ADAL" clId="{FC3BF025-4546-4D78-B3CF-AD90DD38163E}" dt="2025-10-14T23:45:12.738" v="5196" actId="790"/>
          <ac:spMkLst>
            <pc:docMk/>
            <pc:sldMk cId="3412478829" sldId="560"/>
            <ac:spMk id="2" creationId="{85191A3E-6270-CA15-163C-3FAC7D253D04}"/>
          </ac:spMkLst>
        </pc:spChg>
        <pc:spChg chg="mod">
          <ac:chgData name="Boukadoum, A. Mounir" userId="b7bd8864-7f11-4e02-955e-45bf86893dcf" providerId="ADAL" clId="{FC3BF025-4546-4D78-B3CF-AD90DD38163E}" dt="2025-10-14T23:45:12.738" v="5196" actId="790"/>
          <ac:spMkLst>
            <pc:docMk/>
            <pc:sldMk cId="3412478829" sldId="560"/>
            <ac:spMk id="3" creationId="{D841AB29-499F-6145-55B0-E6FCF61506C8}"/>
          </ac:spMkLst>
        </pc:spChg>
        <pc:picChg chg="add mod">
          <ac:chgData name="Boukadoum, A. Mounir" userId="b7bd8864-7f11-4e02-955e-45bf86893dcf" providerId="ADAL" clId="{FC3BF025-4546-4D78-B3CF-AD90DD38163E}" dt="2025-10-14T00:44:41.299" v="124" actId="1076"/>
          <ac:picMkLst>
            <pc:docMk/>
            <pc:sldMk cId="3412478829" sldId="560"/>
            <ac:picMk id="4" creationId="{91F6D2B1-4C89-3AD5-E644-079E6057D63F}"/>
          </ac:picMkLst>
        </pc:picChg>
      </pc:sldChg>
      <pc:sldChg chg="addSp delSp modSp new mod ord">
        <pc:chgData name="Boukadoum, A. Mounir" userId="b7bd8864-7f11-4e02-955e-45bf86893dcf" providerId="ADAL" clId="{FC3BF025-4546-4D78-B3CF-AD90DD38163E}" dt="2025-10-14T23:49:57.636" v="5385" actId="1076"/>
        <pc:sldMkLst>
          <pc:docMk/>
          <pc:sldMk cId="3012955158" sldId="561"/>
        </pc:sldMkLst>
        <pc:spChg chg="mod">
          <ac:chgData name="Boukadoum, A. Mounir" userId="b7bd8864-7f11-4e02-955e-45bf86893dcf" providerId="ADAL" clId="{FC3BF025-4546-4D78-B3CF-AD90DD38163E}" dt="2025-10-14T21:07:10.942" v="1766" actId="20577"/>
          <ac:spMkLst>
            <pc:docMk/>
            <pc:sldMk cId="3012955158" sldId="561"/>
            <ac:spMk id="2" creationId="{69075BF9-98A3-EB1A-B1D6-93F2559F20DF}"/>
          </ac:spMkLst>
        </pc:spChg>
        <pc:spChg chg="add del mod">
          <ac:chgData name="Boukadoum, A. Mounir" userId="b7bd8864-7f11-4e02-955e-45bf86893dcf" providerId="ADAL" clId="{FC3BF025-4546-4D78-B3CF-AD90DD38163E}" dt="2025-10-14T23:49:41.411" v="5383" actId="20577"/>
          <ac:spMkLst>
            <pc:docMk/>
            <pc:sldMk cId="3012955158" sldId="561"/>
            <ac:spMk id="3" creationId="{178DED81-59CD-A59A-532B-645D562ED98B}"/>
          </ac:spMkLst>
        </pc:spChg>
        <pc:spChg chg="mod">
          <ac:chgData name="Boukadoum, A. Mounir" userId="b7bd8864-7f11-4e02-955e-45bf86893dcf" providerId="ADAL" clId="{FC3BF025-4546-4D78-B3CF-AD90DD38163E}" dt="2025-10-14T23:46:34.873" v="5217" actId="20577"/>
          <ac:spMkLst>
            <pc:docMk/>
            <pc:sldMk cId="3012955158" sldId="561"/>
            <ac:spMk id="4" creationId="{B45BDD40-5AA5-2346-DAC1-C87813CEA0C7}"/>
          </ac:spMkLst>
        </pc:spChg>
        <pc:picChg chg="add mod ord">
          <ac:chgData name="Boukadoum, A. Mounir" userId="b7bd8864-7f11-4e02-955e-45bf86893dcf" providerId="ADAL" clId="{FC3BF025-4546-4D78-B3CF-AD90DD38163E}" dt="2025-10-14T23:47:56.577" v="5268" actId="1076"/>
          <ac:picMkLst>
            <pc:docMk/>
            <pc:sldMk cId="3012955158" sldId="561"/>
            <ac:picMk id="5" creationId="{5527466D-44C8-77CE-94F4-A189E5DA8163}"/>
          </ac:picMkLst>
        </pc:picChg>
        <pc:picChg chg="mod">
          <ac:chgData name="Boukadoum, A. Mounir" userId="b7bd8864-7f11-4e02-955e-45bf86893dcf" providerId="ADAL" clId="{FC3BF025-4546-4D78-B3CF-AD90DD38163E}" dt="2025-10-14T23:47:51.770" v="5267" actId="1076"/>
          <ac:picMkLst>
            <pc:docMk/>
            <pc:sldMk cId="3012955158" sldId="561"/>
            <ac:picMk id="1026" creationId="{E05A6F4E-8D06-32F0-D996-764F738DE10C}"/>
          </ac:picMkLst>
        </pc:picChg>
        <pc:picChg chg="mod">
          <ac:chgData name="Boukadoum, A. Mounir" userId="b7bd8864-7f11-4e02-955e-45bf86893dcf" providerId="ADAL" clId="{FC3BF025-4546-4D78-B3CF-AD90DD38163E}" dt="2025-10-14T23:49:57.636" v="5385" actId="1076"/>
          <ac:picMkLst>
            <pc:docMk/>
            <pc:sldMk cId="3012955158" sldId="561"/>
            <ac:picMk id="1028" creationId="{8060357A-442F-F1BE-EAC8-75D134AFA01E}"/>
          </ac:picMkLst>
        </pc:picChg>
      </pc:sldChg>
      <pc:sldChg chg="modSp mod ord">
        <pc:chgData name="Boukadoum, A. Mounir" userId="b7bd8864-7f11-4e02-955e-45bf86893dcf" providerId="ADAL" clId="{FC3BF025-4546-4D78-B3CF-AD90DD38163E}" dt="2025-10-14T23:55:54.767" v="5552" actId="14100"/>
        <pc:sldMkLst>
          <pc:docMk/>
          <pc:sldMk cId="1975139293" sldId="562"/>
        </pc:sldMkLst>
        <pc:spChg chg="mod">
          <ac:chgData name="Boukadoum, A. Mounir" userId="b7bd8864-7f11-4e02-955e-45bf86893dcf" providerId="ADAL" clId="{FC3BF025-4546-4D78-B3CF-AD90DD38163E}" dt="2025-10-14T23:31:19.702" v="4850" actId="790"/>
          <ac:spMkLst>
            <pc:docMk/>
            <pc:sldMk cId="1975139293" sldId="562"/>
            <ac:spMk id="2" creationId="{299ADE7B-02A6-0F59-2A81-39B1155BCDDB}"/>
          </ac:spMkLst>
        </pc:spChg>
        <pc:spChg chg="mod">
          <ac:chgData name="Boukadoum, A. Mounir" userId="b7bd8864-7f11-4e02-955e-45bf86893dcf" providerId="ADAL" clId="{FC3BF025-4546-4D78-B3CF-AD90DD38163E}" dt="2025-10-14T23:55:49.919" v="5551" actId="27636"/>
          <ac:spMkLst>
            <pc:docMk/>
            <pc:sldMk cId="1975139293" sldId="562"/>
            <ac:spMk id="3" creationId="{81E75656-8512-C5FA-286A-D5C1111B9BEE}"/>
          </ac:spMkLst>
        </pc:spChg>
        <pc:spChg chg="mod">
          <ac:chgData name="Boukadoum, A. Mounir" userId="b7bd8864-7f11-4e02-955e-45bf86893dcf" providerId="ADAL" clId="{FC3BF025-4546-4D78-B3CF-AD90DD38163E}" dt="2025-10-14T23:31:19.702" v="4850" actId="790"/>
          <ac:spMkLst>
            <pc:docMk/>
            <pc:sldMk cId="1975139293" sldId="562"/>
            <ac:spMk id="6" creationId="{42AF2D6E-72D0-8B83-6FF5-00A1CB7F2DAB}"/>
          </ac:spMkLst>
        </pc:spChg>
        <pc:picChg chg="mod">
          <ac:chgData name="Boukadoum, A. Mounir" userId="b7bd8864-7f11-4e02-955e-45bf86893dcf" providerId="ADAL" clId="{FC3BF025-4546-4D78-B3CF-AD90DD38163E}" dt="2025-10-14T23:55:54.767" v="5552" actId="14100"/>
          <ac:picMkLst>
            <pc:docMk/>
            <pc:sldMk cId="1975139293" sldId="562"/>
            <ac:picMk id="4" creationId="{4E159AE1-F8E9-F024-1C2D-847C7D6318E4}"/>
          </ac:picMkLst>
        </pc:picChg>
      </pc:sldChg>
      <pc:sldChg chg="modSp new mod">
        <pc:chgData name="Boukadoum, A. Mounir" userId="b7bd8864-7f11-4e02-955e-45bf86893dcf" providerId="ADAL" clId="{FC3BF025-4546-4D78-B3CF-AD90DD38163E}" dt="2025-10-14T21:02:14.968" v="1696" actId="108"/>
        <pc:sldMkLst>
          <pc:docMk/>
          <pc:sldMk cId="373005375" sldId="563"/>
        </pc:sldMkLst>
        <pc:spChg chg="mod">
          <ac:chgData name="Boukadoum, A. Mounir" userId="b7bd8864-7f11-4e02-955e-45bf86893dcf" providerId="ADAL" clId="{FC3BF025-4546-4D78-B3CF-AD90DD38163E}" dt="2025-10-14T21:02:14.968" v="1696" actId="108"/>
          <ac:spMkLst>
            <pc:docMk/>
            <pc:sldMk cId="373005375" sldId="563"/>
            <ac:spMk id="2" creationId="{2AB89681-A2B0-B54A-7C85-E30DB921B633}"/>
          </ac:spMkLst>
        </pc:spChg>
        <pc:spChg chg="mod">
          <ac:chgData name="Boukadoum, A. Mounir" userId="b7bd8864-7f11-4e02-955e-45bf86893dcf" providerId="ADAL" clId="{FC3BF025-4546-4D78-B3CF-AD90DD38163E}" dt="2025-10-14T21:01:47.114" v="1694" actId="20577"/>
          <ac:spMkLst>
            <pc:docMk/>
            <pc:sldMk cId="373005375" sldId="563"/>
            <ac:spMk id="3" creationId="{A1A789A4-3C21-CC9F-B53C-86C8D8C022D5}"/>
          </ac:spMkLst>
        </pc:spChg>
      </pc:sldChg>
      <pc:sldChg chg="addSp delSp modSp new mod ord">
        <pc:chgData name="Boukadoum, A. Mounir" userId="b7bd8864-7f11-4e02-955e-45bf86893dcf" providerId="ADAL" clId="{FC3BF025-4546-4D78-B3CF-AD90DD38163E}" dt="2025-10-14T23:50:53.429" v="5403" actId="20577"/>
        <pc:sldMkLst>
          <pc:docMk/>
          <pc:sldMk cId="578942241" sldId="564"/>
        </pc:sldMkLst>
        <pc:spChg chg="mod">
          <ac:chgData name="Boukadoum, A. Mounir" userId="b7bd8864-7f11-4e02-955e-45bf86893dcf" providerId="ADAL" clId="{FC3BF025-4546-4D78-B3CF-AD90DD38163E}" dt="2025-10-14T21:32:21.161" v="3222" actId="255"/>
          <ac:spMkLst>
            <pc:docMk/>
            <pc:sldMk cId="578942241" sldId="564"/>
            <ac:spMk id="3" creationId="{34E4CF0F-434C-51F8-FCAE-04C499A72781}"/>
          </ac:spMkLst>
        </pc:spChg>
        <pc:spChg chg="add mod">
          <ac:chgData name="Boukadoum, A. Mounir" userId="b7bd8864-7f11-4e02-955e-45bf86893dcf" providerId="ADAL" clId="{FC3BF025-4546-4D78-B3CF-AD90DD38163E}" dt="2025-10-14T21:07:24.886" v="1770" actId="6549"/>
          <ac:spMkLst>
            <pc:docMk/>
            <pc:sldMk cId="578942241" sldId="564"/>
            <ac:spMk id="4" creationId="{A094B0CE-F707-1E05-F4A7-E6F5B0232CAB}"/>
          </ac:spMkLst>
        </pc:spChg>
        <pc:spChg chg="add mod">
          <ac:chgData name="Boukadoum, A. Mounir" userId="b7bd8864-7f11-4e02-955e-45bf86893dcf" providerId="ADAL" clId="{FC3BF025-4546-4D78-B3CF-AD90DD38163E}" dt="2025-10-14T23:50:53.429" v="5403" actId="20577"/>
          <ac:spMkLst>
            <pc:docMk/>
            <pc:sldMk cId="578942241" sldId="564"/>
            <ac:spMk id="6" creationId="{EAD5573A-A00B-5187-C1C5-A7CD23B9D130}"/>
          </ac:spMkLst>
        </pc:spChg>
        <pc:spChg chg="add mod">
          <ac:chgData name="Boukadoum, A. Mounir" userId="b7bd8864-7f11-4e02-955e-45bf86893dcf" providerId="ADAL" clId="{FC3BF025-4546-4D78-B3CF-AD90DD38163E}" dt="2025-10-14T21:38:00.133" v="3400" actId="1076"/>
          <ac:spMkLst>
            <pc:docMk/>
            <pc:sldMk cId="578942241" sldId="564"/>
            <ac:spMk id="8" creationId="{ED616FCC-9473-AC23-5773-0193B5191377}"/>
          </ac:spMkLst>
        </pc:spChg>
        <pc:picChg chg="add mod">
          <ac:chgData name="Boukadoum, A. Mounir" userId="b7bd8864-7f11-4e02-955e-45bf86893dcf" providerId="ADAL" clId="{FC3BF025-4546-4D78-B3CF-AD90DD38163E}" dt="2025-10-14T21:34:07.849" v="3245" actId="14100"/>
          <ac:picMkLst>
            <pc:docMk/>
            <pc:sldMk cId="578942241" sldId="564"/>
            <ac:picMk id="5" creationId="{8CF1F517-8F18-AAAA-200B-AB65A85ED901}"/>
          </ac:picMkLst>
        </pc:picChg>
      </pc:sldChg>
      <pc:sldChg chg="modSp new mod">
        <pc:chgData name="Boukadoum, A. Mounir" userId="b7bd8864-7f11-4e02-955e-45bf86893dcf" providerId="ADAL" clId="{FC3BF025-4546-4D78-B3CF-AD90DD38163E}" dt="2025-10-15T04:02:36.358" v="5664" actId="20577"/>
        <pc:sldMkLst>
          <pc:docMk/>
          <pc:sldMk cId="2872818640" sldId="565"/>
        </pc:sldMkLst>
        <pc:spChg chg="mod">
          <ac:chgData name="Boukadoum, A. Mounir" userId="b7bd8864-7f11-4e02-955e-45bf86893dcf" providerId="ADAL" clId="{FC3BF025-4546-4D78-B3CF-AD90DD38163E}" dt="2025-10-14T23:32:15.417" v="4875" actId="122"/>
          <ac:spMkLst>
            <pc:docMk/>
            <pc:sldMk cId="2872818640" sldId="565"/>
            <ac:spMk id="2" creationId="{AF28D62E-7909-54D8-915D-69B27B11E12B}"/>
          </ac:spMkLst>
        </pc:spChg>
        <pc:spChg chg="mod">
          <ac:chgData name="Boukadoum, A. Mounir" userId="b7bd8864-7f11-4e02-955e-45bf86893dcf" providerId="ADAL" clId="{FC3BF025-4546-4D78-B3CF-AD90DD38163E}" dt="2025-10-15T04:02:36.358" v="5664" actId="20577"/>
          <ac:spMkLst>
            <pc:docMk/>
            <pc:sldMk cId="2872818640" sldId="565"/>
            <ac:spMk id="3" creationId="{CB52D4CD-EB13-E7C0-77D6-81D4378CF017}"/>
          </ac:spMkLst>
        </pc:spChg>
      </pc:sldChg>
      <pc:sldChg chg="addSp modSp new mod">
        <pc:chgData name="Boukadoum, A. Mounir" userId="b7bd8864-7f11-4e02-955e-45bf86893dcf" providerId="ADAL" clId="{FC3BF025-4546-4D78-B3CF-AD90DD38163E}" dt="2025-10-14T23:56:44.049" v="5556" actId="6549"/>
        <pc:sldMkLst>
          <pc:docMk/>
          <pc:sldMk cId="1301536951" sldId="566"/>
        </pc:sldMkLst>
        <pc:spChg chg="mod">
          <ac:chgData name="Boukadoum, A. Mounir" userId="b7bd8864-7f11-4e02-955e-45bf86893dcf" providerId="ADAL" clId="{FC3BF025-4546-4D78-B3CF-AD90DD38163E}" dt="2025-10-14T23:56:44.049" v="5556" actId="6549"/>
          <ac:spMkLst>
            <pc:docMk/>
            <pc:sldMk cId="1301536951" sldId="566"/>
            <ac:spMk id="2" creationId="{189D30B7-399A-4290-2B74-544B539E4452}"/>
          </ac:spMkLst>
        </pc:spChg>
        <pc:spChg chg="mod ord">
          <ac:chgData name="Boukadoum, A. Mounir" userId="b7bd8864-7f11-4e02-955e-45bf86893dcf" providerId="ADAL" clId="{FC3BF025-4546-4D78-B3CF-AD90DD38163E}" dt="2025-10-14T23:43:52.067" v="5150" actId="404"/>
          <ac:spMkLst>
            <pc:docMk/>
            <pc:sldMk cId="1301536951" sldId="566"/>
            <ac:spMk id="3" creationId="{85E15DC8-491B-9788-441C-2751D7DE1656}"/>
          </ac:spMkLst>
        </pc:spChg>
        <pc:picChg chg="add mod">
          <ac:chgData name="Boukadoum, A. Mounir" userId="b7bd8864-7f11-4e02-955e-45bf86893dcf" providerId="ADAL" clId="{FC3BF025-4546-4D78-B3CF-AD90DD38163E}" dt="2025-10-14T23:43:56.443" v="5151" actId="1076"/>
          <ac:picMkLst>
            <pc:docMk/>
            <pc:sldMk cId="1301536951" sldId="566"/>
            <ac:picMk id="4" creationId="{F139EE29-1075-7A78-376A-BDBEC139C9FF}"/>
          </ac:picMkLst>
        </pc:picChg>
      </pc:sldChg>
      <pc:sldChg chg="addSp modSp new mod modNotesTx">
        <pc:chgData name="Boukadoum, A. Mounir" userId="b7bd8864-7f11-4e02-955e-45bf86893dcf" providerId="ADAL" clId="{FC3BF025-4546-4D78-B3CF-AD90DD38163E}" dt="2025-10-15T04:31:35.892" v="6136" actId="20577"/>
        <pc:sldMkLst>
          <pc:docMk/>
          <pc:sldMk cId="4167927894" sldId="567"/>
        </pc:sldMkLst>
        <pc:spChg chg="mod ord">
          <ac:chgData name="Boukadoum, A. Mounir" userId="b7bd8864-7f11-4e02-955e-45bf86893dcf" providerId="ADAL" clId="{FC3BF025-4546-4D78-B3CF-AD90DD38163E}" dt="2025-10-15T04:26:44.342" v="5980" actId="6549"/>
          <ac:spMkLst>
            <pc:docMk/>
            <pc:sldMk cId="4167927894" sldId="567"/>
            <ac:spMk id="2" creationId="{384FF5B4-9FED-6750-8B46-820CB9F06086}"/>
          </ac:spMkLst>
        </pc:spChg>
        <pc:spChg chg="mod ord">
          <ac:chgData name="Boukadoum, A. Mounir" userId="b7bd8864-7f11-4e02-955e-45bf86893dcf" providerId="ADAL" clId="{FC3BF025-4546-4D78-B3CF-AD90DD38163E}" dt="2025-10-15T04:31:35.892" v="6136" actId="20577"/>
          <ac:spMkLst>
            <pc:docMk/>
            <pc:sldMk cId="4167927894" sldId="567"/>
            <ac:spMk id="3" creationId="{813F9B84-ABE6-6CCC-EA8A-E6E3C0D82396}"/>
          </ac:spMkLst>
        </pc:spChg>
        <pc:picChg chg="add mod">
          <ac:chgData name="Boukadoum, A. Mounir" userId="b7bd8864-7f11-4e02-955e-45bf86893dcf" providerId="ADAL" clId="{FC3BF025-4546-4D78-B3CF-AD90DD38163E}" dt="2025-10-15T04:25:16.284" v="5970" actId="14100"/>
          <ac:picMkLst>
            <pc:docMk/>
            <pc:sldMk cId="4167927894" sldId="567"/>
            <ac:picMk id="4" creationId="{6EFC473A-D9F7-4553-16F2-6883B09B1663}"/>
          </ac:picMkLst>
        </pc:picChg>
      </pc:sldChg>
    </pc:docChg>
  </pc:docChgLst>
  <pc:docChgLst>
    <pc:chgData name="Boukadoum, A. Mounir" userId="b7bd8864-7f11-4e02-955e-45bf86893dcf" providerId="ADAL" clId="{ABCE31A6-3F7E-45FE-A27C-BEB4E8A751DD}"/>
    <pc:docChg chg="custSel addSld modSld modSection">
      <pc:chgData name="Boukadoum, A. Mounir" userId="b7bd8864-7f11-4e02-955e-45bf86893dcf" providerId="ADAL" clId="{ABCE31A6-3F7E-45FE-A27C-BEB4E8A751DD}" dt="2025-10-14T05:50:29.430" v="580" actId="1076"/>
      <pc:docMkLst>
        <pc:docMk/>
      </pc:docMkLst>
      <pc:sldChg chg="modSp mod">
        <pc:chgData name="Boukadoum, A. Mounir" userId="b7bd8864-7f11-4e02-955e-45bf86893dcf" providerId="ADAL" clId="{ABCE31A6-3F7E-45FE-A27C-BEB4E8A751DD}" dt="2025-10-14T04:55:16.530" v="0" actId="20577"/>
        <pc:sldMkLst>
          <pc:docMk/>
          <pc:sldMk cId="3412478829" sldId="560"/>
        </pc:sldMkLst>
        <pc:spChg chg="mod">
          <ac:chgData name="Boukadoum, A. Mounir" userId="b7bd8864-7f11-4e02-955e-45bf86893dcf" providerId="ADAL" clId="{ABCE31A6-3F7E-45FE-A27C-BEB4E8A751DD}" dt="2025-10-14T04:55:16.530" v="0" actId="20577"/>
          <ac:spMkLst>
            <pc:docMk/>
            <pc:sldMk cId="3412478829" sldId="560"/>
            <ac:spMk id="2" creationId="{85191A3E-6270-CA15-163C-3FAC7D253D04}"/>
          </ac:spMkLst>
        </pc:spChg>
      </pc:sldChg>
      <pc:sldChg chg="addSp modSp mod">
        <pc:chgData name="Boukadoum, A. Mounir" userId="b7bd8864-7f11-4e02-955e-45bf86893dcf" providerId="ADAL" clId="{ABCE31A6-3F7E-45FE-A27C-BEB4E8A751DD}" dt="2025-10-14T05:50:29.430" v="580" actId="1076"/>
        <pc:sldMkLst>
          <pc:docMk/>
          <pc:sldMk cId="3012955158" sldId="561"/>
        </pc:sldMkLst>
        <pc:spChg chg="mod">
          <ac:chgData name="Boukadoum, A. Mounir" userId="b7bd8864-7f11-4e02-955e-45bf86893dcf" providerId="ADAL" clId="{ABCE31A6-3F7E-45FE-A27C-BEB4E8A751DD}" dt="2025-10-14T05:50:03.779" v="578" actId="404"/>
          <ac:spMkLst>
            <pc:docMk/>
            <pc:sldMk cId="3012955158" sldId="561"/>
            <ac:spMk id="3" creationId="{178DED81-59CD-A59A-532B-645D562ED98B}"/>
          </ac:spMkLst>
        </pc:spChg>
        <pc:spChg chg="add mod">
          <ac:chgData name="Boukadoum, A. Mounir" userId="b7bd8864-7f11-4e02-955e-45bf86893dcf" providerId="ADAL" clId="{ABCE31A6-3F7E-45FE-A27C-BEB4E8A751DD}" dt="2025-10-14T05:49:50.361" v="576" actId="403"/>
          <ac:spMkLst>
            <pc:docMk/>
            <pc:sldMk cId="3012955158" sldId="561"/>
            <ac:spMk id="4" creationId="{B45BDD40-5AA5-2346-DAC1-C87813CEA0C7}"/>
          </ac:spMkLst>
        </pc:spChg>
        <pc:picChg chg="mod">
          <ac:chgData name="Boukadoum, A. Mounir" userId="b7bd8864-7f11-4e02-955e-45bf86893dcf" providerId="ADAL" clId="{ABCE31A6-3F7E-45FE-A27C-BEB4E8A751DD}" dt="2025-10-14T05:50:23.640" v="579" actId="1076"/>
          <ac:picMkLst>
            <pc:docMk/>
            <pc:sldMk cId="3012955158" sldId="561"/>
            <ac:picMk id="5" creationId="{5527466D-44C8-77CE-94F4-A189E5DA8163}"/>
          </ac:picMkLst>
        </pc:picChg>
        <pc:picChg chg="add mod">
          <ac:chgData name="Boukadoum, A. Mounir" userId="b7bd8864-7f11-4e02-955e-45bf86893dcf" providerId="ADAL" clId="{ABCE31A6-3F7E-45FE-A27C-BEB4E8A751DD}" dt="2025-10-14T05:45:55.597" v="561" actId="1076"/>
          <ac:picMkLst>
            <pc:docMk/>
            <pc:sldMk cId="3012955158" sldId="561"/>
            <ac:picMk id="1026" creationId="{E05A6F4E-8D06-32F0-D996-764F738DE10C}"/>
          </ac:picMkLst>
        </pc:picChg>
        <pc:picChg chg="add mod">
          <ac:chgData name="Boukadoum, A. Mounir" userId="b7bd8864-7f11-4e02-955e-45bf86893dcf" providerId="ADAL" clId="{ABCE31A6-3F7E-45FE-A27C-BEB4E8A751DD}" dt="2025-10-14T05:43:00.846" v="400" actId="1076"/>
          <ac:picMkLst>
            <pc:docMk/>
            <pc:sldMk cId="3012955158" sldId="561"/>
            <ac:picMk id="1028" creationId="{8060357A-442F-F1BE-EAC8-75D134AFA01E}"/>
          </ac:picMkLst>
        </pc:picChg>
      </pc:sldChg>
      <pc:sldChg chg="addSp modSp new mod">
        <pc:chgData name="Boukadoum, A. Mounir" userId="b7bd8864-7f11-4e02-955e-45bf86893dcf" providerId="ADAL" clId="{ABCE31A6-3F7E-45FE-A27C-BEB4E8A751DD}" dt="2025-10-14T05:11:09.570" v="112" actId="20577"/>
        <pc:sldMkLst>
          <pc:docMk/>
          <pc:sldMk cId="1975139293" sldId="562"/>
        </pc:sldMkLst>
        <pc:spChg chg="mod">
          <ac:chgData name="Boukadoum, A. Mounir" userId="b7bd8864-7f11-4e02-955e-45bf86893dcf" providerId="ADAL" clId="{ABCE31A6-3F7E-45FE-A27C-BEB4E8A751DD}" dt="2025-10-14T05:11:09.570" v="112" actId="20577"/>
          <ac:spMkLst>
            <pc:docMk/>
            <pc:sldMk cId="1975139293" sldId="562"/>
            <ac:spMk id="3" creationId="{81E75656-8512-C5FA-286A-D5C1111B9BEE}"/>
          </ac:spMkLst>
        </pc:spChg>
        <pc:spChg chg="add mod">
          <ac:chgData name="Boukadoum, A. Mounir" userId="b7bd8864-7f11-4e02-955e-45bf86893dcf" providerId="ADAL" clId="{ABCE31A6-3F7E-45FE-A27C-BEB4E8A751DD}" dt="2025-10-14T04:57:39.518" v="7" actId="1076"/>
          <ac:spMkLst>
            <pc:docMk/>
            <pc:sldMk cId="1975139293" sldId="562"/>
            <ac:spMk id="6" creationId="{42AF2D6E-72D0-8B83-6FF5-00A1CB7F2DAB}"/>
          </ac:spMkLst>
        </pc:spChg>
        <pc:picChg chg="add mod modCrop">
          <ac:chgData name="Boukadoum, A. Mounir" userId="b7bd8864-7f11-4e02-955e-45bf86893dcf" providerId="ADAL" clId="{ABCE31A6-3F7E-45FE-A27C-BEB4E8A751DD}" dt="2025-10-14T05:08:42.332" v="74" actId="732"/>
          <ac:picMkLst>
            <pc:docMk/>
            <pc:sldMk cId="1975139293" sldId="562"/>
            <ac:picMk id="4" creationId="{4E159AE1-F8E9-F024-1C2D-847C7D6318E4}"/>
          </ac:picMkLst>
        </pc:picChg>
      </pc:sldChg>
    </pc:docChg>
  </pc:docChgLst>
  <pc:docChgLst>
    <pc:chgData name="Boukadoum, A. Mounir" userId="b7bd8864-7f11-4e02-955e-45bf86893dcf" providerId="ADAL" clId="{870F1853-5ACA-4CF8-9274-8670B2F8293A}"/>
    <pc:docChg chg="custSel addSld modSld modSection">
      <pc:chgData name="Boukadoum, A. Mounir" userId="b7bd8864-7f11-4e02-955e-45bf86893dcf" providerId="ADAL" clId="{870F1853-5ACA-4CF8-9274-8670B2F8293A}" dt="2025-10-22T03:46:50.980" v="44" actId="6549"/>
      <pc:docMkLst>
        <pc:docMk/>
      </pc:docMkLst>
      <pc:sldChg chg="modSp mod modNotesTx">
        <pc:chgData name="Boukadoum, A. Mounir" userId="b7bd8864-7f11-4e02-955e-45bf86893dcf" providerId="ADAL" clId="{870F1853-5ACA-4CF8-9274-8670B2F8293A}" dt="2025-10-22T03:46:50.980" v="44" actId="6549"/>
        <pc:sldMkLst>
          <pc:docMk/>
          <pc:sldMk cId="4167927894" sldId="567"/>
        </pc:sldMkLst>
        <pc:spChg chg="mod">
          <ac:chgData name="Boukadoum, A. Mounir" userId="b7bd8864-7f11-4e02-955e-45bf86893dcf" providerId="ADAL" clId="{870F1853-5ACA-4CF8-9274-8670B2F8293A}" dt="2025-10-22T03:44:15.907" v="42" actId="1036"/>
          <ac:spMkLst>
            <pc:docMk/>
            <pc:sldMk cId="4167927894" sldId="567"/>
            <ac:spMk id="2" creationId="{384FF5B4-9FED-6750-8B46-820CB9F06086}"/>
          </ac:spMkLst>
        </pc:spChg>
        <pc:spChg chg="mod">
          <ac:chgData name="Boukadoum, A. Mounir" userId="b7bd8864-7f11-4e02-955e-45bf86893dcf" providerId="ADAL" clId="{870F1853-5ACA-4CF8-9274-8670B2F8293A}" dt="2025-10-22T03:46:50.980" v="44" actId="6549"/>
          <ac:spMkLst>
            <pc:docMk/>
            <pc:sldMk cId="4167927894" sldId="567"/>
            <ac:spMk id="3" creationId="{813F9B84-ABE6-6CCC-EA8A-E6E3C0D82396}"/>
          </ac:spMkLst>
        </pc:spChg>
      </pc:sldChg>
      <pc:sldChg chg="addSp modSp new mod">
        <pc:chgData name="Boukadoum, A. Mounir" userId="b7bd8864-7f11-4e02-955e-45bf86893dcf" providerId="ADAL" clId="{870F1853-5ACA-4CF8-9274-8670B2F8293A}" dt="2025-10-22T03:44:22.078" v="43" actId="108"/>
        <pc:sldMkLst>
          <pc:docMk/>
          <pc:sldMk cId="3402912330" sldId="568"/>
        </pc:sldMkLst>
        <pc:spChg chg="mod">
          <ac:chgData name="Boukadoum, A. Mounir" userId="b7bd8864-7f11-4e02-955e-45bf86893dcf" providerId="ADAL" clId="{870F1853-5ACA-4CF8-9274-8670B2F8293A}" dt="2025-10-22T03:44:22.078" v="43" actId="108"/>
          <ac:spMkLst>
            <pc:docMk/>
            <pc:sldMk cId="3402912330" sldId="568"/>
            <ac:spMk id="2" creationId="{693CE305-9C43-34B8-CFE5-AA5615890AA0}"/>
          </ac:spMkLst>
        </pc:spChg>
        <pc:picChg chg="add mod">
          <ac:chgData name="Boukadoum, A. Mounir" userId="b7bd8864-7f11-4e02-955e-45bf86893dcf" providerId="ADAL" clId="{870F1853-5ACA-4CF8-9274-8670B2F8293A}" dt="2025-10-22T03:43:00.460" v="3" actId="1076"/>
          <ac:picMkLst>
            <pc:docMk/>
            <pc:sldMk cId="3402912330" sldId="568"/>
            <ac:picMk id="4" creationId="{207C64EB-AD5A-CC75-48EF-6193AB48356E}"/>
          </ac:picMkLst>
        </pc:picChg>
      </pc:sldChg>
    </pc:docChg>
  </pc:docChgLst>
  <pc:docChgLst>
    <pc:chgData name="Boukadoum, A. Mounir" userId="b7bd8864-7f11-4e02-955e-45bf86893dcf" providerId="ADAL" clId="{D290E5DA-670A-4512-B6E9-6BCF3C9C47BA}"/>
    <pc:docChg chg="undo redo custSel addSld modSld sldOrd modSection">
      <pc:chgData name="Boukadoum, A. Mounir" userId="b7bd8864-7f11-4e02-955e-45bf86893dcf" providerId="ADAL" clId="{D290E5DA-670A-4512-B6E9-6BCF3C9C47BA}" dt="2023-09-30T04:14:01.425" v="445" actId="1076"/>
      <pc:docMkLst>
        <pc:docMk/>
      </pc:docMkLst>
      <pc:sldChg chg="ord">
        <pc:chgData name="Boukadoum, A. Mounir" userId="b7bd8864-7f11-4e02-955e-45bf86893dcf" providerId="ADAL" clId="{D290E5DA-670A-4512-B6E9-6BCF3C9C47BA}" dt="2023-09-30T03:54:57.955" v="224"/>
        <pc:sldMkLst>
          <pc:docMk/>
          <pc:sldMk cId="1614904146" sldId="552"/>
        </pc:sldMkLst>
      </pc:sldChg>
      <pc:sldChg chg="addSp delSp modSp new mod modClrScheme chgLayout">
        <pc:chgData name="Boukadoum, A. Mounir" userId="b7bd8864-7f11-4e02-955e-45bf86893dcf" providerId="ADAL" clId="{D290E5DA-670A-4512-B6E9-6BCF3C9C47BA}" dt="2023-09-30T04:14:01.425" v="445" actId="1076"/>
        <pc:sldMkLst>
          <pc:docMk/>
          <pc:sldMk cId="2738554287" sldId="554"/>
        </pc:sldMkLst>
      </pc:sldChg>
    </pc:docChg>
  </pc:docChgLst>
  <pc:docChgLst>
    <pc:chgData name="Boukadoum, A. Mounir" userId="b7bd8864-7f11-4e02-955e-45bf86893dcf" providerId="ADAL" clId="{4F393E81-F4F7-480E-AADB-A8800D3A8CC0}"/>
    <pc:docChg chg="undo custSel delSld modSld sldOrd modSection">
      <pc:chgData name="Boukadoum, A. Mounir" userId="b7bd8864-7f11-4e02-955e-45bf86893dcf" providerId="ADAL" clId="{4F393E81-F4F7-480E-AADB-A8800D3A8CC0}" dt="2023-09-26T17:55:07.396" v="1070" actId="948"/>
      <pc:docMkLst>
        <pc:docMk/>
      </pc:docMkLst>
      <pc:sldChg chg="delSp modSp mod">
        <pc:chgData name="Boukadoum, A. Mounir" userId="b7bd8864-7f11-4e02-955e-45bf86893dcf" providerId="ADAL" clId="{4F393E81-F4F7-480E-AADB-A8800D3A8CC0}" dt="2023-09-26T17:34:31.433" v="6" actId="403"/>
        <pc:sldMkLst>
          <pc:docMk/>
          <pc:sldMk cId="2344352345" sldId="257"/>
        </pc:sldMkLst>
      </pc:sldChg>
      <pc:sldChg chg="modSp mod">
        <pc:chgData name="Boukadoum, A. Mounir" userId="b7bd8864-7f11-4e02-955e-45bf86893dcf" providerId="ADAL" clId="{4F393E81-F4F7-480E-AADB-A8800D3A8CC0}" dt="2023-09-26T17:36:37.632" v="77" actId="20577"/>
        <pc:sldMkLst>
          <pc:docMk/>
          <pc:sldMk cId="1285832272" sldId="273"/>
        </pc:sldMkLst>
      </pc:sldChg>
      <pc:sldChg chg="addSp delSp modSp mod">
        <pc:chgData name="Boukadoum, A. Mounir" userId="b7bd8864-7f11-4e02-955e-45bf86893dcf" providerId="ADAL" clId="{4F393E81-F4F7-480E-AADB-A8800D3A8CC0}" dt="2023-09-26T17:45:15.062" v="580" actId="20577"/>
        <pc:sldMkLst>
          <pc:docMk/>
          <pc:sldMk cId="2312806161" sldId="284"/>
        </pc:sldMkLst>
      </pc:sldChg>
      <pc:sldChg chg="modSp mod">
        <pc:chgData name="Boukadoum, A. Mounir" userId="b7bd8864-7f11-4e02-955e-45bf86893dcf" providerId="ADAL" clId="{4F393E81-F4F7-480E-AADB-A8800D3A8CC0}" dt="2023-09-26T17:46:57.169" v="591" actId="108"/>
        <pc:sldMkLst>
          <pc:docMk/>
          <pc:sldMk cId="3637156892" sldId="372"/>
        </pc:sldMkLst>
      </pc:sldChg>
      <pc:sldChg chg="modSp mod">
        <pc:chgData name="Boukadoum, A. Mounir" userId="b7bd8864-7f11-4e02-955e-45bf86893dcf" providerId="ADAL" clId="{4F393E81-F4F7-480E-AADB-A8800D3A8CC0}" dt="2023-09-26T17:47:37.008" v="596" actId="108"/>
        <pc:sldMkLst>
          <pc:docMk/>
          <pc:sldMk cId="2865462126" sldId="373"/>
        </pc:sldMkLst>
      </pc:sldChg>
      <pc:sldChg chg="modSp mod">
        <pc:chgData name="Boukadoum, A. Mounir" userId="b7bd8864-7f11-4e02-955e-45bf86893dcf" providerId="ADAL" clId="{4F393E81-F4F7-480E-AADB-A8800D3A8CC0}" dt="2023-09-26T17:48:14.680" v="600" actId="6549"/>
        <pc:sldMkLst>
          <pc:docMk/>
          <pc:sldMk cId="932335180" sldId="449"/>
        </pc:sldMkLst>
      </pc:sldChg>
      <pc:sldChg chg="del ord">
        <pc:chgData name="Boukadoum, A. Mounir" userId="b7bd8864-7f11-4e02-955e-45bf86893dcf" providerId="ADAL" clId="{4F393E81-F4F7-480E-AADB-A8800D3A8CC0}" dt="2023-09-26T17:45:23.961" v="581" actId="47"/>
        <pc:sldMkLst>
          <pc:docMk/>
          <pc:sldMk cId="149963096" sldId="451"/>
        </pc:sldMkLst>
      </pc:sldChg>
      <pc:sldChg chg="modSp mod">
        <pc:chgData name="Boukadoum, A. Mounir" userId="b7bd8864-7f11-4e02-955e-45bf86893dcf" providerId="ADAL" clId="{4F393E81-F4F7-480E-AADB-A8800D3A8CC0}" dt="2023-09-26T17:47:49.825" v="598" actId="108"/>
        <pc:sldMkLst>
          <pc:docMk/>
          <pc:sldMk cId="998917282" sldId="457"/>
        </pc:sldMkLst>
      </pc:sldChg>
      <pc:sldChg chg="modSp mod">
        <pc:chgData name="Boukadoum, A. Mounir" userId="b7bd8864-7f11-4e02-955e-45bf86893dcf" providerId="ADAL" clId="{4F393E81-F4F7-480E-AADB-A8800D3A8CC0}" dt="2023-09-26T17:48:51.265" v="604" actId="108"/>
        <pc:sldMkLst>
          <pc:docMk/>
          <pc:sldMk cId="1618338631" sldId="489"/>
        </pc:sldMkLst>
      </pc:sldChg>
      <pc:sldChg chg="modSp mod">
        <pc:chgData name="Boukadoum, A. Mounir" userId="b7bd8864-7f11-4e02-955e-45bf86893dcf" providerId="ADAL" clId="{4F393E81-F4F7-480E-AADB-A8800D3A8CC0}" dt="2023-09-26T17:48:27.048" v="601" actId="108"/>
        <pc:sldMkLst>
          <pc:docMk/>
          <pc:sldMk cId="3740868939" sldId="526"/>
        </pc:sldMkLst>
      </pc:sldChg>
      <pc:sldChg chg="modSp mod">
        <pc:chgData name="Boukadoum, A. Mounir" userId="b7bd8864-7f11-4e02-955e-45bf86893dcf" providerId="ADAL" clId="{4F393E81-F4F7-480E-AADB-A8800D3A8CC0}" dt="2023-09-26T17:48:33.009" v="602" actId="108"/>
        <pc:sldMkLst>
          <pc:docMk/>
          <pc:sldMk cId="1633070979" sldId="527"/>
        </pc:sldMkLst>
      </pc:sldChg>
      <pc:sldChg chg="modSp mod">
        <pc:chgData name="Boukadoum, A. Mounir" userId="b7bd8864-7f11-4e02-955e-45bf86893dcf" providerId="ADAL" clId="{4F393E81-F4F7-480E-AADB-A8800D3A8CC0}" dt="2023-09-26T17:48:45.032" v="603" actId="108"/>
        <pc:sldMkLst>
          <pc:docMk/>
          <pc:sldMk cId="3471187500" sldId="528"/>
        </pc:sldMkLst>
      </pc:sldChg>
      <pc:sldChg chg="modSp mod">
        <pc:chgData name="Boukadoum, A. Mounir" userId="b7bd8864-7f11-4e02-955e-45bf86893dcf" providerId="ADAL" clId="{4F393E81-F4F7-480E-AADB-A8800D3A8CC0}" dt="2023-09-26T17:48:57.288" v="605" actId="108"/>
        <pc:sldMkLst>
          <pc:docMk/>
          <pc:sldMk cId="248254438" sldId="530"/>
        </pc:sldMkLst>
      </pc:sldChg>
      <pc:sldChg chg="modSp mod">
        <pc:chgData name="Boukadoum, A. Mounir" userId="b7bd8864-7f11-4e02-955e-45bf86893dcf" providerId="ADAL" clId="{4F393E81-F4F7-480E-AADB-A8800D3A8CC0}" dt="2023-09-26T17:46:08.912" v="587" actId="108"/>
        <pc:sldMkLst>
          <pc:docMk/>
          <pc:sldMk cId="575722802" sldId="545"/>
        </pc:sldMkLst>
      </pc:sldChg>
      <pc:sldChg chg="modSp mod">
        <pc:chgData name="Boukadoum, A. Mounir" userId="b7bd8864-7f11-4e02-955e-45bf86893dcf" providerId="ADAL" clId="{4F393E81-F4F7-480E-AADB-A8800D3A8CC0}" dt="2023-09-26T17:35:21.248" v="7" actId="108"/>
        <pc:sldMkLst>
          <pc:docMk/>
          <pc:sldMk cId="978196588" sldId="547"/>
        </pc:sldMkLst>
      </pc:sldChg>
      <pc:sldChg chg="modSp mod">
        <pc:chgData name="Boukadoum, A. Mounir" userId="b7bd8864-7f11-4e02-955e-45bf86893dcf" providerId="ADAL" clId="{4F393E81-F4F7-480E-AADB-A8800D3A8CC0}" dt="2023-09-26T17:46:15.991" v="588" actId="108"/>
        <pc:sldMkLst>
          <pc:docMk/>
          <pc:sldMk cId="3292541173" sldId="549"/>
        </pc:sldMkLst>
      </pc:sldChg>
      <pc:sldChg chg="modSp mod">
        <pc:chgData name="Boukadoum, A. Mounir" userId="b7bd8864-7f11-4e02-955e-45bf86893dcf" providerId="ADAL" clId="{4F393E81-F4F7-480E-AADB-A8800D3A8CC0}" dt="2023-09-26T17:46:31.366" v="589" actId="108"/>
        <pc:sldMkLst>
          <pc:docMk/>
          <pc:sldMk cId="843231270" sldId="550"/>
        </pc:sldMkLst>
      </pc:sldChg>
      <pc:sldChg chg="modSp mod">
        <pc:chgData name="Boukadoum, A. Mounir" userId="b7bd8864-7f11-4e02-955e-45bf86893dcf" providerId="ADAL" clId="{4F393E81-F4F7-480E-AADB-A8800D3A8CC0}" dt="2023-09-26T17:47:27.431" v="595" actId="20577"/>
        <pc:sldMkLst>
          <pc:docMk/>
          <pc:sldMk cId="443961734" sldId="551"/>
        </pc:sldMkLst>
      </pc:sldChg>
      <pc:sldChg chg="modSp mod">
        <pc:chgData name="Boukadoum, A. Mounir" userId="b7bd8864-7f11-4e02-955e-45bf86893dcf" providerId="ADAL" clId="{4F393E81-F4F7-480E-AADB-A8800D3A8CC0}" dt="2023-09-26T17:55:07.396" v="1070" actId="948"/>
        <pc:sldMkLst>
          <pc:docMk/>
          <pc:sldMk cId="1614904146" sldId="552"/>
        </pc:sldMkLst>
      </pc:sldChg>
      <pc:sldChg chg="modSp mod">
        <pc:chgData name="Boukadoum, A. Mounir" userId="b7bd8864-7f11-4e02-955e-45bf86893dcf" providerId="ADAL" clId="{4F393E81-F4F7-480E-AADB-A8800D3A8CC0}" dt="2023-09-26T17:45:59.022" v="585" actId="108"/>
        <pc:sldMkLst>
          <pc:docMk/>
          <pc:sldMk cId="996357465" sldId="553"/>
        </pc:sldMkLst>
      </pc:sldChg>
    </pc:docChg>
  </pc:docChgLst>
  <pc:docChgLst>
    <pc:chgData name="Boukadoum, A. Mounir" userId="b7bd8864-7f11-4e02-955e-45bf86893dcf" providerId="ADAL" clId="{0BBD79CC-348C-4EA6-AF51-FDFA6CEFAFBF}"/>
    <pc:docChg chg="custSel addSld modSld modSection">
      <pc:chgData name="Boukadoum, A. Mounir" userId="b7bd8864-7f11-4e02-955e-45bf86893dcf" providerId="ADAL" clId="{0BBD79CC-348C-4EA6-AF51-FDFA6CEFAFBF}" dt="2024-04-18T18:47:08.940" v="7" actId="1076"/>
      <pc:docMkLst>
        <pc:docMk/>
      </pc:docMkLst>
      <pc:sldChg chg="addSp delSp modSp new mod">
        <pc:chgData name="Boukadoum, A. Mounir" userId="b7bd8864-7f11-4e02-955e-45bf86893dcf" providerId="ADAL" clId="{0BBD79CC-348C-4EA6-AF51-FDFA6CEFAFBF}" dt="2024-04-18T18:47:08.940" v="7" actId="1076"/>
        <pc:sldMkLst>
          <pc:docMk/>
          <pc:sldMk cId="708922913" sldId="558"/>
        </pc:sldMkLst>
      </pc:sldChg>
    </pc:docChg>
  </pc:docChgLst>
  <pc:docChgLst>
    <pc:chgData name="Boukadoum, A. Mounir" userId="b7bd8864-7f11-4e02-955e-45bf86893dcf" providerId="ADAL" clId="{B3FBC03E-C5C8-477A-B8BA-E3B06FDFC7CC}"/>
    <pc:docChg chg="undo custSel modSld">
      <pc:chgData name="Boukadoum, A. Mounir" userId="b7bd8864-7f11-4e02-955e-45bf86893dcf" providerId="ADAL" clId="{B3FBC03E-C5C8-477A-B8BA-E3B06FDFC7CC}" dt="2024-03-05T17:42:29.457" v="31" actId="2161"/>
      <pc:docMkLst>
        <pc:docMk/>
      </pc:docMkLst>
      <pc:sldChg chg="addSp delSp modSp mod">
        <pc:chgData name="Boukadoum, A. Mounir" userId="b7bd8864-7f11-4e02-955e-45bf86893dcf" providerId="ADAL" clId="{B3FBC03E-C5C8-477A-B8BA-E3B06FDFC7CC}" dt="2024-03-05T17:42:29.457" v="31" actId="2161"/>
        <pc:sldMkLst>
          <pc:docMk/>
          <pc:sldMk cId="2738554287" sldId="5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59F28-D33A-4615-83B2-BD19E8FAD9DD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D238-9951-4539-8F66-A7AF8AE33C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2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6.1666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abs/2405.04434" TargetMode="External"/><Relationship Id="rId5" Type="http://schemas.openxmlformats.org/officeDocument/2006/relationships/hyperlink" Target="https://cdn.openai.com/research-covers/language-unsupervised/language_understanding_paper.pdf" TargetMode="External"/><Relationship Id="rId4" Type="http://schemas.openxmlformats.org/officeDocument/2006/relationships/hyperlink" Target="https://arxiv.org/pdf/1801.1019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79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https://wikidocs.net/167211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47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 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GShard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 Scaling Giant Models with Conditional Computation and Automatic Sharding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42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https://open-r1.com/how-deepseek-r1s-grpo-training-process-unlocks-advanced-reasoning/</a:t>
            </a:r>
          </a:p>
          <a:p>
            <a:r>
              <a:rPr lang="fr-CA" dirty="0"/>
              <a:t>https://www.youtube.com/watch?v=QdEuh2UVbu0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68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arXiv</a:t>
            </a:r>
            <a:r>
              <a:rPr lang="en-CA" dirty="0"/>
              <a:t> 2501.12948v1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9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Normal neuron</a:t>
            </a:r>
          </a:p>
          <a:p>
            <a:r>
              <a:rPr lang="en-US" altLang="zh-TW"/>
              <a:t>1</a:t>
            </a:r>
            <a:r>
              <a:rPr lang="en-US" altLang="zh-TW" baseline="0"/>
              <a:t> input, 1 output</a:t>
            </a:r>
          </a:p>
          <a:p>
            <a:endParaRPr lang="en-US" altLang="zh-TW" baseline="0"/>
          </a:p>
          <a:p>
            <a:r>
              <a:rPr lang="en-US" altLang="zh-TW" baseline="0"/>
              <a:t>This one</a:t>
            </a:r>
          </a:p>
          <a:p>
            <a:r>
              <a:rPr lang="en-US" altLang="zh-TW" baseline="0"/>
              <a:t>4 input, 1 output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65742-51E4-418D-8157-79EC9C21EB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39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https://france.devoteam.com/paroles-dexperts/lstm-transformers-gpt-bert-guide-des-principales-techniques-en-nlp/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19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6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NVIDIA, 2021) Using </a:t>
            </a:r>
            <a:r>
              <a:rPr lang="en-CA" b="0" i="0" dirty="0" err="1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DeepSpeed</a:t>
            </a:r>
            <a:r>
              <a:rPr lang="en-CA" b="0" i="0" dirty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 and Megatron to Train Megatron-Turing NLG 530B, the World’s Largest and Most Powerful Generative Language Model. Oct 11</a:t>
            </a:r>
            <a:r>
              <a:rPr lang="en-CA" b="0" i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>
                <a:sym typeface="+mn-ea"/>
              </a:rPr>
              <a:t>h</a:t>
            </a:r>
            <a:r>
              <a:rPr lang="zh-CN" altLang="en-US" dirty="0">
                <a:sym typeface="+mn-ea"/>
              </a:rPr>
              <a:t>ttps://huggingface.co/blog/large-language-models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41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4EC1F-4C1A-4575-A29E-535B091AA9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0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8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 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Attention Is All You Need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Generating Wikipedia by Summarizing Long Sequences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Improving Language Understanding by Generative Pre-Training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DeepSeek-V2: A Strong, Economical, and Efficient Mixture-of-Experts Language Model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45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C7D-F7B4-4980-984C-48630453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AF4BE-98D4-46C3-B9E4-392B2A5C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63A5-3144-4436-BD3E-59D6C3BA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ED2F-8230-4C1E-9EE6-DD26AD2E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12CC-47EA-4ED9-B048-6B88D52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8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ACD0-D21F-444A-801F-F05AE906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4944A-719B-4831-8C08-8CB58AB9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2A65A-6ECE-492B-8463-68C42700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EF03-EB36-4DA8-975B-8C192CD6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388C-E626-4D4D-8480-3F85267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0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153AB-7138-4BF2-87EF-416D13878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176F9-706C-485E-8385-9B798DE2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D087-C8C0-4AE8-8FDF-1FC15F7F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A489-5EA0-42E3-A532-2C8A8FEF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FABC-BA98-4277-9953-687D99EA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30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BE3E-B7EF-7B43-A017-F36A8828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220D6-F544-2C4C-81F2-9411B7C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D018-BA10-AA4E-89D7-219C37F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FF51-C230-EA4E-BF6D-1D393DA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5CBA-608C-3340-A6C3-DC8E4E75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8521-118D-3D43-811C-61630749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F055-4206-354F-9F40-3C795C40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D1C1-6B11-F545-92F2-CF243C54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4A89-7369-2241-969F-14F46419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A3D5-9304-214A-834A-B140B53A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944-005C-A24E-9FB2-7C99AD26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84D1-0D16-C843-8DAF-5D6C6985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BB3A-ABF0-9347-9977-BE5394DA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477C-FD1A-B24D-A41F-DD92DAD8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D7C5-E9EC-174C-8006-F0062D6C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D5F-F341-9941-9D48-E29345BB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523B-B890-634A-A577-4859B2C2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4E015-3148-AF45-8FB0-20ABD6A1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4C8-31EC-4445-A52C-F60F4B1D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F18A7-8EA7-6D41-B1BF-5F0CA885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90512-B302-264A-8E7C-08DB77D2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C65A-B853-7B41-B3E6-857AD5C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8C1-C177-7042-AB30-EC3ED093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19016-938C-344D-AE1B-D4E444C9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9BB3E-1182-9D46-A3D1-C4DF49FFF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0E7B-D99A-234A-8750-142B67ACD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DBF70-9150-BC48-AA51-B5D6422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A0B03-0DFF-A64E-9B41-D0FA0A8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56BA4-385F-DF40-B36F-252B27F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8ED-C9D1-204D-AF46-07A0056A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FE61-28B6-694D-84A1-35DB23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25102-8AFD-CB4E-929A-B9802B9E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6D9A5-80D1-F64C-861E-548F4A3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631CC-7DA4-5842-B502-D4B67EA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61C1-283C-CB4E-9630-BC091B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5EB6-0E53-6144-8D51-137487A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CA62-08FB-4ECB-A3E9-F3D50F54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3F28-7CD4-4531-BECB-03DF3D6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2179-3D77-4C75-AC53-CB465AA4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1329" y="637171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9E4A23F-229D-426D-88D7-4A69D3BD76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3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E4D8-3957-D84D-965F-D46D5BA2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5C9-DD5A-0041-BA4B-74B14BD6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BE1A-6652-694F-947C-4BC98C15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72EF-D0F7-3548-A8BA-CDB9128D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2AD0-7874-F447-AC61-20F61C0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F42E-64F7-4642-8610-B962B73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AD88-8D0E-D042-B68B-DAE38B46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FD70C-92F7-6E4D-8BB1-70E2CB4E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8DBC-D847-A644-AFCF-155ADAE39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2CCB8-CDE5-844C-8F81-A1DBDCC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A01-252F-BF44-A877-B547C8C5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B040-3D76-824D-80C1-2769DEAA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A5FC-5CC9-B049-A0EA-2F9AD1C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D0-7EBA-4F49-BD58-FD7A336F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85CD-7C6C-5544-BF75-ED44911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9A12-2F76-5443-9A38-D5A7BE0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D6F5-7E8A-6D47-AE9E-470649E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854B-D526-D242-9453-3BF009BD9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45B8-9D7A-7B4F-86CB-7458E879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A836-46D1-0741-A6F0-1290C91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A49E-A712-8442-A722-03B8C9AB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2C35-DB7B-EB4F-87A8-04DF640C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3" b="0" i="0">
                <a:solidFill>
                  <a:srgbClr val="03030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7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32B9-A3D3-4B0D-B27F-8B1DE0A2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D8B3-25A4-4D7F-A705-BF2C68BB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A347-29E7-425D-BAA8-EB03B320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3C227-A6E3-4B4C-B682-203671A3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23BE-4E48-4743-AE0E-05A1A30F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7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2490-49C9-42EF-AC81-CF8B36B7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4585-1A36-4690-8A2C-88258861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D7796-DB91-4F03-80C2-DA6376341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65981-4EA9-4F4C-8142-67F77E1D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158D9-4A3D-4855-A33E-B68361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03A61-785F-4A79-A3CC-D405568B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7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CF9-9422-4213-8AC3-F02CF4D2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7FB95-2D03-4496-8D5B-E0AB8BCC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32B53-801F-480C-BEC0-B78C61C1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5B1EA-B87F-4885-89B3-C62B39D6C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DEB5-8BDA-4944-9092-A8049B937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EED2C-96A0-4EF0-A791-FE3FD606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9C9AA-8D89-4088-B4BD-934B7864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959B9-B0DD-42C1-AA55-3488E0C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3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576F-25EE-421D-98CC-51ACC022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97902-9EC1-4306-8701-DA9C36EE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4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2C166-69BF-4CEB-8E69-9853699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1081" y="6342242"/>
            <a:ext cx="2743200" cy="365125"/>
          </a:xfrm>
        </p:spPr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37A8B5-C6CD-4FCE-69B5-231534654212}"/>
              </a:ext>
            </a:extLst>
          </p:cNvPr>
          <p:cNvGrpSpPr/>
          <p:nvPr userDrawn="1"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6" name="Picture 5" descr="UQAM">
              <a:extLst>
                <a:ext uri="{FF2B5EF4-FFF2-40B4-BE49-F238E27FC236}">
                  <a16:creationId xmlns:a16="http://schemas.microsoft.com/office/drawing/2014/main" id="{C2131050-72A0-93AF-F483-E777B5C09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418F09-5F82-5D90-30CB-2D50C40648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8" name="Picture 0" descr="CoFaMic.emf">
                <a:extLst>
                  <a:ext uri="{FF2B5EF4-FFF2-40B4-BE49-F238E27FC236}">
                    <a16:creationId xmlns:a16="http://schemas.microsoft.com/office/drawing/2014/main" id="{C1E48497-B0E1-4E08-2B86-051171860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 1">
                <a:extLst>
                  <a:ext uri="{FF2B5EF4-FFF2-40B4-BE49-F238E27FC236}">
                    <a16:creationId xmlns:a16="http://schemas.microsoft.com/office/drawing/2014/main" id="{5D4EB732-8A86-2378-1491-2E44FB795A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60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5DA-0083-47A9-9967-D8197624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4B61-8814-4CD8-9256-61218B98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8E6DC-F59C-4096-8013-34AFA051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3E45-8278-422C-A6BF-94FC5FFB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98C77-150B-4F9C-A5FB-2F635018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A93C-B3C3-4D4D-9F05-E0624A7B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5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DFF2-9B11-4970-9E19-67F9314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0DF4A-109F-4875-80D9-336C21CD7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3AB83-3A78-4D87-A624-57D8EBA5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EDAD3-DF37-4E11-A741-436AC9A5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D4D91-8E3C-4C5A-9E55-A9BB547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662D-4D4D-4614-BD74-5C51A95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4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30944-52AA-4C10-9E58-6FE07BD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CD90-E296-41AF-AB6A-DF475276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3C5E-363E-4A80-B0A1-50DE51E2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3240-1370-42B6-B950-DFE047EA17C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57B7-093A-490F-A5C4-F49FB3A31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D8D6-31A6-45B9-B65E-6086D7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7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AC0F4-0EAB-494B-97B4-169B3FD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4921-1DB3-AB4B-925A-918C50F1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803F-A429-3E4F-8272-724038E32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4AC8-B72D-3B46-BD27-87A9F10671B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BD5E-E7F0-D445-A4E7-E48F437A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6B74-9314-0A41-ABCF-A9E50138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4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8.xml"/><Relationship Id="rId21" Type="http://schemas.openxmlformats.org/officeDocument/2006/relationships/image" Target="../media/image2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image" Target="../media/image2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.xml"/><Relationship Id="rId7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jpeg"/><Relationship Id="rId5" Type="http://schemas.openxmlformats.org/officeDocument/2006/relationships/image" Target="../media/image27.gif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2.png"/><Relationship Id="rId5" Type="http://schemas.openxmlformats.org/officeDocument/2006/relationships/tags" Target="../tags/tag56.xml"/><Relationship Id="rId10" Type="http://schemas.openxmlformats.org/officeDocument/2006/relationships/image" Target="../media/image1.jpeg"/><Relationship Id="rId4" Type="http://schemas.openxmlformats.org/officeDocument/2006/relationships/tags" Target="../tags/tag55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i_lulk6sja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hyperlink" Target="https://falconllm.tii.ae/" TargetMode="External"/><Relationship Id="rId21" Type="http://schemas.openxmlformats.org/officeDocument/2006/relationships/hyperlink" Target="https://sapling.ai/llm/cerebras" TargetMode="External"/><Relationship Id="rId34" Type="http://schemas.openxmlformats.org/officeDocument/2006/relationships/hyperlink" Target="https://huggingface.co/EleutherAI/gpt-j-6b" TargetMode="External"/><Relationship Id="rId42" Type="http://schemas.openxmlformats.org/officeDocument/2006/relationships/hyperlink" Target="https://bair.berkeley.edu/blog/2023/04/03/koala/" TargetMode="External"/><Relationship Id="rId47" Type="http://schemas.openxmlformats.org/officeDocument/2006/relationships/hyperlink" Target="https://sapling.ai/llm/mpt" TargetMode="External"/><Relationship Id="rId50" Type="http://schemas.openxmlformats.org/officeDocument/2006/relationships/hyperlink" Target="https://open-assistant.io/" TargetMode="External"/><Relationship Id="rId55" Type="http://schemas.openxmlformats.org/officeDocument/2006/relationships/hyperlink" Target="https://sapling.ai/llm/orca" TargetMode="External"/><Relationship Id="rId63" Type="http://schemas.openxmlformats.org/officeDocument/2006/relationships/hyperlink" Target="https://sapling.ai/llm/stablevicuna" TargetMode="External"/><Relationship Id="rId68" Type="http://schemas.openxmlformats.org/officeDocument/2006/relationships/hyperlink" Target="https://github.com/nlpxucan/WizardLM" TargetMode="External"/><Relationship Id="rId7" Type="http://schemas.openxmlformats.org/officeDocument/2006/relationships/hyperlink" Target="https://sapling.ai/llm/claude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fm.stanford.edu/2023/03/13/alpaca.html" TargetMode="External"/><Relationship Id="rId29" Type="http://schemas.openxmlformats.org/officeDocument/2006/relationships/hyperlink" Target="https://sapling.ai/llm/flan-t5" TargetMode="External"/><Relationship Id="rId11" Type="http://schemas.openxmlformats.org/officeDocument/2006/relationships/hyperlink" Target="https://sapling.ai/llm/jurassic" TargetMode="External"/><Relationship Id="rId24" Type="http://schemas.openxmlformats.org/officeDocument/2006/relationships/hyperlink" Target="https://www.databricks.com/blog/2023/04/12/dolly-first-open-commercially-viable-instruction-tuned-llm" TargetMode="External"/><Relationship Id="rId32" Type="http://schemas.openxmlformats.org/officeDocument/2006/relationships/hyperlink" Target="https://huggingface.co/google/flan-ul2" TargetMode="External"/><Relationship Id="rId37" Type="http://schemas.openxmlformats.org/officeDocument/2006/relationships/hyperlink" Target="https://sapling.ai/llm/gptneo" TargetMode="External"/><Relationship Id="rId40" Type="http://schemas.openxmlformats.org/officeDocument/2006/relationships/hyperlink" Target="https://github.com/artidoro/qlora" TargetMode="External"/><Relationship Id="rId45" Type="http://schemas.openxmlformats.org/officeDocument/2006/relationships/hyperlink" Target="https://sapling.ai/llm/llama2" TargetMode="External"/><Relationship Id="rId53" Type="http://schemas.openxmlformats.org/officeDocument/2006/relationships/hyperlink" Target="https://sapling.ai/llm/opt" TargetMode="External"/><Relationship Id="rId58" Type="http://schemas.openxmlformats.org/officeDocument/2006/relationships/hyperlink" Target="https://github.com/EleutherAI/pythia" TargetMode="External"/><Relationship Id="rId66" Type="http://schemas.openxmlformats.org/officeDocument/2006/relationships/hyperlink" Target="https://vicuna.lmsys.org/" TargetMode="External"/><Relationship Id="rId5" Type="http://schemas.openxmlformats.org/officeDocument/2006/relationships/hyperlink" Target="https://sapling.ai/llm/chatgpt" TargetMode="External"/><Relationship Id="rId61" Type="http://schemas.openxmlformats.org/officeDocument/2006/relationships/hyperlink" Target="https://sapling.ai/llm/stablelm" TargetMode="External"/><Relationship Id="rId19" Type="http://schemas.openxmlformats.org/officeDocument/2006/relationships/hyperlink" Target="https://sapling.ai/llm/bloomchat" TargetMode="External"/><Relationship Id="rId14" Type="http://schemas.openxmlformats.org/officeDocument/2006/relationships/hyperlink" Target="https://inflection.ai/inflection-1" TargetMode="External"/><Relationship Id="rId22" Type="http://schemas.openxmlformats.org/officeDocument/2006/relationships/hyperlink" Target="https://huggingface.co/cerebras" TargetMode="External"/><Relationship Id="rId27" Type="http://schemas.openxmlformats.org/officeDocument/2006/relationships/hyperlink" Target="https://sapling.ai/llm/fastchat" TargetMode="External"/><Relationship Id="rId30" Type="http://schemas.openxmlformats.org/officeDocument/2006/relationships/hyperlink" Target="https://huggingface.co/docs/transformers/model_doc/flan-t5" TargetMode="External"/><Relationship Id="rId35" Type="http://schemas.openxmlformats.org/officeDocument/2006/relationships/hyperlink" Target="https://sapling.ai/llm/gpt4all" TargetMode="External"/><Relationship Id="rId43" Type="http://schemas.openxmlformats.org/officeDocument/2006/relationships/hyperlink" Target="https://sapling.ai/llm/llama" TargetMode="External"/><Relationship Id="rId48" Type="http://schemas.openxmlformats.org/officeDocument/2006/relationships/hyperlink" Target="https://www.mosaicml.com/blog/mpt-30b" TargetMode="External"/><Relationship Id="rId56" Type="http://schemas.openxmlformats.org/officeDocument/2006/relationships/hyperlink" Target="https://aka.ms/orca-lm" TargetMode="External"/><Relationship Id="rId64" Type="http://schemas.openxmlformats.org/officeDocument/2006/relationships/hyperlink" Target="https://huggingface.co/CarperAI/stable-vicuna-13b-delta" TargetMode="External"/><Relationship Id="rId8" Type="http://schemas.openxmlformats.org/officeDocument/2006/relationships/hyperlink" Target="https://www.anthropic.com/index/introducing-claude" TargetMode="External"/><Relationship Id="rId51" Type="http://schemas.openxmlformats.org/officeDocument/2006/relationships/hyperlink" Target="https://sapling.ai/llm/openllama" TargetMode="External"/><Relationship Id="rId3" Type="http://schemas.openxmlformats.org/officeDocument/2006/relationships/hyperlink" Target="https://sapling.ai/llm/bard" TargetMode="External"/><Relationship Id="rId12" Type="http://schemas.openxmlformats.org/officeDocument/2006/relationships/hyperlink" Target="https://www.ai21.com/studio" TargetMode="External"/><Relationship Id="rId17" Type="http://schemas.openxmlformats.org/officeDocument/2006/relationships/hyperlink" Target="https://sapling.ai/llm/bloom" TargetMode="External"/><Relationship Id="rId25" Type="http://schemas.openxmlformats.org/officeDocument/2006/relationships/hyperlink" Target="https://sapling.ai/llm/falcon" TargetMode="External"/><Relationship Id="rId33" Type="http://schemas.openxmlformats.org/officeDocument/2006/relationships/hyperlink" Target="https://sapling.ai/llm/gpt-j" TargetMode="External"/><Relationship Id="rId38" Type="http://schemas.openxmlformats.org/officeDocument/2006/relationships/hyperlink" Target="https://huggingface.co/togethercomputer/GPT-NeoXT-Chat-Base-20B" TargetMode="External"/><Relationship Id="rId46" Type="http://schemas.openxmlformats.org/officeDocument/2006/relationships/hyperlink" Target="https://ai.meta.com/llama/" TargetMode="External"/><Relationship Id="rId59" Type="http://schemas.openxmlformats.org/officeDocument/2006/relationships/hyperlink" Target="https://sapling.ai/llm/redpajama" TargetMode="External"/><Relationship Id="rId67" Type="http://schemas.openxmlformats.org/officeDocument/2006/relationships/hyperlink" Target="https://sapling.ai/llm/wizard" TargetMode="External"/><Relationship Id="rId20" Type="http://schemas.openxmlformats.org/officeDocument/2006/relationships/hyperlink" Target="https://sambanova.ai/blog/introducing-bloomchat-176b-the-multilingual-chat-based-llm/" TargetMode="External"/><Relationship Id="rId41" Type="http://schemas.openxmlformats.org/officeDocument/2006/relationships/hyperlink" Target="https://sapling.ai/llm/koala" TargetMode="External"/><Relationship Id="rId54" Type="http://schemas.openxmlformats.org/officeDocument/2006/relationships/hyperlink" Target="https://github.com/facebookresearch/metaseq/tree/main/projects/OPT" TargetMode="External"/><Relationship Id="rId62" Type="http://schemas.openxmlformats.org/officeDocument/2006/relationships/hyperlink" Target="https://github.com/Stability-AI/StableL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at.openai.com/" TargetMode="External"/><Relationship Id="rId15" Type="http://schemas.openxmlformats.org/officeDocument/2006/relationships/hyperlink" Target="https://sapling.ai/llm/alpaca" TargetMode="External"/><Relationship Id="rId23" Type="http://schemas.openxmlformats.org/officeDocument/2006/relationships/hyperlink" Target="https://sapling.ai/llm/dolly" TargetMode="External"/><Relationship Id="rId28" Type="http://schemas.openxmlformats.org/officeDocument/2006/relationships/hyperlink" Target="https://github.com/lm-sys/FastChat" TargetMode="External"/><Relationship Id="rId36" Type="http://schemas.openxmlformats.org/officeDocument/2006/relationships/hyperlink" Target="https://github.com/nomic-ai/gpt4all" TargetMode="External"/><Relationship Id="rId49" Type="http://schemas.openxmlformats.org/officeDocument/2006/relationships/hyperlink" Target="https://sapling.ai/llm/openassistant" TargetMode="External"/><Relationship Id="rId57" Type="http://schemas.openxmlformats.org/officeDocument/2006/relationships/hyperlink" Target="https://sapling.ai/llm/pythia" TargetMode="External"/><Relationship Id="rId10" Type="http://schemas.openxmlformats.org/officeDocument/2006/relationships/hyperlink" Target="https://docs.cohere.com/docs/the-cohere-platform" TargetMode="External"/><Relationship Id="rId31" Type="http://schemas.openxmlformats.org/officeDocument/2006/relationships/hyperlink" Target="https://sapling.ai/llm/flan-ul2" TargetMode="External"/><Relationship Id="rId44" Type="http://schemas.openxmlformats.org/officeDocument/2006/relationships/hyperlink" Target="https://ai.facebook.com/blog/large-language-model-llama-meta-ai/" TargetMode="External"/><Relationship Id="rId52" Type="http://schemas.openxmlformats.org/officeDocument/2006/relationships/hyperlink" Target="https://github.com/openlm-research/open_llama" TargetMode="External"/><Relationship Id="rId60" Type="http://schemas.openxmlformats.org/officeDocument/2006/relationships/hyperlink" Target="https://www.together.xyz/blog/redpajama-models-v1" TargetMode="External"/><Relationship Id="rId65" Type="http://schemas.openxmlformats.org/officeDocument/2006/relationships/hyperlink" Target="https://sapling.ai/llm/vicuna" TargetMode="External"/><Relationship Id="rId4" Type="http://schemas.openxmlformats.org/officeDocument/2006/relationships/hyperlink" Target="https://bard.google.com/" TargetMode="External"/><Relationship Id="rId9" Type="http://schemas.openxmlformats.org/officeDocument/2006/relationships/hyperlink" Target="https://sapling.ai/llm/cohere" TargetMode="External"/><Relationship Id="rId13" Type="http://schemas.openxmlformats.org/officeDocument/2006/relationships/hyperlink" Target="https://sapling.ai/llm/pi" TargetMode="External"/><Relationship Id="rId18" Type="http://schemas.openxmlformats.org/officeDocument/2006/relationships/hyperlink" Target="https://bigscience.huggingface.co/blog/bloom" TargetMode="External"/><Relationship Id="rId39" Type="http://schemas.openxmlformats.org/officeDocument/2006/relationships/hyperlink" Target="https://sapling.ai/llm/guanac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4214-D702-4F2F-AB50-F471BB3C6F7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noFill/>
        </p:spPr>
        <p:txBody>
          <a:bodyPr>
            <a:normAutofit/>
          </a:bodyPr>
          <a:lstStyle/>
          <a:p>
            <a:r>
              <a:rPr lang="fr-CA" sz="48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(Grands) Modèles de langage statistiques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357307" y="4029518"/>
            <a:ext cx="784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Mounir Boukadoum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0E09C-A5E4-1ADE-4547-1AB2B281486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63411" y="6356322"/>
            <a:ext cx="6096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Plusieurs transparents a</a:t>
            </a:r>
            <a:r>
              <a:rPr kumimoji="0" lang="fr-CA" sz="1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daptés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matériel téléchargé de l’Internet</a:t>
            </a:r>
          </a:p>
        </p:txBody>
      </p:sp>
    </p:spTree>
    <p:extLst>
      <p:ext uri="{BB962C8B-B14F-4D97-AF65-F5344CB8AC3E}">
        <p14:creationId xmlns:p14="http://schemas.microsoft.com/office/powerpoint/2010/main" val="234435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CD2BE-F06C-25BB-06BF-DEEFC4C1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3" y="1825625"/>
            <a:ext cx="5213834" cy="407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0404-B72F-310F-7AA2-550F150F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 GPT en une phrase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A2F-E673-36E4-A810-E91C2F47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4252" cy="4351338"/>
          </a:xfrm>
        </p:spPr>
        <p:txBody>
          <a:bodyPr>
            <a:normAutofit/>
          </a:bodyPr>
          <a:lstStyle/>
          <a:p>
            <a:r>
              <a:rPr lang="fr-CA" sz="2400" dirty="0"/>
              <a:t>Partant d’une séquence de </a:t>
            </a:r>
            <a:r>
              <a:rPr lang="fr-CA" sz="2400" i="1" dirty="0"/>
              <a:t>N</a:t>
            </a:r>
            <a:r>
              <a:rPr lang="fr-CA" sz="2400" dirty="0"/>
              <a:t> symboles linguistiques  (jetons), chacun représentant un mot d’un vocabulaire de taille </a:t>
            </a:r>
            <a:r>
              <a:rPr lang="fr-CA" sz="2400" i="1" dirty="0"/>
              <a:t>V</a:t>
            </a:r>
            <a:r>
              <a:rPr lang="fr-CA" sz="2400" dirty="0"/>
              <a:t>, donner le symbole le plus probable d’être joint à la fin de la séquence.</a:t>
            </a:r>
          </a:p>
          <a:p>
            <a:r>
              <a:rPr lang="fr-CA" sz="2400" dirty="0"/>
              <a:t>Principe simple mais mise en œuvre exigeante !</a:t>
            </a:r>
          </a:p>
          <a:p>
            <a:pPr lvl="1"/>
            <a:r>
              <a:rPr lang="fr-CA" sz="2000" dirty="0"/>
              <a:t>Pour GPT-3, </a:t>
            </a:r>
            <a:r>
              <a:rPr lang="fr-CA" sz="2000" i="1" dirty="0"/>
              <a:t>N</a:t>
            </a:r>
            <a:r>
              <a:rPr lang="fr-CA" sz="2000" dirty="0"/>
              <a:t>=2048 et V=50257, 499,400 milliards de données d’entraînement (Internet, livres numérisés, </a:t>
            </a:r>
            <a:r>
              <a:rPr lang="fr-CA" sz="2000" dirty="0" err="1"/>
              <a:t>Wikipedia</a:t>
            </a:r>
            <a:r>
              <a:rPr lang="fr-CA" sz="2000" dirty="0"/>
              <a:t>) et 1024+ </a:t>
            </a:r>
            <a:r>
              <a:rPr lang="fr-CA" sz="2000" dirty="0" err="1"/>
              <a:t>GPUs</a:t>
            </a:r>
            <a:endParaRPr lang="fr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6995B-F6BE-1D37-BFBC-AC485809A675}"/>
              </a:ext>
            </a:extLst>
          </p:cNvPr>
          <p:cNvSpPr txBox="1"/>
          <p:nvPr/>
        </p:nvSpPr>
        <p:spPr>
          <a:xfrm>
            <a:off x="6900023" y="5708247"/>
            <a:ext cx="387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https://dugas.ch/artificial_curiosity/GPT_architecture.html</a:t>
            </a:r>
          </a:p>
        </p:txBody>
      </p:sp>
    </p:spTree>
    <p:extLst>
      <p:ext uri="{BB962C8B-B14F-4D97-AF65-F5344CB8AC3E}">
        <p14:creationId xmlns:p14="http://schemas.microsoft.com/office/powerpoint/2010/main" val="11879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709E8-A1E5-004E-CF62-2170BC9371A2}"/>
              </a:ext>
            </a:extLst>
          </p:cNvPr>
          <p:cNvSpPr>
            <a:spLocks noGrp="1"/>
          </p:cNvSpPr>
          <p:nvPr/>
        </p:nvSpPr>
        <p:spPr>
          <a:xfrm>
            <a:off x="276587" y="542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performance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extraordinaire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20ADF-866F-C803-C114-CD7AD27BA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61" y="2355553"/>
            <a:ext cx="5691629" cy="3774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E88E98-4E80-30B8-D3BC-29EEBA61C0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6587" y="1893888"/>
            <a:ext cx="11033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avec GPT-4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C85B4-90FE-12E2-5EFA-4899436A49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854"/>
          <a:stretch>
            <a:fillRect/>
          </a:stretch>
        </p:blipFill>
        <p:spPr>
          <a:xfrm>
            <a:off x="403541" y="2990190"/>
            <a:ext cx="5819413" cy="29866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C58867D-BC48-1129-5C21-F61AACB2AE89}"/>
              </a:ext>
            </a:extLst>
          </p:cNvPr>
          <p:cNvGrpSpPr/>
          <p:nvPr/>
        </p:nvGrpSpPr>
        <p:grpSpPr>
          <a:xfrm>
            <a:off x="434242" y="2478679"/>
            <a:ext cx="5819413" cy="445496"/>
            <a:chOff x="434242" y="2478679"/>
            <a:chExt cx="5819413" cy="4454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CCD9CD-E79D-9054-FE08-A34D4FD8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88045"/>
            <a:stretch>
              <a:fillRect/>
            </a:stretch>
          </p:blipFill>
          <p:spPr>
            <a:xfrm>
              <a:off x="434242" y="2478679"/>
              <a:ext cx="5819413" cy="4454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3E93FA-52AE-CFCC-E22E-5249EE1736FE}"/>
                </a:ext>
              </a:extLst>
            </p:cNvPr>
            <p:cNvSpPr/>
            <p:nvPr/>
          </p:nvSpPr>
          <p:spPr>
            <a:xfrm>
              <a:off x="4261945" y="2588151"/>
              <a:ext cx="1954924" cy="16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516230-85DB-7894-32BA-861F032862B4}"/>
                </a:ext>
              </a:extLst>
            </p:cNvPr>
            <p:cNvSpPr/>
            <p:nvPr/>
          </p:nvSpPr>
          <p:spPr>
            <a:xfrm>
              <a:off x="882869" y="2744327"/>
              <a:ext cx="2060028" cy="179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7156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591-2CB1-9BBE-3DF6-5D5608E8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Il faut avoir les moyens !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318-6227-F34E-AAE8-2A67349C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9" y="1690688"/>
            <a:ext cx="1125367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sz="2700" dirty="0"/>
              <a:t>Ensemble d’apprentissage massif</a:t>
            </a:r>
          </a:p>
          <a:p>
            <a:pPr lvl="1"/>
            <a:r>
              <a:rPr lang="fr-CA" sz="2200" dirty="0"/>
              <a:t>500 milliards+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700" dirty="0"/>
              <a:t>Ressources de calcul impressionnantes</a:t>
            </a:r>
          </a:p>
          <a:p>
            <a:pPr lvl="1"/>
            <a:r>
              <a:rPr lang="fr-CA" sz="2300" dirty="0"/>
              <a:t>1024+ </a:t>
            </a:r>
            <a:r>
              <a:rPr lang="fr-CA" sz="2300" dirty="0" err="1"/>
              <a:t>GPUs</a:t>
            </a:r>
            <a:endParaRPr lang="fr-CA" sz="2300" dirty="0"/>
          </a:p>
          <a:p>
            <a:pPr marL="514350" indent="-514350">
              <a:buFont typeface="+mj-lt"/>
              <a:buAutoNum type="arabicPeriod"/>
            </a:pPr>
            <a:r>
              <a:rPr lang="fr-CA" sz="2700" dirty="0"/>
              <a:t>Et poches profondes 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00212-94A8-0638-C42B-96B5A76101B3}"/>
              </a:ext>
            </a:extLst>
          </p:cNvPr>
          <p:cNvGrpSpPr/>
          <p:nvPr/>
        </p:nvGrpSpPr>
        <p:grpSpPr>
          <a:xfrm>
            <a:off x="1581150" y="3899030"/>
            <a:ext cx="9029700" cy="2730948"/>
            <a:chOff x="1572181" y="2705100"/>
            <a:chExt cx="9029700" cy="27309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7A3965-CB57-B041-4469-06B36342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181" y="3483423"/>
              <a:ext cx="9029700" cy="19526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AEC87D-5A98-40F9-0F8A-DA0DB970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0" y="2705100"/>
              <a:ext cx="8763000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96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4A910-7C60-267F-3C95-B0D7F4757C36}"/>
              </a:ext>
            </a:extLst>
          </p:cNvPr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la taille des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modèles</a:t>
            </a:r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augmente</a:t>
            </a:r>
            <a:endParaRPr lang="en-US" altLang="zh-CN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D1B73010-F909-6E4C-3E77-1B4551A265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6625" y="1726565"/>
            <a:ext cx="794004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212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413427" y="437997"/>
            <a:ext cx="10155777" cy="100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altLang="zh-CN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La connexion avec GPT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ACCDF74-7CFE-6146-A057-9802E875082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5972" y="1548295"/>
            <a:ext cx="69497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L’architecture encodeur-décodeur du </a:t>
            </a:r>
            <a:r>
              <a:rPr lang="fr-CA" altLang="zh-CN" sz="2600" dirty="0" err="1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Transformeur</a:t>
            </a: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 est efficace pour la traduction, mais pas toujours requise  ailleurs</a:t>
            </a: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5C9370B2-95CA-2460-62BB-2DCDD39907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9149" y="6211553"/>
            <a:ext cx="7656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https://ai.googleblog.com/2017/08/transformer-novel-neural-network.html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A91522-DF11-BB37-2B65-6573D238331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24057" y="403462"/>
            <a:ext cx="4717143" cy="3435378"/>
            <a:chOff x="6111924" y="3355847"/>
            <a:chExt cx="4905829" cy="3504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714030-F39E-881C-206F-95A85C17E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614" r="6243"/>
            <a:stretch/>
          </p:blipFill>
          <p:spPr>
            <a:xfrm>
              <a:off x="6111924" y="3355847"/>
              <a:ext cx="4905829" cy="35044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8EE896-CB0F-E090-289D-96BEA4F2F8D1}"/>
                </a:ext>
              </a:extLst>
            </p:cNvPr>
            <p:cNvSpPr txBox="1"/>
            <p:nvPr/>
          </p:nvSpPr>
          <p:spPr>
            <a:xfrm>
              <a:off x="6823456" y="3992176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6EE039-6635-0D12-4BDC-8D8A00513A04}"/>
                </a:ext>
              </a:extLst>
            </p:cNvPr>
            <p:cNvSpPr txBox="1"/>
            <p:nvPr/>
          </p:nvSpPr>
          <p:spPr>
            <a:xfrm>
              <a:off x="6823456" y="4370867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E90922-1E6F-D811-43D6-12E2A6C86BCA}"/>
                </a:ext>
              </a:extLst>
            </p:cNvPr>
            <p:cNvSpPr txBox="1"/>
            <p:nvPr/>
          </p:nvSpPr>
          <p:spPr>
            <a:xfrm>
              <a:off x="6823456" y="4777266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8DDE4-08E4-775B-B032-B9E1EDCABEC4}"/>
                </a:ext>
              </a:extLst>
            </p:cNvPr>
            <p:cNvSpPr txBox="1"/>
            <p:nvPr/>
          </p:nvSpPr>
          <p:spPr>
            <a:xfrm>
              <a:off x="6823456" y="5183665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88963F-37C3-4E65-BC89-8AE366664FDE}"/>
                </a:ext>
              </a:extLst>
            </p:cNvPr>
            <p:cNvSpPr txBox="1"/>
            <p:nvPr/>
          </p:nvSpPr>
          <p:spPr>
            <a:xfrm>
              <a:off x="6823456" y="5571592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0CB058-562E-8614-933C-BBA833C0D597}"/>
                </a:ext>
              </a:extLst>
            </p:cNvPr>
            <p:cNvSpPr txBox="1"/>
            <p:nvPr/>
          </p:nvSpPr>
          <p:spPr>
            <a:xfrm>
              <a:off x="6823456" y="5959519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65C067-DDEF-BDF4-FEFF-6DAC0D0A9204}"/>
                </a:ext>
              </a:extLst>
            </p:cNvPr>
            <p:cNvSpPr txBox="1"/>
            <p:nvPr/>
          </p:nvSpPr>
          <p:spPr>
            <a:xfrm>
              <a:off x="9746764" y="3983396"/>
              <a:ext cx="75959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95DDEB-85C7-E39F-D11F-D7F67AB7191C}"/>
                </a:ext>
              </a:extLst>
            </p:cNvPr>
            <p:cNvSpPr txBox="1"/>
            <p:nvPr/>
          </p:nvSpPr>
          <p:spPr>
            <a:xfrm>
              <a:off x="9746765" y="4369820"/>
              <a:ext cx="80907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9BB90-92D7-6C0C-F22B-B321B1B6062B}"/>
                </a:ext>
              </a:extLst>
            </p:cNvPr>
            <p:cNvSpPr txBox="1"/>
            <p:nvPr/>
          </p:nvSpPr>
          <p:spPr>
            <a:xfrm>
              <a:off x="9746765" y="4777266"/>
              <a:ext cx="80907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13D413-99E2-19AE-655E-C14C408739D7}"/>
                </a:ext>
              </a:extLst>
            </p:cNvPr>
            <p:cNvSpPr txBox="1"/>
            <p:nvPr/>
          </p:nvSpPr>
          <p:spPr>
            <a:xfrm>
              <a:off x="9774472" y="5183665"/>
              <a:ext cx="781370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B54BC8-95E4-30F1-330F-CA0FD7B81B03}"/>
                </a:ext>
              </a:extLst>
            </p:cNvPr>
            <p:cNvSpPr txBox="1"/>
            <p:nvPr/>
          </p:nvSpPr>
          <p:spPr>
            <a:xfrm>
              <a:off x="9774473" y="5570089"/>
              <a:ext cx="781369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B4052F-34A4-C964-BBF6-F967F245D36D}"/>
                </a:ext>
              </a:extLst>
            </p:cNvPr>
            <p:cNvSpPr txBox="1"/>
            <p:nvPr/>
          </p:nvSpPr>
          <p:spPr>
            <a:xfrm>
              <a:off x="9774473" y="5956513"/>
              <a:ext cx="781369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50250F-05BC-B31F-D7C1-AC6A5F718CF4}"/>
              </a:ext>
            </a:extLst>
          </p:cNvPr>
          <p:cNvGrpSpPr/>
          <p:nvPr/>
        </p:nvGrpSpPr>
        <p:grpSpPr>
          <a:xfrm>
            <a:off x="7817779" y="3873375"/>
            <a:ext cx="4323421" cy="2612386"/>
            <a:chOff x="7874879" y="4021790"/>
            <a:chExt cx="4323421" cy="2612386"/>
          </a:xfrm>
        </p:grpSpPr>
        <p:pic>
          <p:nvPicPr>
            <p:cNvPr id="3" name="Picture 2" descr="Screen Shot 2020-01-14 at 8.44.50 PM.png">
              <a:extLst>
                <a:ext uri="{FF2B5EF4-FFF2-40B4-BE49-F238E27FC236}">
                  <a16:creationId xmlns:a16="http://schemas.microsoft.com/office/drawing/2014/main" id="{FEAF96C6-D5F6-423F-1EED-D3789BAB8BC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879" y="4021790"/>
              <a:ext cx="4323421" cy="261238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B7C713-B4C2-14C3-F9D1-4CD4ECA83C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467597" y="4241859"/>
              <a:ext cx="315032" cy="315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A056B9-96DE-007F-1CC7-5D3FB5F78C3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0711504" y="4788935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7B502E-E99F-5693-EB7C-E4109F6C1CF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711504" y="5647246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96EDE0-36EE-C0A5-8B4D-62B67E9226F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0711504" y="6070455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06A5C0-B91D-B653-F2EF-DC56EB6D230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678446" y="4784691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9E3EF2-F53F-D111-C0A2-E9FF7780BAB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737013" y="5639435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 dirty="0"/>
                <a:t>Décodeur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648C76-E2F4-0CBD-AAA3-15E2E21C6EE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737214" y="6062481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B64FAE-AB95-14CB-53FB-2A837A9BB74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804819" y="4147396"/>
              <a:ext cx="7887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2800" b="1">
                  <a:latin typeface="+mj-lt"/>
                  <a:cs typeface="Arial" panose="020B0604020202020204" pitchFamily="34" charset="0"/>
                </a:rPr>
                <a:t>GPT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48ABD-E4EB-F480-75B9-D36D1926EDF1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0779866" y="4147396"/>
              <a:ext cx="90717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2800" b="1">
                  <a:latin typeface="+mj-lt"/>
                  <a:cs typeface="Arial" panose="020B0604020202020204" pitchFamily="34" charset="0"/>
                </a:rPr>
                <a:t>BERT</a:t>
              </a:r>
            </a:p>
          </p:txBody>
        </p:sp>
      </p:grpSp>
      <p:sp>
        <p:nvSpPr>
          <p:cNvPr id="6" name="TextBox 4">
            <a:extLst>
              <a:ext uri="{FF2B5EF4-FFF2-40B4-BE49-F238E27FC236}">
                <a16:creationId xmlns:a16="http://schemas.microsoft.com/office/drawing/2014/main" id="{B225553C-8CDF-FF62-7F9A-E364AC6249D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513" y="2840957"/>
            <a:ext cx="71108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Pour encoder des données en vue d’adaptation à des applications futures, le décodeur n’est  pas requis et on obtient BERT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D9DF7F-5906-AA21-174C-D9BD0E5FA83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0513" y="4214424"/>
            <a:ext cx="69497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lvl="0" indent="-514350" eaLnBrk="1" hangingPunct="1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Pour prédire </a:t>
            </a:r>
            <a:r>
              <a:rPr kumimoji="0" lang="fr-CA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un texte, </a:t>
            </a: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l’encodeur n’est pas requis dans un modèle pré-entrainé de type </a:t>
            </a:r>
            <a:r>
              <a:rPr kumimoji="0" lang="fr-CA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</a:t>
            </a:r>
            <a:r>
              <a:rPr kumimoji="0" lang="fr-CA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GPT </a:t>
            </a:r>
            <a:r>
              <a:rPr kumimoji="0" lang="fr-CA" altLang="zh-CN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(</a:t>
            </a:r>
            <a:r>
              <a:rPr kumimoji="0" lang="fr-CA" altLang="zh-CN" i="0" u="none" strike="noStrike" kern="1200" cap="none" spc="0" normalizeH="0" baseline="0" noProof="0" dirty="0" err="1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Generative</a:t>
            </a:r>
            <a:r>
              <a:rPr kumimoji="0" lang="fr-CA" altLang="zh-CN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Pre-</a:t>
            </a:r>
            <a:r>
              <a:rPr kumimoji="0" lang="fr-CA" altLang="zh-CN" i="0" u="none" strike="noStrike" kern="1200" cap="none" spc="0" normalizeH="0" baseline="0" noProof="0" dirty="0" err="1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trained</a:t>
            </a:r>
            <a:r>
              <a:rPr kumimoji="0" lang="fr-CA" altLang="zh-CN" i="0" u="none" strike="noStrike" kern="1200" cap="none" spc="0" normalizeH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Transformer)</a:t>
            </a:r>
            <a:endParaRPr kumimoji="0" lang="fr-CA" altLang="zh-CN" sz="2600" i="0" u="none" strike="noStrike" kern="1200" cap="none" spc="0" normalizeH="0" baseline="0" noProof="0" dirty="0">
              <a:ln>
                <a:noFill/>
              </a:ln>
              <a:solidFill>
                <a:srgbClr val="2E4864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9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98FA2D21-DD25-EC25-8F72-2D61838167E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5313" y="10588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145E88-2271-1FFF-AF20-C9A39B07A4C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5313" y="13255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6952970-D314-3104-6681-2E80D6D4C5D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5313" y="1590676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96CAE1F-7DE7-F9FC-3948-95AA1DA1D1A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5313" y="18589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84576-D007-180F-2330-A413A1AE968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265045" y="43195"/>
            <a:ext cx="5808979" cy="6771610"/>
            <a:chOff x="0" y="-43296"/>
            <a:chExt cx="5920673" cy="69734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A60C48-0318-97CE-7243-E1D9BFF99C27}"/>
                </a:ext>
              </a:extLst>
            </p:cNvPr>
            <p:cNvGrpSpPr/>
            <p:nvPr/>
          </p:nvGrpSpPr>
          <p:grpSpPr>
            <a:xfrm>
              <a:off x="0" y="0"/>
              <a:ext cx="2608370" cy="6858000"/>
              <a:chOff x="0" y="0"/>
              <a:chExt cx="2608370" cy="6858000"/>
            </a:xfrm>
          </p:grpSpPr>
          <p:pic>
            <p:nvPicPr>
              <p:cNvPr id="35" name="Picture 34" descr="Diagram&#10;&#10;Description automatically generated">
                <a:extLst>
                  <a:ext uri="{FF2B5EF4-FFF2-40B4-BE49-F238E27FC236}">
                    <a16:creationId xmlns:a16="http://schemas.microsoft.com/office/drawing/2014/main" id="{0810076D-EA50-82A5-270F-3AED944D4F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73"/>
              <a:stretch/>
            </p:blipFill>
            <p:spPr>
              <a:xfrm>
                <a:off x="200087" y="0"/>
                <a:ext cx="2408283" cy="6858000"/>
              </a:xfrm>
              <a:prstGeom prst="rect">
                <a:avLst/>
              </a:prstGeom>
            </p:spPr>
          </p:pic>
          <p:sp>
            <p:nvSpPr>
              <p:cNvPr id="36" name="TextBox 32">
                <a:extLst>
                  <a:ext uri="{FF2B5EF4-FFF2-40B4-BE49-F238E27FC236}">
                    <a16:creationId xmlns:a16="http://schemas.microsoft.com/office/drawing/2014/main" id="{24A210C2-43DA-2D9B-B517-6A1C55DDD1EC}"/>
                  </a:ext>
                </a:extLst>
              </p:cNvPr>
              <p:cNvSpPr txBox="1"/>
              <p:nvPr/>
            </p:nvSpPr>
            <p:spPr>
              <a:xfrm>
                <a:off x="1231146" y="2733519"/>
                <a:ext cx="931332" cy="143519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 &amp; </a:t>
                </a: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Norm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3">
                <a:extLst>
                  <a:ext uri="{FF2B5EF4-FFF2-40B4-BE49-F238E27FC236}">
                    <a16:creationId xmlns:a16="http://schemas.microsoft.com/office/drawing/2014/main" id="{AACBF99D-4797-4C5E-5D31-27F29D473BA5}"/>
                  </a:ext>
                </a:extLst>
              </p:cNvPr>
              <p:cNvSpPr txBox="1"/>
              <p:nvPr/>
            </p:nvSpPr>
            <p:spPr>
              <a:xfrm>
                <a:off x="1231792" y="3856994"/>
                <a:ext cx="930685" cy="136415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 &amp; </a:t>
                </a: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Norm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1">
                <a:extLst>
                  <a:ext uri="{FF2B5EF4-FFF2-40B4-BE49-F238E27FC236}">
                    <a16:creationId xmlns:a16="http://schemas.microsoft.com/office/drawing/2014/main" id="{E34524D7-6B19-88D9-A417-1F0EC39F4543}"/>
                  </a:ext>
                </a:extLst>
              </p:cNvPr>
              <p:cNvSpPr txBox="1"/>
              <p:nvPr/>
            </p:nvSpPr>
            <p:spPr>
              <a:xfrm>
                <a:off x="1195574" y="4116439"/>
                <a:ext cx="1003155" cy="368414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4">
                <a:extLst>
                  <a:ext uri="{FF2B5EF4-FFF2-40B4-BE49-F238E27FC236}">
                    <a16:creationId xmlns:a16="http://schemas.microsoft.com/office/drawing/2014/main" id="{F7F46AA7-FC2A-D54C-14EB-4C39A2F36094}"/>
                  </a:ext>
                </a:extLst>
              </p:cNvPr>
              <p:cNvSpPr txBox="1"/>
              <p:nvPr/>
            </p:nvSpPr>
            <p:spPr>
              <a:xfrm>
                <a:off x="1172995" y="5591496"/>
                <a:ext cx="1054949" cy="394922"/>
              </a:xfrm>
              <a:prstGeom prst="rect">
                <a:avLst/>
              </a:prstGeom>
              <a:solidFill>
                <a:srgbClr val="FCE0E1"/>
              </a:solidFill>
            </p:spPr>
            <p:txBody>
              <a:bodyPr wrap="square" lIns="0" tIns="0" rIns="0" bIns="3600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Plongements d’entrée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AC249B1F-285C-4041-478F-D7AB5D27AA44}"/>
                  </a:ext>
                </a:extLst>
              </p:cNvPr>
              <p:cNvSpPr txBox="1"/>
              <p:nvPr/>
            </p:nvSpPr>
            <p:spPr>
              <a:xfrm>
                <a:off x="0" y="5075181"/>
                <a:ext cx="1054949" cy="5626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Codage de position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60">
                <a:extLst>
                  <a:ext uri="{FF2B5EF4-FFF2-40B4-BE49-F238E27FC236}">
                    <a16:creationId xmlns:a16="http://schemas.microsoft.com/office/drawing/2014/main" id="{6F412F64-739A-7D5B-C21C-9790460D2652}"/>
                  </a:ext>
                </a:extLst>
              </p:cNvPr>
              <p:cNvSpPr txBox="1"/>
              <p:nvPr/>
            </p:nvSpPr>
            <p:spPr>
              <a:xfrm>
                <a:off x="927281" y="6413219"/>
                <a:ext cx="1546180" cy="3698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Entrées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60">
                <a:extLst>
                  <a:ext uri="{FF2B5EF4-FFF2-40B4-BE49-F238E27FC236}">
                    <a16:creationId xmlns:a16="http://schemas.microsoft.com/office/drawing/2014/main" id="{4C4B9B91-A70C-9B17-C714-E2C75B818CA7}"/>
                  </a:ext>
                </a:extLst>
              </p:cNvPr>
              <p:cNvSpPr txBox="1"/>
              <p:nvPr/>
            </p:nvSpPr>
            <p:spPr>
              <a:xfrm>
                <a:off x="1088490" y="4542799"/>
                <a:ext cx="1110238" cy="183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CA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8F421A-C64A-48BA-3A13-E93008724551}"/>
                </a:ext>
              </a:extLst>
            </p:cNvPr>
            <p:cNvSpPr/>
            <p:nvPr/>
          </p:nvSpPr>
          <p:spPr>
            <a:xfrm>
              <a:off x="926965" y="1755890"/>
              <a:ext cx="1271763" cy="5507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b="1" kern="120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Encodeur</a:t>
              </a:r>
              <a:endParaRPr lang="en-CA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AECC92-2740-5352-D028-D8FE3D077DFF}"/>
                </a:ext>
              </a:extLst>
            </p:cNvPr>
            <p:cNvGrpSpPr/>
            <p:nvPr/>
          </p:nvGrpSpPr>
          <p:grpSpPr>
            <a:xfrm>
              <a:off x="1249585" y="-43296"/>
              <a:ext cx="4456310" cy="6973412"/>
              <a:chOff x="1249585" y="-42677"/>
              <a:chExt cx="4456310" cy="6883324"/>
            </a:xfrm>
          </p:grpSpPr>
          <p:pic>
            <p:nvPicPr>
              <p:cNvPr id="20" name="Picture 19" descr="Diagram&#10;&#10;Description automatically generated">
                <a:extLst>
                  <a:ext uri="{FF2B5EF4-FFF2-40B4-BE49-F238E27FC236}">
                    <a16:creationId xmlns:a16="http://schemas.microsoft.com/office/drawing/2014/main" id="{50542120-EEA6-572C-C815-5E1B73F31B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57" t="651" r="540" b="-396"/>
              <a:stretch/>
            </p:blipFill>
            <p:spPr>
              <a:xfrm>
                <a:off x="3224151" y="62"/>
                <a:ext cx="2206962" cy="6840585"/>
              </a:xfrm>
              <a:prstGeom prst="rect">
                <a:avLst/>
              </a:prstGeom>
            </p:spPr>
          </p:pic>
          <p:sp>
            <p:nvSpPr>
              <p:cNvPr id="21" name="TextBox 63">
                <a:extLst>
                  <a:ext uri="{FF2B5EF4-FFF2-40B4-BE49-F238E27FC236}">
                    <a16:creationId xmlns:a16="http://schemas.microsoft.com/office/drawing/2014/main" id="{8DB16F33-EC64-CB91-C714-D5D18268CA8B}"/>
                  </a:ext>
                </a:extLst>
              </p:cNvPr>
              <p:cNvSpPr txBox="1"/>
              <p:nvPr/>
            </p:nvSpPr>
            <p:spPr>
              <a:xfrm>
                <a:off x="2768117" y="-42677"/>
                <a:ext cx="2374355" cy="429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80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Probabilité de sortir chaque mot du vocabulaire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64">
                <a:extLst>
                  <a:ext uri="{FF2B5EF4-FFF2-40B4-BE49-F238E27FC236}">
                    <a16:creationId xmlns:a16="http://schemas.microsoft.com/office/drawing/2014/main" id="{9F92E613-546F-7248-1D2F-B7BF04AE108B}"/>
                  </a:ext>
                </a:extLst>
              </p:cNvPr>
              <p:cNvSpPr txBox="1"/>
              <p:nvPr/>
            </p:nvSpPr>
            <p:spPr>
              <a:xfrm>
                <a:off x="3658413" y="1055242"/>
                <a:ext cx="585076" cy="165588"/>
              </a:xfrm>
              <a:prstGeom prst="rect">
                <a:avLst/>
              </a:prstGeom>
              <a:solidFill>
                <a:srgbClr val="DBDFEF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ldhabi" panose="01000000000000000000" pitchFamily="2" charset="-78"/>
                  </a:rPr>
                  <a:t>Linéaire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7B1B07E-905F-66A0-C311-8078EA280150}"/>
                  </a:ext>
                </a:extLst>
              </p:cNvPr>
              <p:cNvSpPr txBox="1"/>
              <p:nvPr/>
            </p:nvSpPr>
            <p:spPr>
              <a:xfrm>
                <a:off x="3517747" y="1833704"/>
                <a:ext cx="869200" cy="365186"/>
              </a:xfrm>
              <a:prstGeom prst="rect">
                <a:avLst/>
              </a:prstGeom>
              <a:solidFill>
                <a:srgbClr val="C2E8F7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Perceptron MC</a:t>
                </a:r>
                <a:r>
                  <a:rPr lang="fr-CA" sz="18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66">
                <a:extLst>
                  <a:ext uri="{FF2B5EF4-FFF2-40B4-BE49-F238E27FC236}">
                    <a16:creationId xmlns:a16="http://schemas.microsoft.com/office/drawing/2014/main" id="{0E432CC7-A84B-42DB-36CA-907461CCB59F}"/>
                  </a:ext>
                </a:extLst>
              </p:cNvPr>
              <p:cNvSpPr txBox="1"/>
              <p:nvPr/>
            </p:nvSpPr>
            <p:spPr>
              <a:xfrm>
                <a:off x="3437576" y="3884995"/>
                <a:ext cx="1030044" cy="582497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3600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 masquée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69">
                <a:extLst>
                  <a:ext uri="{FF2B5EF4-FFF2-40B4-BE49-F238E27FC236}">
                    <a16:creationId xmlns:a16="http://schemas.microsoft.com/office/drawing/2014/main" id="{13A26B7A-B39E-41F0-4300-1C273F4B4400}"/>
                  </a:ext>
                </a:extLst>
              </p:cNvPr>
              <p:cNvSpPr txBox="1"/>
              <p:nvPr/>
            </p:nvSpPr>
            <p:spPr>
              <a:xfrm>
                <a:off x="3517747" y="2764438"/>
                <a:ext cx="869200" cy="399217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70">
                <a:extLst>
                  <a:ext uri="{FF2B5EF4-FFF2-40B4-BE49-F238E27FC236}">
                    <a16:creationId xmlns:a16="http://schemas.microsoft.com/office/drawing/2014/main" id="{A05B10E6-4D9A-636C-EE35-2923D65BCC37}"/>
                  </a:ext>
                </a:extLst>
              </p:cNvPr>
              <p:cNvSpPr txBox="1"/>
              <p:nvPr/>
            </p:nvSpPr>
            <p:spPr>
              <a:xfrm>
                <a:off x="3481708" y="2493055"/>
                <a:ext cx="930685" cy="166324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71">
                <a:extLst>
                  <a:ext uri="{FF2B5EF4-FFF2-40B4-BE49-F238E27FC236}">
                    <a16:creationId xmlns:a16="http://schemas.microsoft.com/office/drawing/2014/main" id="{09AD44FD-426F-1D74-9FE4-C92B6C746E3A}"/>
                  </a:ext>
                </a:extLst>
              </p:cNvPr>
              <p:cNvSpPr txBox="1"/>
              <p:nvPr/>
            </p:nvSpPr>
            <p:spPr>
              <a:xfrm>
                <a:off x="3485568" y="3611138"/>
                <a:ext cx="930685" cy="169333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76">
                <a:extLst>
                  <a:ext uri="{FF2B5EF4-FFF2-40B4-BE49-F238E27FC236}">
                    <a16:creationId xmlns:a16="http://schemas.microsoft.com/office/drawing/2014/main" id="{1BB486A9-20CB-599C-4DDF-7FBED7AAEAF8}"/>
                  </a:ext>
                </a:extLst>
              </p:cNvPr>
              <p:cNvSpPr txBox="1"/>
              <p:nvPr/>
            </p:nvSpPr>
            <p:spPr>
              <a:xfrm>
                <a:off x="4650946" y="5067833"/>
                <a:ext cx="1054949" cy="5554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Codage de position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77">
                <a:extLst>
                  <a:ext uri="{FF2B5EF4-FFF2-40B4-BE49-F238E27FC236}">
                    <a16:creationId xmlns:a16="http://schemas.microsoft.com/office/drawing/2014/main" id="{06660E63-870F-8B29-1A89-083548BC0364}"/>
                  </a:ext>
                </a:extLst>
              </p:cNvPr>
              <p:cNvSpPr txBox="1"/>
              <p:nvPr/>
            </p:nvSpPr>
            <p:spPr>
              <a:xfrm>
                <a:off x="3428393" y="5555246"/>
                <a:ext cx="1054949" cy="378592"/>
              </a:xfrm>
              <a:prstGeom prst="rect">
                <a:avLst/>
              </a:prstGeom>
              <a:solidFill>
                <a:srgbClr val="FCE0E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Plongements de sortie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79">
                <a:extLst>
                  <a:ext uri="{FF2B5EF4-FFF2-40B4-BE49-F238E27FC236}">
                    <a16:creationId xmlns:a16="http://schemas.microsoft.com/office/drawing/2014/main" id="{2D55C9CC-989E-2C25-03CB-92B1B489B5E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171992" y="6348227"/>
                <a:ext cx="1546827" cy="459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72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Sorties      (décalées à droite)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88041B9B-431D-F2A8-1A4B-3B9193F285E4}"/>
                  </a:ext>
                </a:extLst>
              </p:cNvPr>
              <p:cNvSpPr txBox="1"/>
              <p:nvPr/>
            </p:nvSpPr>
            <p:spPr>
              <a:xfrm>
                <a:off x="3480063" y="1536715"/>
                <a:ext cx="930685" cy="166324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65">
                <a:extLst>
                  <a:ext uri="{FF2B5EF4-FFF2-40B4-BE49-F238E27FC236}">
                    <a16:creationId xmlns:a16="http://schemas.microsoft.com/office/drawing/2014/main" id="{A4AD13CE-E7E3-77C6-F167-1A7AC3BE9B74}"/>
                  </a:ext>
                </a:extLst>
              </p:cNvPr>
              <p:cNvSpPr txBox="1"/>
              <p:nvPr/>
            </p:nvSpPr>
            <p:spPr>
              <a:xfrm>
                <a:off x="1249585" y="2942208"/>
                <a:ext cx="890996" cy="391999"/>
              </a:xfrm>
              <a:prstGeom prst="rect">
                <a:avLst/>
              </a:prstGeom>
              <a:solidFill>
                <a:srgbClr val="C2E8F7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Perceptron MC</a:t>
                </a:r>
                <a:r>
                  <a:rPr lang="fr-CA" sz="18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77">
                <a:extLst>
                  <a:ext uri="{FF2B5EF4-FFF2-40B4-BE49-F238E27FC236}">
                    <a16:creationId xmlns:a16="http://schemas.microsoft.com/office/drawing/2014/main" id="{D147E681-5176-C33A-3AF6-B188FC8B1E5B}"/>
                  </a:ext>
                </a:extLst>
              </p:cNvPr>
              <p:cNvSpPr txBox="1"/>
              <p:nvPr/>
            </p:nvSpPr>
            <p:spPr>
              <a:xfrm>
                <a:off x="3364066" y="4665636"/>
                <a:ext cx="1054949" cy="126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77">
                <a:extLst>
                  <a:ext uri="{FF2B5EF4-FFF2-40B4-BE49-F238E27FC236}">
                    <a16:creationId xmlns:a16="http://schemas.microsoft.com/office/drawing/2014/main" id="{941B1DB8-3024-03D9-1733-20A0774C41F6}"/>
                  </a:ext>
                </a:extLst>
              </p:cNvPr>
              <p:cNvSpPr txBox="1"/>
              <p:nvPr/>
            </p:nvSpPr>
            <p:spPr>
              <a:xfrm>
                <a:off x="3355799" y="3364810"/>
                <a:ext cx="1054949" cy="126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8BB181-7CBC-3CA8-A183-049FD26DEF6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914" y="3418221"/>
              <a:ext cx="65142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DD14DA-8777-BE4C-5951-A5C2AD68E680}"/>
                </a:ext>
              </a:extLst>
            </p:cNvPr>
            <p:cNvSpPr/>
            <p:nvPr/>
          </p:nvSpPr>
          <p:spPr>
            <a:xfrm>
              <a:off x="4669620" y="730251"/>
              <a:ext cx="1251053" cy="5507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b="1" kern="120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Décodeur</a:t>
              </a:r>
              <a:endParaRPr lang="en-CA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8A4D1D-CD30-5FEF-65DA-228888C1EF5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912180" y="1800226"/>
            <a:ext cx="1962581" cy="4728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2B3463-1472-417C-35C1-74AA9962073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6968567" y="1800226"/>
            <a:ext cx="1730302" cy="4692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65E71A-0941-1DFE-CAE2-B107EAB2FB5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9478924" y="2557811"/>
            <a:ext cx="1378365" cy="823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C66D59-F35E-854F-1022-00D476632C8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9511839" y="2546264"/>
            <a:ext cx="1316411" cy="82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C62895-EF11-890F-6F84-22294FA35722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98302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GPT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48925A9-E354-BA39-ABE2-4695B4325A75}"/>
              </a:ext>
            </a:extLst>
          </p:cNvPr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530306" y="1830616"/>
            <a:ext cx="6353645" cy="4153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Par d’encodeur ou d’attention croisée  dans le décodeur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Pré-entrainement non-supervisé (auto)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Réglage final en fonction de l’application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Garde-fou contre les dérapages avec l’apprentissage par renforcement avec retour humain </a:t>
            </a:r>
            <a:r>
              <a:rPr lang="fr-CA" sz="2400" dirty="0"/>
              <a:t>(</a:t>
            </a:r>
            <a:r>
              <a:rPr lang="en-CA" sz="2400" dirty="0"/>
              <a:t>Reinforcement Learning with Human Feedback - </a:t>
            </a:r>
            <a:r>
              <a:rPr lang="fr-CA" sz="2400" dirty="0"/>
              <a:t>GPT-3.5)</a:t>
            </a:r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B6AD75-8F1E-48BA-CCA4-598E49826A3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45455" y="6314499"/>
            <a:ext cx="521854" cy="43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233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51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Entraînement de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38802"/>
            <a:ext cx="10712669" cy="56155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3600" dirty="0"/>
              <a:t>Se fait en deux étapes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CA" sz="3400" dirty="0">
                <a:effectLst/>
              </a:rPr>
              <a:t>Préformation non supervisée sur un très grand volume de texte général (le but est juste d’apprendre à prédire le prochain mot d’une phrase)</a:t>
            </a:r>
          </a:p>
          <a:p>
            <a:pPr marL="971550" lvl="1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CA" sz="3400" dirty="0"/>
              <a:t>Réglage fin supervisé avec un ensemble d’entrées et de sorties pour une tâche particulière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4000" dirty="0"/>
              <a:t>Les deux tâches peuvent viser des objectifs divers 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Modélisation de langage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Complétion de texte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Réponse aux questions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Compréhension de texte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Analyse de sentiments…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CA" sz="3200" dirty="0"/>
              <a:t>…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9CDFD-BC75-3F06-0114-57D36FC34FF3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7" name="Picture 6" descr="UQAM">
              <a:extLst>
                <a:ext uri="{FF2B5EF4-FFF2-40B4-BE49-F238E27FC236}">
                  <a16:creationId xmlns:a16="http://schemas.microsoft.com/office/drawing/2014/main" id="{5FED9BA4-834A-250D-F04E-D7419E190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B0AC26-79EE-86C5-C7AE-DBC51C27C6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9" name="Picture 0" descr="CoFaMic.emf">
                <a:extLst>
                  <a:ext uri="{FF2B5EF4-FFF2-40B4-BE49-F238E27FC236}">
                    <a16:creationId xmlns:a16="http://schemas.microsoft.com/office/drawing/2014/main" id="{3A982424-99DF-4D0A-1A2E-F8F8E420F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1">
                <a:extLst>
                  <a:ext uri="{FF2B5EF4-FFF2-40B4-BE49-F238E27FC236}">
                    <a16:creationId xmlns:a16="http://schemas.microsoft.com/office/drawing/2014/main" id="{5C1312E1-35F3-684B-AC54-1F041716F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086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51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Réglage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42436"/>
            <a:ext cx="10515600" cy="5504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3200"/>
              <a:t>Dépend de l’objectif</a:t>
            </a:r>
            <a:endParaRPr lang="fr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8F1AD1-1C89-8F50-11AD-B6465656FE9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24" y="1943100"/>
            <a:ext cx="8156909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7D2FD0-7281-B002-F272-814D2DBB36CD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5" name="Picture 4" descr="UQAM">
              <a:extLst>
                <a:ext uri="{FF2B5EF4-FFF2-40B4-BE49-F238E27FC236}">
                  <a16:creationId xmlns:a16="http://schemas.microsoft.com/office/drawing/2014/main" id="{3D57A302-D609-C984-94BF-B6B7A528A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4A90EC-28DF-BFB4-F677-E7D8AEB846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7" name="Picture 0" descr="CoFaMic.emf">
                <a:extLst>
                  <a:ext uri="{FF2B5EF4-FFF2-40B4-BE49-F238E27FC236}">
                    <a16:creationId xmlns:a16="http://schemas.microsoft.com/office/drawing/2014/main" id="{EA272E1B-5D0A-98D7-B338-CD9A3B77D9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 1">
                <a:extLst>
                  <a:ext uri="{FF2B5EF4-FFF2-40B4-BE49-F238E27FC236}">
                    <a16:creationId xmlns:a16="http://schemas.microsoft.com/office/drawing/2014/main" id="{EBBE4163-EAA4-CC91-0061-203134B62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307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AEB-C312-7C8F-0B1A-B3DBE7BB12A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Illustration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E54AB3-07E4-0158-4EC9-713750846E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7" y="2002968"/>
            <a:ext cx="10426800" cy="36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143E1-716A-0693-78C9-C3628F5E92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48397" y="58757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solidFill>
                  <a:schemeClr val="bg1">
                    <a:lumMod val="50000"/>
                  </a:schemeClr>
                </a:solidFill>
              </a:rPr>
              <a:t>https://jalammar.github.io/illustrated-gpt2/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DD606-C70E-9FB0-D9B6-E442550264A3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6" name="Picture 5" descr="UQAM">
              <a:extLst>
                <a:ext uri="{FF2B5EF4-FFF2-40B4-BE49-F238E27FC236}">
                  <a16:creationId xmlns:a16="http://schemas.microsoft.com/office/drawing/2014/main" id="{64B0E143-D961-2A7F-81EF-8EC5DCEE0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12856F-89F4-0490-D9BB-343BAF5AFF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8" name="Picture 0" descr="CoFaMic.emf">
                <a:extLst>
                  <a:ext uri="{FF2B5EF4-FFF2-40B4-BE49-F238E27FC236}">
                    <a16:creationId xmlns:a16="http://schemas.microsoft.com/office/drawing/2014/main" id="{63F1BDAA-210C-050C-E463-F1B2818BE3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 1">
                <a:extLst>
                  <a:ext uri="{FF2B5EF4-FFF2-40B4-BE49-F238E27FC236}">
                    <a16:creationId xmlns:a16="http://schemas.microsoft.com/office/drawing/2014/main" id="{91BCE7A2-9649-CF70-2C7F-97A6D20B7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118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6AC9EC-3EE2-944F-126A-44184AAF87EA}"/>
              </a:ext>
            </a:extLst>
          </p:cNvPr>
          <p:cNvGrpSpPr/>
          <p:nvPr/>
        </p:nvGrpSpPr>
        <p:grpSpPr>
          <a:xfrm>
            <a:off x="1125415" y="1588645"/>
            <a:ext cx="9613692" cy="4592347"/>
            <a:chOff x="749508" y="1289707"/>
            <a:chExt cx="10692984" cy="5251202"/>
          </a:xfrm>
        </p:grpSpPr>
        <p:pic>
          <p:nvPicPr>
            <p:cNvPr id="2" name="Picture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49508" y="1289707"/>
              <a:ext cx="10692984" cy="50643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>
              <p:custDataLst>
                <p:tags r:id="rId4"/>
              </p:custDataLst>
            </p:nvPr>
          </p:nvSpPr>
          <p:spPr>
            <a:xfrm>
              <a:off x="9759337" y="6171577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1542M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7095867" y="6158393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762M</a:t>
              </a:r>
            </a:p>
          </p:txBody>
        </p:sp>
        <p:sp>
          <p:nvSpPr>
            <p:cNvPr id="7" name="TextBox 6"/>
            <p:cNvSpPr txBox="1"/>
            <p:nvPr>
              <p:custDataLst>
                <p:tags r:id="rId6"/>
              </p:custDataLst>
            </p:nvPr>
          </p:nvSpPr>
          <p:spPr>
            <a:xfrm>
              <a:off x="4432397" y="6156095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345M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7"/>
              </p:custDataLst>
            </p:nvPr>
          </p:nvSpPr>
          <p:spPr>
            <a:xfrm>
              <a:off x="1191665" y="6158393"/>
              <a:ext cx="185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117M parameters</a:t>
              </a:r>
            </a:p>
          </p:txBody>
        </p:sp>
      </p:grp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413427" y="1675127"/>
            <a:ext cx="591736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GPT (2018) 117M paramètres, 12 décodeurs</a:t>
            </a:r>
          </a:p>
          <a:p>
            <a:r>
              <a:rPr lang="fr-CA" sz="2400" dirty="0"/>
              <a:t>GPT-2 (2019), 1.5B paramètres, 48 décodeurs</a:t>
            </a:r>
          </a:p>
          <a:p>
            <a:r>
              <a:rPr lang="fr-CA" sz="2400" dirty="0"/>
              <a:t>GPT-3 (2020) 175B paramètres, 96 décodeurs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400" dirty="0"/>
              <a:t>Des sous-déclinaisons existent aussi :</a:t>
            </a: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52ECA61C-585C-0613-5C32-2322FAB428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3427" y="437997"/>
            <a:ext cx="10155777" cy="105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altLang="zh-CN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 plus en plus gros 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F155E-E2FE-AA71-7169-9ED259ADC75F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12" name="Picture 11" descr="UQAM">
              <a:extLst>
                <a:ext uri="{FF2B5EF4-FFF2-40B4-BE49-F238E27FC236}">
                  <a16:creationId xmlns:a16="http://schemas.microsoft.com/office/drawing/2014/main" id="{23B545AB-277A-E239-6A31-80965D63A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5C5C97-4A86-9739-35A2-55E182814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14" name="Picture 0" descr="CoFaMic.emf">
                <a:extLst>
                  <a:ext uri="{FF2B5EF4-FFF2-40B4-BE49-F238E27FC236}">
                    <a16:creationId xmlns:a16="http://schemas.microsoft.com/office/drawing/2014/main" id="{7A106872-5F3B-6EEB-64CB-CCAEE0052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">
                <a:extLst>
                  <a:ext uri="{FF2B5EF4-FFF2-40B4-BE49-F238E27FC236}">
                    <a16:creationId xmlns:a16="http://schemas.microsoft.com/office/drawing/2014/main" id="{D5C93392-541F-757C-0745-EE48C04322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8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BEE9-D826-B190-9DED-94F476C6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 linguistique statistique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1B2C-171C-0FBE-97A6-0A9A5702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Essentiellement un apparieur statistique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Prédit les mots d’un texte par des méthodes probabilistes, en en se fiant à l’apprentissage automatique d’une grande quantité d’exemples.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Trois usages principaux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Complétion de texte 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Traduction de texte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Correction de texte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A" dirty="0"/>
          </a:p>
        </p:txBody>
      </p:sp>
      <p:pic>
        <p:nvPicPr>
          <p:cNvPr id="9" name="图片 9">
            <a:extLst>
              <a:ext uri="{FF2B5EF4-FFF2-40B4-BE49-F238E27FC236}">
                <a16:creationId xmlns:a16="http://schemas.microsoft.com/office/drawing/2014/main" id="{39717992-2AB7-3FC8-6ADE-90DA8EE9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75" y="4520645"/>
            <a:ext cx="3741420" cy="525780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633443F1-04C7-0C9F-3262-E282405B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9" y="3620294"/>
            <a:ext cx="4747260" cy="54102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95CD3DE8-744F-FEA9-2E9E-5D2A8364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09" y="4021931"/>
            <a:ext cx="5257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BED2-4BED-E61F-C881-C2E4F61802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GPT-4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B292-C088-DF58-6540-A55B1DE701C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7829"/>
            <a:ext cx="10515600" cy="5099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3000" b="0" i="0" dirty="0">
                <a:solidFill>
                  <a:srgbClr val="111111"/>
                </a:solidFill>
                <a:effectLst/>
              </a:rPr>
              <a:t>Évolution incrémentale par rapport à GPT-3: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Encore </a:t>
            </a:r>
            <a:r>
              <a:rPr lang="fr-CA" sz="2800" dirty="0">
                <a:solidFill>
                  <a:srgbClr val="111111"/>
                </a:solidFill>
              </a:rPr>
              <a:t>plus loin dans </a:t>
            </a:r>
            <a:r>
              <a:rPr lang="fr-CA" sz="2800" b="0" i="0" dirty="0">
                <a:solidFill>
                  <a:srgbClr val="111111"/>
                </a:solidFill>
                <a:effectLst/>
              </a:rPr>
              <a:t>l’énormité 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CA" sz="2600" b="0" i="0" dirty="0">
                <a:solidFill>
                  <a:srgbClr val="111111"/>
                </a:solidFill>
                <a:effectLst/>
              </a:rPr>
              <a:t>45 Go de données d’entrainement contre</a:t>
            </a:r>
            <a:r>
              <a:rPr lang="fr-CA" sz="2600" dirty="0">
                <a:solidFill>
                  <a:srgbClr val="111111"/>
                </a:solidFill>
              </a:rPr>
              <a:t> 17 Go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CA" sz="2600" dirty="0">
                <a:solidFill>
                  <a:srgbClr val="111111"/>
                </a:solidFill>
              </a:rPr>
              <a:t>1 trilliard de paramètres contre 175 milliards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600" b="0" i="0" dirty="0">
                <a:solidFill>
                  <a:srgbClr val="111111"/>
                </a:solidFill>
                <a:effectLst/>
              </a:rPr>
              <a:t> </a:t>
            </a: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plus de texte : 25k jetons au lieu de 3000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plus de langages humains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Inférence plus précise avec moins de faussetés (hallucinations)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Réussite de tests professionnels avec de meilleures notes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le texte et les images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Meilleure créativité artistique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Plus rapide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b="0" i="0" dirty="0">
                <a:solidFill>
                  <a:srgbClr val="111111"/>
                </a:solidFill>
                <a:effectLst/>
              </a:rPr>
              <a:t>Mais est-il plus intelligent ?  </a:t>
            </a:r>
          </a:p>
        </p:txBody>
      </p:sp>
    </p:spTree>
    <p:extLst>
      <p:ext uri="{BB962C8B-B14F-4D97-AF65-F5344CB8AC3E}">
        <p14:creationId xmlns:p14="http://schemas.microsoft.com/office/powerpoint/2010/main" val="24825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2475-434D-BBE0-C740-8D82CF49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ChatGPT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40E2-B111-7A46-5708-07D494822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Application de GPT aux agents conversationnels (</a:t>
            </a:r>
            <a:r>
              <a:rPr lang="fr-CA" dirty="0" err="1"/>
              <a:t>chatbots</a:t>
            </a:r>
            <a:r>
              <a:rPr lang="fr-CA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Utilise GPT pour prédire le texte à générer à la suite d’une requête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Basé sur GPT3.5 et plus, afin d’exploiter la réaction d’utilisateurs humains (RLHF)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Peut être considéré une spécialisation de GPT</a:t>
            </a:r>
          </a:p>
        </p:txBody>
      </p:sp>
    </p:spTree>
    <p:extLst>
      <p:ext uri="{BB962C8B-B14F-4D97-AF65-F5344CB8AC3E}">
        <p14:creationId xmlns:p14="http://schemas.microsoft.com/office/powerpoint/2010/main" val="159927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7848-F9E3-1D22-A620-C2AB8EC6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Problèmes actuels des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LLMs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9BFB-3FDC-502A-D9BB-1A1561FF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4000">
              <a:lnSpc>
                <a:spcPct val="100000"/>
              </a:lnSpc>
              <a:spcBef>
                <a:spcPts val="2150"/>
              </a:spcBef>
            </a:pPr>
            <a:r>
              <a:rPr lang="fr-CA" spc="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A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bsorbent les opinions et biais de leurs créateurs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</a:pPr>
            <a:r>
              <a:rPr lang="fr-CA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Diffusent l’informations sans considération de contexte environnemental ou d’impact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</a:pPr>
            <a:r>
              <a:rPr lang="fr-CA" spc="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savent pas la vérité de ce qu’ils génèrent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27842-8FC6-7BFE-C1BC-B421BDF2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24" y="6350679"/>
            <a:ext cx="6181784" cy="2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0C13-B6E9-8D03-8F9D-602DE90E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DB4A4A8-420A-C6B5-E2B9-0D27B71F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2" y="0"/>
            <a:ext cx="875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631D9-B726-FF7A-8B1B-D4FEB382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704595" cy="1325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LLMs </a:t>
            </a:r>
            <a:r>
              <a:rPr lang="en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populaires</a:t>
            </a:r>
            <a:r>
              <a:rPr lang="en-CA" sz="2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(circa 2023)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F9BAE1D-6909-C39A-993C-15BE547C7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256" y="1655230"/>
            <a:ext cx="4015223" cy="387586"/>
          </a:xfrm>
        </p:spPr>
        <p:txBody>
          <a:bodyPr>
            <a:normAutofit/>
          </a:bodyPr>
          <a:lstStyle/>
          <a:p>
            <a:r>
              <a:rPr lang="en-CA" sz="2000" b="0" dirty="0" err="1"/>
              <a:t>Commerciaux</a:t>
            </a:r>
            <a:endParaRPr lang="en-CA" sz="2000" b="0" dirty="0"/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422E03BE-93D3-F4D9-2F05-95F5FBB6CD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731859"/>
              </p:ext>
            </p:extLst>
          </p:nvPr>
        </p:nvGraphicFramePr>
        <p:xfrm>
          <a:off x="758256" y="2042816"/>
          <a:ext cx="4293641" cy="1874185"/>
        </p:xfrm>
        <a:graphic>
          <a:graphicData uri="http://schemas.openxmlformats.org/drawingml/2006/table">
            <a:tbl>
              <a:tblPr/>
              <a:tblGrid>
                <a:gridCol w="795074">
                  <a:extLst>
                    <a:ext uri="{9D8B030D-6E8A-4147-A177-3AD203B41FA5}">
                      <a16:colId xmlns:a16="http://schemas.microsoft.com/office/drawing/2014/main" val="3746040684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1009772663"/>
                    </a:ext>
                  </a:extLst>
                </a:gridCol>
                <a:gridCol w="760515">
                  <a:extLst>
                    <a:ext uri="{9D8B030D-6E8A-4147-A177-3AD203B41FA5}">
                      <a16:colId xmlns:a16="http://schemas.microsoft.com/office/drawing/2014/main" val="2549527722"/>
                    </a:ext>
                  </a:extLst>
                </a:gridCol>
                <a:gridCol w="1066079">
                  <a:extLst>
                    <a:ext uri="{9D8B030D-6E8A-4147-A177-3AD203B41FA5}">
                      <a16:colId xmlns:a16="http://schemas.microsoft.com/office/drawing/2014/main" val="1061349066"/>
                    </a:ext>
                  </a:extLst>
                </a:gridCol>
                <a:gridCol w="816393">
                  <a:extLst>
                    <a:ext uri="{9D8B030D-6E8A-4147-A177-3AD203B41FA5}">
                      <a16:colId xmlns:a16="http://schemas.microsoft.com/office/drawing/2014/main" val="902356909"/>
                    </a:ext>
                  </a:extLst>
                </a:gridCol>
              </a:tblGrid>
              <a:tr h="455629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LM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Initial Release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Developer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Instruct / RLHF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Reference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24144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3"/>
                        </a:rPr>
                        <a:t>Bard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4"/>
                        </a:rPr>
                        <a:t>2023-03-21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Google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Symbol" panose="05050102010706020507" pitchFamily="18" charset="2"/>
                        </a:rPr>
                        <a:t></a:t>
                      </a:r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4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07816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5"/>
                        </a:rPr>
                        <a:t>ChatGPT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6"/>
                        </a:rPr>
                        <a:t>2022-11-30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OpenAI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6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51993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7"/>
                        </a:rPr>
                        <a:t>Claude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8"/>
                        </a:rPr>
                        <a:t>2023-03-14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Anthropic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8"/>
                        </a:rPr>
                        <a:t>Link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16178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9"/>
                        </a:rPr>
                        <a:t>Cohere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0"/>
                        </a:rPr>
                        <a:t>2021-11-15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dirty="0">
                          <a:effectLst/>
                        </a:rPr>
                        <a:t>Cohere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0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00603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1"/>
                        </a:rPr>
                        <a:t>Jurassic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2"/>
                        </a:rPr>
                        <a:t>2021-08-11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AI21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2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4076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3"/>
                        </a:rPr>
                        <a:t>Inflection-1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4"/>
                        </a:rPr>
                        <a:t>2023-06-22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Inflection AI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4"/>
                        </a:rPr>
                        <a:t>Link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7486"/>
                  </a:ext>
                </a:extLst>
              </a:tr>
            </a:tbl>
          </a:graphicData>
        </a:graphic>
      </p:graphicFrame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4E7B1DE-D3E5-32AC-FA10-03BD9F17C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4383" y="57463"/>
            <a:ext cx="5183188" cy="387586"/>
          </a:xfrm>
        </p:spPr>
        <p:txBody>
          <a:bodyPr>
            <a:normAutofit/>
          </a:bodyPr>
          <a:lstStyle/>
          <a:p>
            <a:r>
              <a:rPr lang="en-CA" sz="2000" b="0" dirty="0" err="1"/>
              <a:t>Accès</a:t>
            </a:r>
            <a:r>
              <a:rPr lang="en-CA" sz="2000" b="0" dirty="0"/>
              <a:t> libre</a:t>
            </a:r>
          </a:p>
        </p:txBody>
      </p:sp>
      <p:graphicFrame>
        <p:nvGraphicFramePr>
          <p:cNvPr id="30" name="Espace réservé du contenu 29">
            <a:extLst>
              <a:ext uri="{FF2B5EF4-FFF2-40B4-BE49-F238E27FC236}">
                <a16:creationId xmlns:a16="http://schemas.microsoft.com/office/drawing/2014/main" id="{1F9E998B-B46A-620E-F22E-6F9C586870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3906038"/>
              </p:ext>
            </p:extLst>
          </p:nvPr>
        </p:nvGraphicFramePr>
        <p:xfrm>
          <a:off x="5544383" y="428025"/>
          <a:ext cx="6246893" cy="6310008"/>
        </p:xfrm>
        <a:graphic>
          <a:graphicData uri="http://schemas.openxmlformats.org/drawingml/2006/table">
            <a:tbl>
              <a:tblPr/>
              <a:tblGrid>
                <a:gridCol w="1088112">
                  <a:extLst>
                    <a:ext uri="{9D8B030D-6E8A-4147-A177-3AD203B41FA5}">
                      <a16:colId xmlns:a16="http://schemas.microsoft.com/office/drawing/2014/main" val="542339757"/>
                    </a:ext>
                  </a:extLst>
                </a:gridCol>
                <a:gridCol w="771624">
                  <a:extLst>
                    <a:ext uri="{9D8B030D-6E8A-4147-A177-3AD203B41FA5}">
                      <a16:colId xmlns:a16="http://schemas.microsoft.com/office/drawing/2014/main" val="3809198240"/>
                    </a:ext>
                  </a:extLst>
                </a:gridCol>
                <a:gridCol w="1379509">
                  <a:extLst>
                    <a:ext uri="{9D8B030D-6E8A-4147-A177-3AD203B41FA5}">
                      <a16:colId xmlns:a16="http://schemas.microsoft.com/office/drawing/2014/main" val="565334700"/>
                    </a:ext>
                  </a:extLst>
                </a:gridCol>
                <a:gridCol w="1384450">
                  <a:extLst>
                    <a:ext uri="{9D8B030D-6E8A-4147-A177-3AD203B41FA5}">
                      <a16:colId xmlns:a16="http://schemas.microsoft.com/office/drawing/2014/main" val="2023628991"/>
                    </a:ext>
                  </a:extLst>
                </a:gridCol>
                <a:gridCol w="926370">
                  <a:extLst>
                    <a:ext uri="{9D8B030D-6E8A-4147-A177-3AD203B41FA5}">
                      <a16:colId xmlns:a16="http://schemas.microsoft.com/office/drawing/2014/main" val="4184067760"/>
                    </a:ext>
                  </a:extLst>
                </a:gridCol>
                <a:gridCol w="696828">
                  <a:extLst>
                    <a:ext uri="{9D8B030D-6E8A-4147-A177-3AD203B41FA5}">
                      <a16:colId xmlns:a16="http://schemas.microsoft.com/office/drawing/2014/main" val="3975318087"/>
                    </a:ext>
                  </a:extLst>
                </a:gridCol>
              </a:tblGrid>
              <a:tr h="40755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LM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Initial Release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Developer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License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Instruct / RLHF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Reference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3527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5"/>
                        </a:rPr>
                        <a:t>Alpaca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6"/>
                        </a:rPr>
                        <a:t>2023-03-13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Stanford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6279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17"/>
                        </a:rPr>
                        <a:t>BLOOM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8"/>
                        </a:rPr>
                        <a:t>2022-07-06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Hugging Face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Open RAIL-M v1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5066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9"/>
                        </a:rPr>
                        <a:t>BLOOMChat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0"/>
                        </a:rPr>
                        <a:t>2023-05-19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SambaNova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1133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1"/>
                        </a:rPr>
                        <a:t>Cerebras-GPT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2"/>
                        </a:rPr>
                        <a:t>2023-03-28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 err="1">
                          <a:effectLst/>
                        </a:rPr>
                        <a:t>Cerebras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1547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3"/>
                        </a:rPr>
                        <a:t>Dolly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4"/>
                        </a:rPr>
                        <a:t>2023-03-24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Databricks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MIT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2588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5"/>
                        </a:rPr>
                        <a:t>Falcon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6"/>
                        </a:rPr>
                        <a:t>2023-05-23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TII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95846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 err="1">
                          <a:solidFill>
                            <a:srgbClr val="0969DA"/>
                          </a:solidFill>
                          <a:effectLst/>
                          <a:hlinkClick r:id="rId27"/>
                        </a:rPr>
                        <a:t>FastChat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8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LMSYS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2613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9"/>
                        </a:rPr>
                        <a:t>FLAN-T5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0"/>
                        </a:rPr>
                        <a:t>2022-12-06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Google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9441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1"/>
                        </a:rPr>
                        <a:t>FLAN-UL2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2"/>
                        </a:rPr>
                        <a:t>2023-03-03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Google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8479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3"/>
                        </a:rPr>
                        <a:t>GPT-J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4"/>
                        </a:rPr>
                        <a:t>2021-06-09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6487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5"/>
                        </a:rPr>
                        <a:t>GPT4All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6"/>
                        </a:rPr>
                        <a:t>2023-03-26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Nomic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Varies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2251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7"/>
                        </a:rPr>
                        <a:t>GPTNeo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8"/>
                        </a:rPr>
                        <a:t>2021-03-21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EleutherAI, 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4929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9"/>
                        </a:rPr>
                        <a:t>Guanaco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0"/>
                        </a:rPr>
                        <a:t>2023-05-23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UW NLP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5651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1"/>
                        </a:rPr>
                        <a:t>Koala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2"/>
                        </a:rPr>
                        <a:t>2023-04-03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BAIR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50572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3"/>
                        </a:rPr>
                        <a:t>LLaMA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4"/>
                        </a:rPr>
                        <a:t>2023-02-24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 err="1">
                          <a:effectLst/>
                        </a:rPr>
                        <a:t>Noncommercial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4406"/>
                  </a:ext>
                </a:extLst>
              </a:tr>
              <a:tr h="235720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45"/>
                        </a:rPr>
                        <a:t>Llama 2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6"/>
                        </a:rPr>
                        <a:t>2023-07-18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Custom (Commercial OK)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9925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7"/>
                        </a:rPr>
                        <a:t>MPT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8"/>
                        </a:rPr>
                        <a:t>2023-05-05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MosaicML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19136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9"/>
                        </a:rPr>
                        <a:t>OpenAssistant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0"/>
                        </a:rPr>
                        <a:t>2023-04-15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LAION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Varies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52468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1"/>
                        </a:rPr>
                        <a:t>OpenLLaMA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2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OpenLM Research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343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3"/>
                        </a:rPr>
                        <a:t>OPT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4"/>
                        </a:rPr>
                        <a:t>2022-05-03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608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5"/>
                        </a:rPr>
                        <a:t>Orca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6"/>
                        </a:rPr>
                        <a:t>2023-06-05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Microsoft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52860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7"/>
                        </a:rPr>
                        <a:t>Pythia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8"/>
                        </a:rPr>
                        <a:t>2023-02-13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EleutherAI, 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4552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9"/>
                        </a:rPr>
                        <a:t>RedPajama-INCITE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0"/>
                        </a:rPr>
                        <a:t>2023-05-05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472414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1"/>
                        </a:rPr>
                        <a:t>StableLM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2"/>
                        </a:rPr>
                        <a:t>2023-04-19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Stability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CC BY-SA 4.0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020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3"/>
                        </a:rPr>
                        <a:t>StableVicuna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4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Stability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1645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5"/>
                        </a:rPr>
                        <a:t>Vicuna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6"/>
                        </a:rPr>
                        <a:t>2023-03-30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UC Berkeley, CMU, Stanford, MBZUAI, UCSD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15206"/>
                  </a:ext>
                </a:extLst>
              </a:tr>
              <a:tr h="304122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7"/>
                        </a:rPr>
                        <a:t>WizardLM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8"/>
                        </a:rPr>
                        <a:t>2023-05-26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WizardLM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68"/>
                        </a:rPr>
                        <a:t>Link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80061"/>
                  </a:ext>
                </a:extLst>
              </a:tr>
            </a:tbl>
          </a:graphicData>
        </a:graphic>
      </p:graphicFrame>
      <p:sp>
        <p:nvSpPr>
          <p:cNvPr id="17" name="AutoShape 7">
            <a:extLst>
              <a:ext uri="{FF2B5EF4-FFF2-40B4-BE49-F238E27FC236}">
                <a16:creationId xmlns:a16="http://schemas.microsoft.com/office/drawing/2014/main" id="{3ED4E662-E19D-B6EB-248D-7AEA1DB44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C073D310-4489-F7B3-5295-D83800BF3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ADBBA086-2F1F-F16F-3DA3-5513E75B3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2C36C569-DAFD-F103-A603-C315766C6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2B388301-109D-9ACF-A409-E2EE40D8E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931F182F-E25E-28DD-B6D1-8D43139F4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" name="AutoShape 42">
            <a:extLst>
              <a:ext uri="{FF2B5EF4-FFF2-40B4-BE49-F238E27FC236}">
                <a16:creationId xmlns:a16="http://schemas.microsoft.com/office/drawing/2014/main" id="{6068510A-B5B1-9996-A45B-E90754827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501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" name="AutoShape 43">
            <a:extLst>
              <a:ext uri="{FF2B5EF4-FFF2-40B4-BE49-F238E27FC236}">
                <a16:creationId xmlns:a16="http://schemas.microsoft.com/office/drawing/2014/main" id="{22FC01D3-6873-A989-7A74-F2BB26983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71888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" name="AutoShape 44">
            <a:extLst>
              <a:ext uri="{FF2B5EF4-FFF2-40B4-BE49-F238E27FC236}">
                <a16:creationId xmlns:a16="http://schemas.microsoft.com/office/drawing/2014/main" id="{ACA5E0C0-BE26-912B-9AF4-3D7BA45DB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876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" name="AutoShape 45">
            <a:extLst>
              <a:ext uri="{FF2B5EF4-FFF2-40B4-BE49-F238E27FC236}">
                <a16:creationId xmlns:a16="http://schemas.microsoft.com/office/drawing/2014/main" id="{2FF536CE-D4BD-5B36-405D-99C4D8FC5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65638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" name="AutoShape 46">
            <a:extLst>
              <a:ext uri="{FF2B5EF4-FFF2-40B4-BE49-F238E27FC236}">
                <a16:creationId xmlns:a16="http://schemas.microsoft.com/office/drawing/2014/main" id="{8E1F7F4E-5C99-8DD3-6795-7C54FFD6C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6251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2BCC524-F58A-9704-C4B2-E4FB05B5B113}"/>
              </a:ext>
            </a:extLst>
          </p:cNvPr>
          <p:cNvSpPr txBox="1"/>
          <p:nvPr/>
        </p:nvSpPr>
        <p:spPr>
          <a:xfrm>
            <a:off x="758257" y="6215211"/>
            <a:ext cx="8933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https://sapling.ai/llm/index</a:t>
            </a:r>
          </a:p>
        </p:txBody>
      </p:sp>
    </p:spTree>
    <p:extLst>
      <p:ext uri="{BB962C8B-B14F-4D97-AF65-F5344CB8AC3E}">
        <p14:creationId xmlns:p14="http://schemas.microsoft.com/office/powerpoint/2010/main" val="273855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4916-7A85-F955-815C-516B68EF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Évolution de l’architecture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Transformeur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021CC-CF09-7305-E09D-2B558F12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14" name="Image 34" descr="Figure 1. Transformer architectures. (a) encoder-decoder proposed in [6]. (b) Decoder-only Transformer proposed in [7] and used in GPT [8]. (c) An optimized version of (b) with RMS Norm before attention. [3]">
            <a:extLst>
              <a:ext uri="{FF2B5EF4-FFF2-40B4-BE49-F238E27FC236}">
                <a16:creationId xmlns:a16="http://schemas.microsoft.com/office/drawing/2014/main" id="{05D8C6DD-D577-EB1E-BA00-A1641CD3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03" y="1428226"/>
            <a:ext cx="8313530" cy="42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0F128D-ED3F-E0A6-ACD7-3BAEA1BB3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9" y="5661879"/>
            <a:ext cx="10861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(a) encodeur-décodeur original [6], (b) décodeur seulement  proposé dans [7] et utilisé dans GPT [8],(c) version de b) avec normalisation RMS avant l’attention [3]</a:t>
            </a:r>
            <a:endParaRPr kumimoji="0" lang="en-US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89681-A2B0-B54A-7C85-E30DB921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la complexité computationnelle demeure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789A4-3C21-CC9F-B53C-86C8D8C0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700" dirty="0"/>
              <a:t>Beaucoup de paramètres à garder en mémoire</a:t>
            </a:r>
          </a:p>
          <a:p>
            <a:r>
              <a:rPr lang="fr-CA" sz="2700" dirty="0"/>
              <a:t>Apprentissage ardu</a:t>
            </a:r>
          </a:p>
          <a:p>
            <a:r>
              <a:rPr lang="fr-CA" sz="2700" dirty="0"/>
              <a:t>Calculs exigeants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00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91A3E-6270-CA15-163C-3FAC7D25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L’approche </a:t>
            </a:r>
            <a:r>
              <a:rPr lang="fr-CA" sz="3600" noProof="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DeepSeek</a:t>
            </a:r>
            <a:endParaRPr lang="fr-CA" sz="3600" noProof="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1F6D2B1-4C89-3AD5-E644-079E6057D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66" y="1348740"/>
            <a:ext cx="5677024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1AB29-499F-6145-55B0-E6FCF615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fr-CA" noProof="0" dirty="0"/>
              <a:t>Trois aspects majeurs</a:t>
            </a:r>
          </a:p>
          <a:p>
            <a:pPr lvl="1"/>
            <a:r>
              <a:rPr lang="fr-CA" noProof="0" dirty="0"/>
              <a:t>Attention latente </a:t>
            </a:r>
            <a:r>
              <a:rPr lang="fr-CA" noProof="0" dirty="0" err="1"/>
              <a:t>multivue</a:t>
            </a:r>
            <a:endParaRPr lang="fr-CA" noProof="0" dirty="0"/>
          </a:p>
          <a:p>
            <a:pPr lvl="1"/>
            <a:r>
              <a:rPr lang="fr-CA" noProof="0" dirty="0" err="1"/>
              <a:t>DeepSeekMoE</a:t>
            </a:r>
            <a:r>
              <a:rPr lang="fr-CA" noProof="0" dirty="0"/>
              <a:t> </a:t>
            </a:r>
          </a:p>
          <a:p>
            <a:pPr lvl="1"/>
            <a:r>
              <a:rPr lang="fr-CA" noProof="0" dirty="0"/>
              <a:t>Équilibrage de charge sans fonction              de perte</a:t>
            </a:r>
          </a:p>
          <a:p>
            <a:pPr lvl="1"/>
            <a:r>
              <a:rPr lang="fr-CA" noProof="0" dirty="0"/>
              <a:t>Prédiction à base de jetons multiples </a:t>
            </a:r>
          </a:p>
          <a:p>
            <a:pPr lvl="1"/>
            <a:r>
              <a:rPr lang="fr-CA" noProof="0" dirty="0"/>
              <a:t>Calculs en virgule flottante à 8 bit (FP8)</a:t>
            </a:r>
          </a:p>
          <a:p>
            <a:pPr lvl="1"/>
            <a:r>
              <a:rPr lang="fr-CA" noProof="0" dirty="0"/>
              <a:t>Pipeline de calculs optimisée (</a:t>
            </a:r>
            <a:r>
              <a:rPr lang="fr-CA" noProof="0" dirty="0" err="1"/>
              <a:t>DualPipe</a:t>
            </a:r>
            <a:r>
              <a:rPr lang="fr-CA" noProof="0" dirty="0"/>
              <a:t>)</a:t>
            </a:r>
          </a:p>
          <a:p>
            <a:pPr lvl="1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41247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elf-Attention in Transformers | by Sushil Khadka | Towards AI">
            <a:extLst>
              <a:ext uri="{FF2B5EF4-FFF2-40B4-BE49-F238E27FC236}">
                <a16:creationId xmlns:a16="http://schemas.microsoft.com/office/drawing/2014/main" id="{5527466D-44C8-77CE-94F4-A189E5DA8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67" y="3978335"/>
            <a:ext cx="4046320" cy="749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075BF9-98A3-EB1A-B1D6-93F2559F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Attention latente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multivue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DED81-59CD-A59A-532B-645D562E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174"/>
            <a:ext cx="5971674" cy="1833462"/>
          </a:xfrm>
        </p:spPr>
        <p:txBody>
          <a:bodyPr>
            <a:normAutofit fontScale="92500"/>
          </a:bodyPr>
          <a:lstStyle/>
          <a:p>
            <a:pPr lvl="1"/>
            <a:r>
              <a:rPr lang="fr-CA" sz="2000" dirty="0"/>
              <a:t>N= 3 x </a:t>
            </a:r>
            <a:r>
              <a:rPr lang="fr-CA" sz="2000" dirty="0" err="1"/>
              <a:t>t_seq</a:t>
            </a:r>
            <a:r>
              <a:rPr lang="fr-CA" sz="2000" dirty="0"/>
              <a:t> x </a:t>
            </a:r>
            <a:r>
              <a:rPr lang="fr-CA" sz="2000" dirty="0" err="1"/>
              <a:t>d_entrée</a:t>
            </a:r>
            <a:r>
              <a:rPr lang="fr-CA" sz="2000" dirty="0"/>
              <a:t>  ( ex : 3x1000x512</a:t>
            </a:r>
            <a:r>
              <a:rPr lang="fr-CA" sz="2000" dirty="0">
                <a:sym typeface="Symbol" panose="05050102010706020507" pitchFamily="18" charset="2"/>
              </a:rPr>
              <a:t></a:t>
            </a:r>
            <a:r>
              <a:rPr lang="fr-CA" sz="2000" dirty="0"/>
              <a:t>1,5 M ou 6 MB de mémoire de stockage par </a:t>
            </a:r>
            <a:r>
              <a:rPr lang="fr-CA" sz="2000" dirty="0" err="1"/>
              <a:t>sequence</a:t>
            </a:r>
            <a:r>
              <a:rPr lang="fr-CA" sz="2000" dirty="0"/>
              <a:t>)</a:t>
            </a:r>
          </a:p>
          <a:p>
            <a:r>
              <a:rPr lang="fr-CA" sz="2400" dirty="0"/>
              <a:t>L’attention </a:t>
            </a:r>
            <a:r>
              <a:rPr lang="fr-CA" sz="2400" dirty="0" err="1"/>
              <a:t>multivue</a:t>
            </a:r>
            <a:r>
              <a:rPr lang="fr-CA" sz="2400" dirty="0"/>
              <a:t> réduit la taille des entrées sans changer le nombre total de paramètres,     et ajoute une matrice d’unification à la fin  </a:t>
            </a:r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5A6F4E-8D06-32F0-D996-764F738D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0" y="4727688"/>
            <a:ext cx="5971674" cy="4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60357A-442F-F1BE-EAC8-75D134AFA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"/>
          <a:stretch>
            <a:fillRect/>
          </a:stretch>
        </p:blipFill>
        <p:spPr bwMode="auto">
          <a:xfrm>
            <a:off x="5994747" y="2438468"/>
            <a:ext cx="6197253" cy="37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45BDD40-5AA5-2346-DAC1-C87813CEA0C7}"/>
              </a:ext>
            </a:extLst>
          </p:cNvPr>
          <p:cNvSpPr txBox="1">
            <a:spLocks/>
          </p:cNvSpPr>
          <p:nvPr/>
        </p:nvSpPr>
        <p:spPr>
          <a:xfrm>
            <a:off x="838200" y="1588372"/>
            <a:ext cx="10968789" cy="850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Le nombre de paramètres requis pour calculer l’attention avec Q, K, V augmente avec la taille des séquences et la dimension du vecteur de chaque élément  (jeton)</a:t>
            </a:r>
          </a:p>
        </p:txBody>
      </p:sp>
    </p:spTree>
    <p:extLst>
      <p:ext uri="{BB962C8B-B14F-4D97-AF65-F5344CB8AC3E}">
        <p14:creationId xmlns:p14="http://schemas.microsoft.com/office/powerpoint/2010/main" val="301295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4CF0F-434C-51F8-FCAE-04C499A7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0013"/>
            <a:ext cx="11118575" cy="1024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sz="2400" dirty="0"/>
              <a:t>Réduit la mémoire requise par compression-décompression, pour éviter de stocker des vecteurs K/V complets.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94B0CE-F707-1E05-F4A7-E6F5B023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Attention latente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multivue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8CF1F517-8F18-AAAA-200B-AB65A85ED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10" y="2425701"/>
            <a:ext cx="4920748" cy="33886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AD5573A-A00B-5187-C1C5-A7CD23B9D130}"/>
              </a:ext>
            </a:extLst>
          </p:cNvPr>
          <p:cNvSpPr txBox="1">
            <a:spLocks/>
          </p:cNvSpPr>
          <p:nvPr/>
        </p:nvSpPr>
        <p:spPr>
          <a:xfrm>
            <a:off x="838198" y="2425701"/>
            <a:ext cx="6675785" cy="3835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Réduit la mémoire requise par compression-décompression, pour éviter de stocker des vecteurs K/V complets.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Une version compressée de Q et KV est stockée et Q, K ,V                            sont reconstruits au besoin.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dirty="0"/>
              <a:t>P. ex.,  pour </a:t>
            </a:r>
            <a:r>
              <a:rPr lang="fr-CA" dirty="0" err="1"/>
              <a:t>t_seq</a:t>
            </a:r>
            <a:r>
              <a:rPr lang="fr-CA" dirty="0"/>
              <a:t> =1000, </a:t>
            </a:r>
            <a:r>
              <a:rPr lang="fr-CA" dirty="0" err="1"/>
              <a:t>d_entrée</a:t>
            </a:r>
            <a:r>
              <a:rPr lang="fr-CA" dirty="0"/>
              <a:t> =512, et 8 vues 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il faut  stocker 512 valeurs par jeton d’entrée pour K et V,                    soit 1M paramètres avec le calcul d’attention normal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Avec un vecteur KV compressé de taille 32, plus 8 éléments par tête pour garder trace des  postions, le nombre de paramètres devient 96 (32 + 64), ou 96K au total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fr-CA" sz="2300" dirty="0"/>
              <a:t>Gain de 10+ par rapport au calcul normal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616FCC-9473-AC23-5773-0193B5191377}"/>
              </a:ext>
            </a:extLst>
          </p:cNvPr>
          <p:cNvSpPr txBox="1"/>
          <p:nvPr/>
        </p:nvSpPr>
        <p:spPr>
          <a:xfrm>
            <a:off x="838197" y="6071132"/>
            <a:ext cx="9514233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Compromis à faire entre précision et dimension d’espace !</a:t>
            </a:r>
          </a:p>
        </p:txBody>
      </p:sp>
    </p:spTree>
    <p:extLst>
      <p:ext uri="{BB962C8B-B14F-4D97-AF65-F5344CB8AC3E}">
        <p14:creationId xmlns:p14="http://schemas.microsoft.com/office/powerpoint/2010/main" val="57894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Origine historique: traduction automatique du langage</a:t>
            </a:r>
            <a:endParaRPr lang="fr-FR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878806-E0A5-2F5D-D0BA-784B57AE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45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 err="1"/>
              <a:t>Echt</a:t>
            </a:r>
            <a:r>
              <a:rPr lang="fr-CA" dirty="0"/>
              <a:t> </a:t>
            </a:r>
            <a:r>
              <a:rPr lang="fr-CA" dirty="0" err="1"/>
              <a:t>dicke</a:t>
            </a:r>
            <a:r>
              <a:rPr lang="fr-CA" dirty="0"/>
              <a:t> </a:t>
            </a:r>
            <a:r>
              <a:rPr lang="fr-CA" dirty="0" err="1"/>
              <a:t>kiste</a:t>
            </a:r>
            <a:r>
              <a:rPr lang="fr-CA" dirty="0"/>
              <a:t> </a:t>
            </a:r>
            <a:r>
              <a:rPr lang="fr-CA" dirty="0">
                <a:sym typeface="Symbol" panose="05050102010706020507" pitchFamily="18" charset="2"/>
              </a:rPr>
              <a:t></a:t>
            </a:r>
            <a:r>
              <a:rPr lang="fr-CA" dirty="0"/>
              <a:t>  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Les modèles linguistiques statistiques peuvent faire la traduction, mais </a:t>
            </a:r>
            <a:r>
              <a:rPr lang="fr-CA" i="1" dirty="0"/>
              <a:t>les probabilités requises ne sont pas évidentes</a:t>
            </a:r>
            <a:r>
              <a:rPr lang="fr-CA" dirty="0"/>
              <a:t> !</a:t>
            </a:r>
            <a:endParaRPr lang="en-CA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961401" y="62117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http://cs224d.stanford.edu/lectures/CS224d-Lecture9.pdf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5ED32F-17F8-6F8A-71DB-6D3480D81AE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347287" y="3147286"/>
            <a:ext cx="5671798" cy="2822636"/>
            <a:chOff x="1960234" y="1019702"/>
            <a:chExt cx="9973053" cy="496320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760" y="1397018"/>
              <a:ext cx="7904480" cy="4299605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2060504" y="2283931"/>
              <a:ext cx="5246422" cy="369897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6780163" y="1019702"/>
              <a:ext cx="3531589" cy="3438311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60234" y="2099264"/>
              <a:ext cx="1630173" cy="69423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C00000"/>
                  </a:solidFill>
                  <a:latin typeface="Calibri" panose="020F0502020204030204"/>
                </a:rPr>
                <a:t>Source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06636" y="1172452"/>
              <a:ext cx="2326651" cy="70353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Traduction</a:t>
              </a:r>
            </a:p>
          </p:txBody>
        </p:sp>
      </p:grp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60F20DD-2844-0851-9977-37B848C0041A}"/>
              </a:ext>
            </a:extLst>
          </p:cNvPr>
          <p:cNvSpPr txBox="1">
            <a:spLocks/>
          </p:cNvSpPr>
          <p:nvPr/>
        </p:nvSpPr>
        <p:spPr>
          <a:xfrm>
            <a:off x="838199" y="3235321"/>
            <a:ext cx="6002216" cy="310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La traduction neuronale automatique (NMT) peut aider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500" dirty="0"/>
              <a:t>Un réseau de neurones apprend les probabilités demandées à partir d’une   quantité massive d’exemples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r-CA" sz="2100" dirty="0"/>
              <a:t>Modèle linguistique statistique massif (LLM)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Type spécial d’architecture « générative »</a:t>
            </a:r>
          </a:p>
        </p:txBody>
      </p:sp>
    </p:spTree>
    <p:extLst>
      <p:ext uri="{BB962C8B-B14F-4D97-AF65-F5344CB8AC3E}">
        <p14:creationId xmlns:p14="http://schemas.microsoft.com/office/powerpoint/2010/main" val="128583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ADE7B-02A6-0F59-2A81-39B1155B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Mélange d’experts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75656-8512-C5FA-286A-D5C1111B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67669"/>
            <a:ext cx="6168276" cy="50836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2600" noProof="0" dirty="0"/>
              <a:t>Remplace le réseau FFN par plusieurs réseaux           « experts » plus petits, spécialisés pour différents types de données/tâches.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noProof="0" dirty="0"/>
              <a:t>Le côté gauche montre une pile de couches Transformer et le côté droit une autre pile de couches, avec le FFN dans la couche du bas remplacé par une couche </a:t>
            </a:r>
            <a:r>
              <a:rPr lang="fr-CA" noProof="0" dirty="0" err="1"/>
              <a:t>MoE</a:t>
            </a:r>
            <a:r>
              <a:rPr lang="fr-CA" noProof="0" dirty="0"/>
              <a:t>. 
Les sous-couches FFN des autres couches peuvent toutes remplacées par des couches </a:t>
            </a:r>
            <a:r>
              <a:rPr lang="fr-CA" noProof="0" dirty="0" err="1"/>
              <a:t>MoE</a:t>
            </a:r>
            <a:r>
              <a:rPr lang="fr-CA" noProof="0" dirty="0"/>
              <a:t>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noProof="0" dirty="0"/>
              <a:t>En pratique, on peut alterner les couches FFN normales et MOE.</a:t>
            </a:r>
            <a:endParaRPr lang="fr-CA" sz="2400" noProof="0" dirty="0"/>
          </a:p>
        </p:txBody>
      </p:sp>
      <p:pic>
        <p:nvPicPr>
          <p:cNvPr id="4" name="Image 3" descr="Une image contenant texte, diagramme, capture d’écran, Plan&#10;&#10;Le contenu généré par l’IA peut être incorrect.">
            <a:extLst>
              <a:ext uri="{FF2B5EF4-FFF2-40B4-BE49-F238E27FC236}">
                <a16:creationId xmlns:a16="http://schemas.microsoft.com/office/drawing/2014/main" id="{4E159AE1-F8E9-F024-1C2D-847C7D631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/>
          <a:stretch>
            <a:fillRect/>
          </a:stretch>
        </p:blipFill>
        <p:spPr bwMode="auto">
          <a:xfrm>
            <a:off x="7156174" y="823175"/>
            <a:ext cx="5035826" cy="56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AF2D6E-72D0-8B83-6FF5-00A1CB7F2DAB}"/>
              </a:ext>
            </a:extLst>
          </p:cNvPr>
          <p:cNvSpPr txBox="1"/>
          <p:nvPr/>
        </p:nvSpPr>
        <p:spPr>
          <a:xfrm>
            <a:off x="8199872" y="631190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GShard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paper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[5].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97513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8D62E-7909-54D8-915D-69B27B11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118474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Équilibrage de charge sans modification de fonction de perte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52D4CD-EB13-E7C0-77D6-81D4378CF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sz="2400" noProof="0" dirty="0"/>
                  <a:t>Prévient la surcharge de certains experts alors que d’autres sont sous-utilisés</a:t>
                </a:r>
              </a:p>
              <a:p>
                <a:r>
                  <a:rPr lang="fr-CA" sz="2400" dirty="0"/>
                  <a:t>Se fait n</a:t>
                </a:r>
                <a:r>
                  <a:rPr lang="fr-CA" sz="2400" noProof="0" dirty="0" err="1"/>
                  <a:t>ormalement</a:t>
                </a:r>
                <a:r>
                  <a:rPr lang="fr-CA" sz="2400" noProof="0" dirty="0"/>
                  <a:t> par régularisation, en ajoutant à la fonction de perte un terme </a:t>
                </a:r>
                <a14:m>
                  <m:oMath xmlns:m="http://schemas.openxmlformats.org/officeDocument/2006/math">
                    <m:r>
                      <a:rPr lang="fr-CA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CA" sz="2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CA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A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CA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,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 est la fraction de jetons routés vers l’expert </a:t>
                </a:r>
                <a:r>
                  <a:rPr lang="fr-CA" sz="2400" i="1" noProof="0" dirty="0"/>
                  <a:t>i</a:t>
                </a:r>
                <a:r>
                  <a:rPr lang="fr-CA" sz="2400" noProof="0" dirty="0"/>
                  <a:t>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 la probabilité de routage vers </a:t>
                </a:r>
                <a:r>
                  <a:rPr lang="fr-CA" sz="2400" i="1" noProof="0" dirty="0"/>
                  <a:t>i</a:t>
                </a:r>
                <a:r>
                  <a:rPr lang="fr-CA" noProof="0" dirty="0"/>
                  <a:t> </a:t>
                </a:r>
                <a:r>
                  <a:rPr lang="fr-CA" sz="2000" noProof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fr-CA" sz="2000" noProof="0" dirty="0" err="1">
                    <a:solidFill>
                      <a:schemeClr val="bg1">
                        <a:lumMod val="65000"/>
                      </a:schemeClr>
                    </a:solidFill>
                  </a:rPr>
                  <a:t>softmax</a:t>
                </a:r>
                <a:r>
                  <a:rPr lang="fr-CA" sz="2000" noProof="0" dirty="0">
                    <a:solidFill>
                      <a:schemeClr val="bg1">
                        <a:lumMod val="65000"/>
                      </a:schemeClr>
                    </a:solidFill>
                  </a:rPr>
                  <a:t> des sorties relatives des experts)</a:t>
                </a:r>
                <a:endParaRPr lang="fr-CA" noProof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/>
                <a:r>
                  <a:rPr lang="fr-CA" sz="2200" noProof="0" dirty="0"/>
                  <a:t>La perte auxiliaire ajoutée peut nuire a la performance en équilibrant la charge avec des experts inappropriés. </a:t>
                </a:r>
              </a:p>
              <a:p>
                <a:r>
                  <a:rPr lang="fr-CA" sz="2400" noProof="0" dirty="0" err="1"/>
                  <a:t>DeepSeek</a:t>
                </a:r>
                <a:r>
                  <a:rPr lang="fr-CA" sz="2400" noProof="0" dirty="0"/>
                  <a:t> résout le problème avec un routage basé l’affinité de chaque expert avec les 5 plus hautes probabilités de sortie  </a:t>
                </a:r>
              </a:p>
              <a:p>
                <a:pPr lvl="1"/>
                <a:endParaRPr lang="fr-CA" noProof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52D4CD-EB13-E7C0-77D6-81D4378CF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1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D30B7-399A-4290-2B74-544B539E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Prédiction de jeton multiple</a:t>
            </a:r>
          </a:p>
        </p:txBody>
      </p:sp>
      <p:pic>
        <p:nvPicPr>
          <p:cNvPr id="4" name="Image 3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F139EE29-1075-7A78-376A-BDBEC13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32" y="2173512"/>
            <a:ext cx="9389808" cy="4319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15DC8-491B-9788-441C-2751D7DE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txBody>
          <a:bodyPr>
            <a:normAutofit/>
          </a:bodyPr>
          <a:lstStyle/>
          <a:p>
            <a:r>
              <a:rPr lang="fr-CA" sz="2400" dirty="0"/>
              <a:t>DeepSeek-V3 étend la prédiction du </a:t>
            </a:r>
            <a:r>
              <a:rPr lang="fr-CA" sz="2400" dirty="0" err="1"/>
              <a:t>Transformeur</a:t>
            </a:r>
            <a:r>
              <a:rPr lang="fr-CA" sz="2400" dirty="0"/>
              <a:t> à plusieurs jetons la fois, en maintenant un contexte historique au lieu de seulement le dernier jeton prédit.  </a:t>
            </a:r>
          </a:p>
        </p:txBody>
      </p:sp>
    </p:spTree>
    <p:extLst>
      <p:ext uri="{BB962C8B-B14F-4D97-AF65-F5344CB8AC3E}">
        <p14:creationId xmlns:p14="http://schemas.microsoft.com/office/powerpoint/2010/main" val="130153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1-Zero and R1 Results and Analysis">
            <a:extLst>
              <a:ext uri="{FF2B5EF4-FFF2-40B4-BE49-F238E27FC236}">
                <a16:creationId xmlns:a16="http://schemas.microsoft.com/office/drawing/2014/main" id="{6EFC473A-D9F7-4553-16F2-6883B09B1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1" y="67150"/>
            <a:ext cx="5832578" cy="671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84FF5B4-9FED-6750-8B46-820CB9F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2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Chaîne de raisonnement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F9B84-ABE6-6CCC-EA8A-E6E3C0D8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68"/>
            <a:ext cx="5659659" cy="4810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CA" sz="2700" dirty="0" err="1"/>
              <a:t>DeepSeek</a:t>
            </a:r>
            <a:r>
              <a:rPr lang="fr-CA" sz="2700" dirty="0"/>
              <a:t> innove aussi avec  DeepSeek-R1</a:t>
            </a:r>
          </a:p>
          <a:p>
            <a:pPr>
              <a:lnSpc>
                <a:spcPct val="110000"/>
              </a:lnSpc>
            </a:pPr>
            <a:r>
              <a:rPr lang="fr-CA" sz="2700" dirty="0"/>
              <a:t>Utilise l’apprentissage par renforcement avec retour par GRPO (Group Relative Policy </a:t>
            </a:r>
            <a:r>
              <a:rPr lang="fr-CA" sz="2700" dirty="0" err="1"/>
              <a:t>Optimization</a:t>
            </a:r>
            <a:r>
              <a:rPr lang="fr-CA" sz="2700" dirty="0"/>
              <a:t>) au lieu d’un seul critique (typiquement humain)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Des récompenses optimisent des résultats de groupe au lieu d’un seul critique</a:t>
            </a:r>
          </a:p>
          <a:p>
            <a:pPr lvl="2">
              <a:lnSpc>
                <a:spcPct val="110000"/>
              </a:lnSpc>
            </a:pPr>
            <a:r>
              <a:rPr lang="fr-CA" dirty="0"/>
              <a:t>Génère des chemins de raisonnement multiples et sélectionne les plus performants pour affinage itératif
Des récompenses de précision garantissent l’exactitude et des récompenses de format améliorent la lisibilité humaine.</a:t>
            </a:r>
          </a:p>
          <a:p>
            <a:pPr lvl="2">
              <a:lnSpc>
                <a:spcPct val="110000"/>
              </a:lnSpc>
            </a:pPr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7927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3421-099F-AC23-59F0-34D878DC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GRPO</a:t>
            </a:r>
          </a:p>
        </p:txBody>
      </p:sp>
      <p:pic>
        <p:nvPicPr>
          <p:cNvPr id="4" name="Image 3" descr="R1-Zero and R1 Results and Analysis">
            <a:extLst>
              <a:ext uri="{FF2B5EF4-FFF2-40B4-BE49-F238E27FC236}">
                <a16:creationId xmlns:a16="http://schemas.microsoft.com/office/drawing/2014/main" id="{0D034B53-3428-588A-E53E-E271D256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1" y="67150"/>
            <a:ext cx="5832578" cy="671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B00E1-10EC-85CC-979B-D01E880F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6046"/>
            <a:ext cx="6496184" cy="1325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62C20-AD28-92FC-460F-9A5149B1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60" y="5428789"/>
            <a:ext cx="2865767" cy="536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FB461-7852-3F02-F176-51D893D5F048}"/>
              </a:ext>
            </a:extLst>
          </p:cNvPr>
          <p:cNvSpPr txBox="1"/>
          <p:nvPr/>
        </p:nvSpPr>
        <p:spPr>
          <a:xfrm>
            <a:off x="838200" y="1832158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URWPalladioL-Roma"/>
              </a:rPr>
              <a:t>Pour chaque question q, GRPO échantillonne un groupe de sorties {o</a:t>
            </a:r>
            <a:r>
              <a:rPr lang="fr-CA" baseline="-25000" dirty="0">
                <a:latin typeface="URWPalladioL-Roma"/>
              </a:rPr>
              <a:t>1</a:t>
            </a:r>
            <a:r>
              <a:rPr lang="fr-CA" dirty="0">
                <a:latin typeface="URWPalladioL-Roma"/>
              </a:rPr>
              <a:t>, o</a:t>
            </a:r>
            <a:r>
              <a:rPr lang="fr-CA" baseline="-25000" dirty="0">
                <a:latin typeface="URWPalladioL-Roma"/>
              </a:rPr>
              <a:t>2</a:t>
            </a:r>
            <a:r>
              <a:rPr lang="fr-CA" dirty="0">
                <a:latin typeface="URWPalladioL-Roma"/>
              </a:rPr>
              <a:t>, ... , </a:t>
            </a:r>
            <a:r>
              <a:rPr lang="fr-CA" dirty="0" err="1">
                <a:latin typeface="URWPalladioL-Roma"/>
              </a:rPr>
              <a:t>o</a:t>
            </a:r>
            <a:r>
              <a:rPr lang="fr-CA" baseline="-25000" dirty="0" err="1">
                <a:latin typeface="URWPalladioL-Roma"/>
              </a:rPr>
              <a:t>G</a:t>
            </a:r>
            <a:r>
              <a:rPr lang="fr-CA" dirty="0">
                <a:latin typeface="URWPalladioL-Roma"/>
              </a:rPr>
              <a:t>} de l’ancienne politique π</a:t>
            </a:r>
            <a:r>
              <a:rPr lang="fr-CA" baseline="-25000" dirty="0" err="1">
                <a:latin typeface="URWPalladioL-Roma"/>
              </a:rPr>
              <a:t>θold</a:t>
            </a:r>
            <a:r>
              <a:rPr lang="fr-CA" dirty="0">
                <a:latin typeface="URWPalladioL-Roma"/>
              </a:rPr>
              <a:t>, puis optimise le modèle de politique π</a:t>
            </a:r>
            <a:r>
              <a:rPr lang="fr-CA" baseline="-25000" dirty="0">
                <a:latin typeface="URWPalladioL-Roma"/>
              </a:rPr>
              <a:t>θ</a:t>
            </a:r>
            <a:r>
              <a:rPr lang="fr-CA" dirty="0">
                <a:latin typeface="URWPalladioL-Roma"/>
              </a:rPr>
              <a:t> pour maximiser l’objectif :</a:t>
            </a:r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01DF1-BF20-36B4-AFBE-20043542FCE6}"/>
              </a:ext>
            </a:extLst>
          </p:cNvPr>
          <p:cNvSpPr txBox="1"/>
          <p:nvPr/>
        </p:nvSpPr>
        <p:spPr>
          <a:xfrm>
            <a:off x="837876" y="4371608"/>
            <a:ext cx="6094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URWPalladioL-Roma"/>
              </a:rPr>
              <a:t>où ε et β sont des hyperparamètres, et A</a:t>
            </a:r>
            <a:r>
              <a:rPr lang="fr-CA" baseline="-25000" dirty="0">
                <a:latin typeface="URWPalladioL-Roma"/>
              </a:rPr>
              <a:t>i</a:t>
            </a:r>
            <a:r>
              <a:rPr lang="fr-CA" dirty="0">
                <a:latin typeface="URWPalladioL-Roma"/>
              </a:rPr>
              <a:t> est l’avantage, calculé en utilisant un groupe de récompenses {r</a:t>
            </a:r>
            <a:r>
              <a:rPr lang="fr-CA" baseline="-25000" dirty="0">
                <a:latin typeface="URWPalladioL-Roma"/>
              </a:rPr>
              <a:t>1</a:t>
            </a:r>
            <a:r>
              <a:rPr lang="fr-CA" dirty="0">
                <a:latin typeface="URWPalladioL-Roma"/>
              </a:rPr>
              <a:t>, r</a:t>
            </a:r>
            <a:r>
              <a:rPr lang="fr-CA" baseline="-25000" dirty="0">
                <a:latin typeface="URWPalladioL-Roma"/>
              </a:rPr>
              <a:t>2</a:t>
            </a:r>
            <a:r>
              <a:rPr lang="fr-CA" dirty="0">
                <a:latin typeface="URWPalladioL-Roma"/>
              </a:rPr>
              <a:t>, . . . , </a:t>
            </a:r>
            <a:r>
              <a:rPr lang="fr-CA" dirty="0" err="1">
                <a:latin typeface="URWPalladioL-Roma"/>
              </a:rPr>
              <a:t>r</a:t>
            </a:r>
            <a:r>
              <a:rPr lang="fr-CA" baseline="-25000" dirty="0" err="1">
                <a:latin typeface="URWPalladioL-Roma"/>
              </a:rPr>
              <a:t>G</a:t>
            </a:r>
            <a:r>
              <a:rPr lang="fr-CA" dirty="0">
                <a:latin typeface="URWPalladioL-Roma"/>
              </a:rPr>
              <a:t>} correspondant aux sorties au sein de chaque groupe 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418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CE305-9C43-34B8-CFE5-AA561589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 quoi, rien ne sert de courir…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7C64EB-AD5A-CC75-48EF-6193AB48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09" y="2010843"/>
            <a:ext cx="7160381" cy="41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8390" y="667139"/>
            <a:ext cx="9535557" cy="4392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578">
              <a:lnSpc>
                <a:spcPts val="3291"/>
              </a:lnSpc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Modèles discriminants versus modèles génératifs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4DA5EA-AC4C-297B-D52F-D917EFFC5F31}"/>
              </a:ext>
            </a:extLst>
          </p:cNvPr>
          <p:cNvGrpSpPr/>
          <p:nvPr/>
        </p:nvGrpSpPr>
        <p:grpSpPr>
          <a:xfrm>
            <a:off x="758390" y="1401186"/>
            <a:ext cx="10489253" cy="4432781"/>
            <a:chOff x="1128942" y="1500802"/>
            <a:chExt cx="10489253" cy="4432781"/>
          </a:xfrm>
        </p:grpSpPr>
        <p:sp>
          <p:nvSpPr>
            <p:cNvPr id="2" name="object 2"/>
            <p:cNvSpPr/>
            <p:nvPr/>
          </p:nvSpPr>
          <p:spPr>
            <a:xfrm>
              <a:off x="2251070" y="2063564"/>
              <a:ext cx="4125165" cy="2877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fr-CA" sz="1632" dirty="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695454" y="3833572"/>
              <a:ext cx="418617" cy="3419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fr-CA" sz="2222" b="1" dirty="0">
                  <a:solidFill>
                    <a:srgbClr val="646464"/>
                  </a:solidFill>
                  <a:latin typeface="Courier New"/>
                  <a:cs typeface="Courier New"/>
                </a:rPr>
                <a:t>Y</a:t>
              </a:r>
              <a:r>
                <a:rPr lang="fr-CA" sz="2222" b="1" baseline="-25000" dirty="0">
                  <a:solidFill>
                    <a:srgbClr val="646464"/>
                  </a:solidFill>
                  <a:latin typeface="Courier New"/>
                  <a:cs typeface="Courier New"/>
                </a:rPr>
                <a:t>1</a:t>
              </a:r>
              <a:endParaRPr lang="fr-CA" sz="2222" baseline="-25000" dirty="0">
                <a:latin typeface="Courier New"/>
                <a:cs typeface="Courier New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235344" y="5242816"/>
              <a:ext cx="4162593" cy="4465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0" defTabSz="896938">
                <a:tabLst>
                  <a:tab pos="625475" algn="l"/>
                </a:tabLst>
              </a:pP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Régression, arbres de décision, Machine à vecteurs de soutien, perceptrons, etc.</a:t>
              </a:r>
              <a:endParaRPr lang="fr-CA" sz="1451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958810" y="5242816"/>
              <a:ext cx="4659385" cy="6907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0002"/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Mélanges gaussiens, </a:t>
              </a:r>
              <a:r>
                <a:rPr lang="fr-CA" sz="1451" dirty="0" err="1">
                  <a:solidFill>
                    <a:srgbClr val="2D2B2D"/>
                  </a:solidFill>
                  <a:latin typeface="Arial"/>
                  <a:cs typeface="Arial"/>
                </a:rPr>
                <a:t>autoencodeurs</a:t>
              </a:r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, Réseaux génératifs antagonistes  (GAN) </a:t>
              </a:r>
              <a:r>
                <a:rPr lang="fr-CA" sz="1451" dirty="0" err="1">
                  <a:solidFill>
                    <a:srgbClr val="2D2B2D"/>
                  </a:solidFill>
                  <a:latin typeface="Arial"/>
                  <a:cs typeface="Arial"/>
                </a:rPr>
                <a:t>t</a:t>
              </a:r>
              <a:r>
                <a:rPr lang="fr-CA" sz="1451" dirty="0" err="1">
                  <a:solidFill>
                    <a:srgbClr val="161516"/>
                  </a:solidFill>
                  <a:latin typeface="Arial"/>
                  <a:cs typeface="Arial"/>
                </a:rPr>
                <a:t>ransformeurs</a:t>
              </a:r>
              <a:r>
                <a:rPr lang="fr-CA" sz="1451" dirty="0">
                  <a:solidFill>
                    <a:srgbClr val="161516"/>
                  </a:solidFill>
                  <a:latin typeface="Arial"/>
                  <a:cs typeface="Arial"/>
                </a:rPr>
                <a:t> </a:t>
              </a: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.</a:t>
              </a:r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.</a:t>
              </a: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.</a:t>
              </a:r>
              <a:endParaRPr lang="fr-CA" sz="1451" dirty="0">
                <a:latin typeface="Arial"/>
                <a:cs typeface="Arial"/>
              </a:endParaRPr>
            </a:p>
            <a:p>
              <a:pPr>
                <a:spcBef>
                  <a:spcPts val="20"/>
                </a:spcBef>
              </a:pPr>
              <a:endParaRPr lang="fr-CA" sz="1587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A61386-D5A9-9C19-FE9D-206694D92F27}"/>
                </a:ext>
              </a:extLst>
            </p:cNvPr>
            <p:cNvSpPr txBox="1"/>
            <p:nvPr/>
          </p:nvSpPr>
          <p:spPr>
            <a:xfrm>
              <a:off x="2602523" y="1500802"/>
              <a:ext cx="794825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16"/>
              <a:r>
                <a:rPr lang="fr-CA" sz="2600" dirty="0">
                  <a:solidFill>
                    <a:srgbClr val="2D2B2D"/>
                  </a:solidFill>
                  <a:cs typeface="Arial"/>
                </a:rPr>
                <a:t>Modèle discriminant		       Modèle génératif</a:t>
              </a:r>
              <a:endParaRPr lang="fr-CA" sz="2600" dirty="0">
                <a:cs typeface="Arial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7FDDF7A7-75C0-5709-CC87-25697CF21A17}"/>
                </a:ext>
              </a:extLst>
            </p:cNvPr>
            <p:cNvSpPr txBox="1"/>
            <p:nvPr/>
          </p:nvSpPr>
          <p:spPr>
            <a:xfrm>
              <a:off x="1128942" y="2280778"/>
              <a:ext cx="2861263" cy="9553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1516" marR="4607" indent="16123">
                <a:lnSpc>
                  <a:spcPct val="97400"/>
                </a:lnSpc>
              </a:pP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Capture la probabilité d’une donnée x </a:t>
              </a:r>
              <a:r>
                <a:rPr lang="fr-CA" sz="1600" i="1" u="sng" dirty="0">
                  <a:solidFill>
                    <a:srgbClr val="484848"/>
                  </a:solidFill>
                  <a:latin typeface="Arial"/>
                  <a:cs typeface="Arial"/>
                </a:rPr>
                <a:t>d’avoir été </a:t>
              </a: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étiquetée y.  en se fiant à la probabilité conditionnelle </a:t>
              </a:r>
              <a:r>
                <a:rPr lang="fr-CA" sz="1600" b="1" dirty="0">
                  <a:solidFill>
                    <a:srgbClr val="050303"/>
                  </a:solidFill>
                  <a:latin typeface="Times New Roman"/>
                  <a:cs typeface="Times New Roman"/>
                </a:rPr>
                <a:t>P(Y|X)</a:t>
              </a: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8405AF12-E4A1-72BA-C4B0-3C6C4A498BD7}"/>
                </a:ext>
              </a:extLst>
            </p:cNvPr>
            <p:cNvSpPr txBox="1"/>
            <p:nvPr/>
          </p:nvSpPr>
          <p:spPr>
            <a:xfrm>
              <a:off x="5746175" y="3915192"/>
              <a:ext cx="418617" cy="3419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fr-CA" sz="2222" b="1" dirty="0">
                  <a:solidFill>
                    <a:srgbClr val="646464"/>
                  </a:solidFill>
                  <a:latin typeface="Courier New"/>
                  <a:cs typeface="Courier New"/>
                </a:rPr>
                <a:t>Y</a:t>
              </a:r>
              <a:r>
                <a:rPr lang="fr-CA" sz="2222" b="1" baseline="-25000" dirty="0">
                  <a:solidFill>
                    <a:srgbClr val="646464"/>
                  </a:solidFill>
                  <a:latin typeface="Courier New"/>
                  <a:cs typeface="Courier New"/>
                </a:rPr>
                <a:t>2</a:t>
              </a:r>
              <a:endParaRPr lang="fr-CA" sz="2222" baseline="-25000" dirty="0">
                <a:latin typeface="Courier New"/>
                <a:cs typeface="Courier New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DC0165-770C-6E0C-A8E8-648841FAF2EA}"/>
                </a:ext>
              </a:extLst>
            </p:cNvPr>
            <p:cNvGrpSpPr/>
            <p:nvPr/>
          </p:nvGrpSpPr>
          <p:grpSpPr>
            <a:xfrm>
              <a:off x="7745139" y="2115292"/>
              <a:ext cx="3829515" cy="2875305"/>
              <a:chOff x="7138143" y="2139908"/>
              <a:chExt cx="3829515" cy="2875305"/>
            </a:xfrm>
          </p:grpSpPr>
          <p:pic>
            <p:nvPicPr>
              <p:cNvPr id="15" name="Picture 14" descr="A group of blue and red squares&#10;&#10;Description automatically generated">
                <a:extLst>
                  <a:ext uri="{FF2B5EF4-FFF2-40B4-BE49-F238E27FC236}">
                    <a16:creationId xmlns:a16="http://schemas.microsoft.com/office/drawing/2014/main" id="{0CADC57C-D8CB-2995-7FBA-E67FCDDD1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31" b="44034"/>
              <a:stretch/>
            </p:blipFill>
            <p:spPr>
              <a:xfrm>
                <a:off x="7412567" y="2139908"/>
                <a:ext cx="3138211" cy="2875305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0733B9-D3DF-AF29-A372-CCFF10C6DCDE}"/>
                  </a:ext>
                </a:extLst>
              </p:cNvPr>
              <p:cNvSpPr/>
              <p:nvPr/>
            </p:nvSpPr>
            <p:spPr>
              <a:xfrm rot="3016565">
                <a:off x="7929951" y="1746740"/>
                <a:ext cx="2245899" cy="3829515"/>
              </a:xfrm>
              <a:prstGeom prst="ellipse">
                <a:avLst/>
              </a:prstGeom>
              <a:noFill/>
              <a:ln w="38100">
                <a:solidFill>
                  <a:srgbClr val="AED4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6413376" y="2280778"/>
              <a:ext cx="2627090" cy="9553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marR="4607" indent="16123">
                <a:lnSpc>
                  <a:spcPct val="97400"/>
                </a:lnSpc>
              </a:pP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Capture la probabilité d’une donnée x </a:t>
              </a:r>
              <a:r>
                <a:rPr lang="fr-CA" sz="1600" i="1" u="sng" dirty="0">
                  <a:solidFill>
                    <a:srgbClr val="484848"/>
                  </a:solidFill>
                  <a:latin typeface="Arial"/>
                  <a:cs typeface="Arial"/>
                </a:rPr>
                <a:t>d’être</a:t>
              </a: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 étiquetée y en se fiant à la probabilité conjointe </a:t>
              </a:r>
              <a:r>
                <a:rPr lang="fr-CA" sz="1600" b="1" dirty="0">
                  <a:solidFill>
                    <a:srgbClr val="050303"/>
                  </a:solidFill>
                  <a:latin typeface="Times New Roman"/>
                  <a:cs typeface="Times New Roman"/>
                </a:rPr>
                <a:t>P(X, </a:t>
              </a:r>
              <a:r>
                <a:rPr lang="fr-CA" sz="1600" b="1" dirty="0">
                  <a:solidFill>
                    <a:srgbClr val="050303"/>
                  </a:solidFill>
                  <a:latin typeface="Arial"/>
                  <a:cs typeface="Arial"/>
                </a:rPr>
                <a:t>Y)</a:t>
              </a:r>
              <a:endParaRPr lang="fr-CA" sz="1600" dirty="0">
                <a:latin typeface="Arial"/>
                <a:cs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608F90-A9A6-2217-4403-A7EC4791ACD2}"/>
              </a:ext>
            </a:extLst>
          </p:cNvPr>
          <p:cNvSpPr txBox="1"/>
          <p:nvPr/>
        </p:nvSpPr>
        <p:spPr>
          <a:xfrm>
            <a:off x="670520" y="5833967"/>
            <a:ext cx="112529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fr-CA" sz="2600" i="0" dirty="0">
                <a:solidFill>
                  <a:srgbClr val="202124"/>
                </a:solidFill>
                <a:effectLst/>
              </a:rPr>
              <a:t>Les modèles discriminants peuvent </a:t>
            </a:r>
            <a:r>
              <a:rPr lang="fr-CA" sz="2600" i="0" u="sng" dirty="0">
                <a:solidFill>
                  <a:srgbClr val="202124"/>
                </a:solidFill>
                <a:effectLst/>
              </a:rPr>
              <a:t>classer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 </a:t>
            </a:r>
            <a:r>
              <a:rPr lang="fr-CA" sz="2600" dirty="0">
                <a:solidFill>
                  <a:srgbClr val="202124"/>
                </a:solidFill>
              </a:rPr>
              <a:t>les données 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x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CA" sz="2600" dirty="0">
                <a:solidFill>
                  <a:srgbClr val="202124"/>
                </a:solidFill>
              </a:rPr>
              <a:t>Les modèles génératifs 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 peuvent </a:t>
            </a:r>
            <a:r>
              <a:rPr lang="fr-CA" sz="2600" i="0" u="sng" dirty="0">
                <a:solidFill>
                  <a:srgbClr val="202124"/>
                </a:solidFill>
                <a:effectLst/>
              </a:rPr>
              <a:t>produire</a:t>
            </a:r>
            <a:r>
              <a:rPr lang="fr-CA" sz="2600" u="sng" dirty="0">
                <a:solidFill>
                  <a:srgbClr val="202124"/>
                </a:solidFill>
              </a:rPr>
              <a:t> des données similaires </a:t>
            </a:r>
            <a:r>
              <a:rPr lang="fr-CA" sz="2600" dirty="0">
                <a:solidFill>
                  <a:srgbClr val="202124"/>
                </a:solidFill>
              </a:rPr>
              <a:t>aux données x</a:t>
            </a:r>
            <a:endParaRPr lang="fr-CA" sz="2600" i="0" dirty="0">
              <a:solidFill>
                <a:srgbClr val="202124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59957" y="1387811"/>
            <a:ext cx="11033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Premiers à offrir l’approche neuronale aux modèles de langage, mais </a:t>
            </a:r>
            <a:r>
              <a:rPr kumimoji="0" lang="fr-CA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problème de </a:t>
            </a:r>
            <a:r>
              <a:rPr lang="fr-CA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contexte</a:t>
            </a:r>
            <a:endParaRPr kumimoji="0" lang="fr-CA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B04D8EC-04FB-4D41-BECA-EDCF4C62576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6"/>
            <a:ext cx="10515600" cy="1136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Réseaux LSTM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54EE76-8890-42E3-E8B1-2DDAE9D7A95B}"/>
              </a:ext>
            </a:extLst>
          </p:cNvPr>
          <p:cNvGrpSpPr>
            <a:grpSpLocks noChangeAspect="1"/>
          </p:cNvGrpSpPr>
          <p:nvPr/>
        </p:nvGrpSpPr>
        <p:grpSpPr>
          <a:xfrm>
            <a:off x="920724" y="2130116"/>
            <a:ext cx="11073354" cy="3747205"/>
            <a:chOff x="1958060" y="1665063"/>
            <a:chExt cx="14019135" cy="47440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26BA81-FB3E-8061-D894-E1330467B949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1958060" y="1665063"/>
              <a:ext cx="8336113" cy="4359849"/>
              <a:chOff x="1960234" y="1019702"/>
              <a:chExt cx="9489741" cy="4963205"/>
            </a:xfrm>
          </p:grpSpPr>
          <p:pic>
            <p:nvPicPr>
              <p:cNvPr id="8" name="Image 2">
                <a:extLst>
                  <a:ext uri="{FF2B5EF4-FFF2-40B4-BE49-F238E27FC236}">
                    <a16:creationId xmlns:a16="http://schemas.microsoft.com/office/drawing/2014/main" id="{3FA95444-8FB0-2461-4816-E3487952F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3760" y="1397018"/>
                <a:ext cx="7904480" cy="4299605"/>
              </a:xfrm>
              <a:prstGeom prst="rect">
                <a:avLst/>
              </a:prstGeom>
            </p:spPr>
          </p:pic>
          <p:sp>
            <p:nvSpPr>
              <p:cNvPr id="9" name="Ellipse 4">
                <a:extLst>
                  <a:ext uri="{FF2B5EF4-FFF2-40B4-BE49-F238E27FC236}">
                    <a16:creationId xmlns:a16="http://schemas.microsoft.com/office/drawing/2014/main" id="{3112B325-5EF4-2C40-928C-C96CC9189202}"/>
                  </a:ext>
                </a:extLst>
              </p:cNvPr>
              <p:cNvSpPr/>
              <p:nvPr/>
            </p:nvSpPr>
            <p:spPr>
              <a:xfrm>
                <a:off x="2060504" y="2283931"/>
                <a:ext cx="5246422" cy="3698976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Ellipse 6">
                <a:extLst>
                  <a:ext uri="{FF2B5EF4-FFF2-40B4-BE49-F238E27FC236}">
                    <a16:creationId xmlns:a16="http://schemas.microsoft.com/office/drawing/2014/main" id="{0F6E549E-8B20-FB8D-3F6A-A54D52186E76}"/>
                  </a:ext>
                </a:extLst>
              </p:cNvPr>
              <p:cNvSpPr/>
              <p:nvPr/>
            </p:nvSpPr>
            <p:spPr>
              <a:xfrm>
                <a:off x="6780163" y="1019702"/>
                <a:ext cx="3531589" cy="3438311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463983-12BF-CA5D-C2CB-1C6DE19F93C1}"/>
                  </a:ext>
                </a:extLst>
              </p:cNvPr>
              <p:cNvSpPr/>
              <p:nvPr/>
            </p:nvSpPr>
            <p:spPr>
              <a:xfrm>
                <a:off x="1960234" y="2099265"/>
                <a:ext cx="1713917" cy="45548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2000" b="1">
                    <a:solidFill>
                      <a:srgbClr val="C00000"/>
                    </a:solidFill>
                    <a:latin typeface="Calibri" panose="020F0502020204030204"/>
                  </a:rPr>
                  <a:t>Encodeur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59FDDC-050F-6803-E473-0A3EEBE938D2}"/>
                  </a:ext>
                </a:extLst>
              </p:cNvPr>
              <p:cNvSpPr/>
              <p:nvPr/>
            </p:nvSpPr>
            <p:spPr>
              <a:xfrm>
                <a:off x="9606635" y="1172452"/>
                <a:ext cx="1843340" cy="5766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Décodeur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18EBAC6-E343-5556-8740-0C70FE9B3F1F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6654777" y="3742660"/>
              <a:ext cx="858897" cy="17579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0E48D-EC74-C012-31BD-DA5CF0B7D6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12392" y="5512914"/>
              <a:ext cx="9564803" cy="89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7188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Doit représenter </a:t>
              </a:r>
              <a:r>
                <a:rPr lang="fr-CA" altLang="zh-TW" sz="2000" dirty="0">
                  <a:solidFill>
                    <a:prstClr val="black"/>
                  </a:solidFill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la</a:t>
              </a:r>
              <a:r>
                <a:rPr kumimoji="0" lang="fr-CA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 phrase source quelle que soit sa longueur !</a:t>
              </a:r>
            </a:p>
            <a:p>
              <a:pPr marL="357188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CA" altLang="zh-TW" sz="2000" dirty="0">
                  <a:solidFill>
                    <a:prstClr val="black"/>
                  </a:solidFill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Les mots sources mémorisés ont la même importance</a:t>
              </a:r>
              <a:endParaRPr kumimoji="0" lang="fr-CA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新細明體" panose="02020500000000000000" pitchFamily="18" charset="-120"/>
                <a:cs typeface="Leelawadee UI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0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1B83-31DB-C5E9-B145-2542B4045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Évolution vers les modèles attentifs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C2ECF7-4CDF-DCE3-6611-099C179D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8" y="1585637"/>
            <a:ext cx="2394340" cy="9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C577B-77B1-066B-1811-5F4D430873A9}"/>
              </a:ext>
            </a:extLst>
          </p:cNvPr>
          <p:cNvSpPr txBox="1"/>
          <p:nvPr/>
        </p:nvSpPr>
        <p:spPr>
          <a:xfrm>
            <a:off x="299209" y="2481355"/>
            <a:ext cx="4423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232323"/>
                </a:solidFill>
                <a:effectLst/>
                <a:latin typeface="Verdana" panose="020B0604030504040204" pitchFamily="34" charset="0"/>
              </a:rPr>
              <a:t>2018 : </a:t>
            </a:r>
            <a:r>
              <a:rPr lang="en-CA" sz="1400" b="0" i="0" dirty="0" err="1">
                <a:solidFill>
                  <a:srgbClr val="232323"/>
                </a:solidFill>
                <a:effectLst/>
              </a:rPr>
              <a:t>ELMo</a:t>
            </a:r>
            <a:r>
              <a:rPr lang="en-CA" sz="1400" b="0" i="0" dirty="0">
                <a:solidFill>
                  <a:srgbClr val="232323"/>
                </a:solidFill>
                <a:effectLst/>
              </a:rPr>
              <a:t> (Embedding from Language Model)</a:t>
            </a:r>
            <a:endParaRPr lang="en-CA" sz="1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CDA49B-21A4-F041-0F30-352D2699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47" y="4441323"/>
            <a:ext cx="1599291" cy="11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DDC26-5C8E-501E-5727-40D50D69B4E2}"/>
              </a:ext>
            </a:extLst>
          </p:cNvPr>
          <p:cNvSpPr txBox="1"/>
          <p:nvPr/>
        </p:nvSpPr>
        <p:spPr>
          <a:xfrm>
            <a:off x="299208" y="5570296"/>
            <a:ext cx="5147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232323"/>
                </a:solidFill>
                <a:effectLst/>
                <a:latin typeface="Verdana" panose="020B0604030504040204" pitchFamily="34" charset="0"/>
              </a:rPr>
              <a:t>2019 : GPT (Generative pretrained transformer) </a:t>
            </a:r>
            <a:endParaRPr lang="en-CA" sz="14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5C6820A-A38E-E5B9-9172-C71438B4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3" y="2817290"/>
            <a:ext cx="1494196" cy="11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48367-D9E5-8611-0D40-280E97613729}"/>
              </a:ext>
            </a:extLst>
          </p:cNvPr>
          <p:cNvSpPr txBox="1"/>
          <p:nvPr/>
        </p:nvSpPr>
        <p:spPr>
          <a:xfrm>
            <a:off x="299208" y="3918104"/>
            <a:ext cx="4423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040C28"/>
                </a:solidFill>
                <a:effectLst/>
              </a:rPr>
              <a:t>2018 : BERT (Bidirectional Encoder Representations from Transformers)</a:t>
            </a:r>
            <a:endParaRPr lang="en-CA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38060-BE31-60D8-076D-630B381D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24" y="1464073"/>
            <a:ext cx="3966915" cy="39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95905-92DB-68C6-5126-9CEA950F78DD}"/>
              </a:ext>
            </a:extLst>
          </p:cNvPr>
          <p:cNvSpPr txBox="1"/>
          <p:nvPr/>
        </p:nvSpPr>
        <p:spPr>
          <a:xfrm>
            <a:off x="5522024" y="5537740"/>
            <a:ext cx="4713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https://levelup.gitconnected.com/the-brief-history-of-large-language-models-a-journey-from-eliza-to-gpt-4-and-google-bard-167c614af5af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D013-971D-275D-1378-C0295D6DF0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9208" y="6020051"/>
            <a:ext cx="11350711" cy="7223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Règne des architectures à base de </a:t>
            </a:r>
            <a:r>
              <a:rPr lang="fr-CA" dirty="0" err="1"/>
              <a:t>Transformeur</a:t>
            </a:r>
            <a:r>
              <a:rPr lang="fr-CA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200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FE70D-3A89-AE74-2A9C-A78B5C08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259" y="1664988"/>
            <a:ext cx="5326475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2400" dirty="0"/>
              <a:t>Nomenclature télégraphique imprécise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Encodeur-décodeur</a:t>
            </a:r>
            <a:r>
              <a:rPr lang="fr-CA" sz="2000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peut utiliser un auto-</a:t>
            </a:r>
            <a:r>
              <a:rPr lang="fr-CA" sz="2000" b="0" i="0" dirty="0" err="1">
                <a:solidFill>
                  <a:srgbClr val="0F1419"/>
                </a:solidFill>
                <a:effectLst/>
                <a:latin typeface="TwitterChirp"/>
              </a:rPr>
              <a:t>regresseur</a:t>
            </a: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 au lieu du décodeur neuronal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Encodeur seulement peut intégrer un décodeur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Décodeur seulement peut intégrer </a:t>
            </a:r>
            <a:r>
              <a:rPr lang="fr-CA" sz="2000" dirty="0">
                <a:solidFill>
                  <a:srgbClr val="0F1419"/>
                </a:solidFill>
                <a:latin typeface="TwitterChirp"/>
              </a:rPr>
              <a:t>un encodeur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2400" dirty="0"/>
              <a:t>Deux compétiteurs principaux, pour des modèles de langage statistiques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dirty="0"/>
              <a:t>BERT (encodage bidirectionnel de représentations par </a:t>
            </a:r>
            <a:r>
              <a:rPr lang="fr-CA" sz="2000" dirty="0" err="1"/>
              <a:t>Transformeur</a:t>
            </a:r>
            <a:r>
              <a:rPr lang="fr-CA" sz="2000" dirty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dirty="0"/>
              <a:t>GPT (</a:t>
            </a:r>
            <a:r>
              <a:rPr lang="fr-CA" sz="2000" dirty="0" err="1"/>
              <a:t>Transformeur</a:t>
            </a:r>
            <a:r>
              <a:rPr lang="fr-CA" sz="2000" dirty="0"/>
              <a:t> génératif pré-entraîné)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dirty="0"/>
              <a:t>                           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BC8F65-6CE6-BDD2-4221-A8CA26B8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A0909D9-E144-145E-E6E6-52987425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934"/>
            <a:ext cx="5741284" cy="4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7E5D1-B2C7-FA37-53BC-D28697857F08}"/>
              </a:ext>
            </a:extLst>
          </p:cNvPr>
          <p:cNvSpPr txBox="1"/>
          <p:nvPr/>
        </p:nvSpPr>
        <p:spPr>
          <a:xfrm>
            <a:off x="981198" y="6261614"/>
            <a:ext cx="3727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https://arxiv.org/pdf/2304.13712.pdf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BA92E-3332-14B6-1E74-E1398E1AEA6F}"/>
              </a:ext>
            </a:extLst>
          </p:cNvPr>
          <p:cNvSpPr txBox="1"/>
          <p:nvPr/>
        </p:nvSpPr>
        <p:spPr>
          <a:xfrm>
            <a:off x="838199" y="801008"/>
            <a:ext cx="1082441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Modèles attentifs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5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67A4-9BAC-C0E6-A032-CE3A7700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Utilisation à base d’encodeur : BERT (Google, 2018)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F19D6D-1ABC-66CD-7222-171D2B616C92}"/>
              </a:ext>
            </a:extLst>
          </p:cNvPr>
          <p:cNvGrpSpPr/>
          <p:nvPr/>
        </p:nvGrpSpPr>
        <p:grpSpPr>
          <a:xfrm>
            <a:off x="7598752" y="1590104"/>
            <a:ext cx="3755048" cy="3416457"/>
            <a:chOff x="3607044" y="1690688"/>
            <a:chExt cx="3755048" cy="3416457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C4571034-B1FE-0601-54D6-029F1328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044" y="1690688"/>
              <a:ext cx="3755048" cy="304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4B2F76C-CB62-9032-5676-E86D1E715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044" y="4830146"/>
              <a:ext cx="24309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>
              <a:lvl1pPr marL="2286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Tx/>
                <a:buNone/>
              </a:pPr>
              <a:r>
                <a:rPr lang="fr-CA" altLang="en-US" sz="120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Trm</a:t>
              </a:r>
              <a:r>
                <a:rPr lang="fr-CA" altLang="en-US" sz="120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= module du </a:t>
              </a:r>
              <a:r>
                <a:rPr lang="fr-CA" altLang="en-US" sz="120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transformeur</a:t>
              </a:r>
              <a:endParaRPr lang="fr-CA" altLang="en-US" sz="18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870820-6D9A-B2F7-F148-611FE64FA220}"/>
              </a:ext>
            </a:extLst>
          </p:cNvPr>
          <p:cNvSpPr txBox="1"/>
          <p:nvPr/>
        </p:nvSpPr>
        <p:spPr>
          <a:xfrm>
            <a:off x="925830" y="1690688"/>
            <a:ext cx="67309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Étant une séquence de jetons 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E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lang="fr-CA" altLang="en-US" sz="2400" i="1" dirty="0">
                <a:solidFill>
                  <a:srgbClr val="333333"/>
                </a:solidFill>
              </a:rPr>
              <a:t>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lang="fr-CA" altLang="en-US" sz="2400" i="1" dirty="0">
                <a:solidFill>
                  <a:srgbClr val="333333"/>
                </a:solidFill>
              </a:rPr>
              <a:t> 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lang="fr-CA" altLang="en-US" sz="2400" i="1" dirty="0">
                <a:solidFill>
                  <a:srgbClr val="333333"/>
                </a:solidFill>
              </a:rPr>
              <a:t> 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]</a:t>
            </a:r>
            <a:r>
              <a:rPr lang="fr-CA" altLang="en-US" sz="2400" dirty="0">
                <a:solidFill>
                  <a:srgbClr val="333333"/>
                </a:solidFill>
              </a:rPr>
              <a:t>, génère </a:t>
            </a:r>
            <a:r>
              <a:rPr kumimoji="0" lang="fr-CA" altLang="en-US" sz="2400" b="0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] par l’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encodeur 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après </a:t>
            </a:r>
            <a:r>
              <a:rPr lang="fr-CA" altLang="en-US" sz="2400" dirty="0">
                <a:solidFill>
                  <a:srgbClr val="333333"/>
                </a:solidFill>
              </a:rPr>
              <a:t>apprentissage parallèle et bidirectionnel par plusieurs modules de  </a:t>
            </a:r>
            <a:r>
              <a:rPr lang="fr-CA" altLang="en-US" sz="2400" dirty="0" err="1">
                <a:solidFill>
                  <a:srgbClr val="333333"/>
                </a:solidFill>
              </a:rPr>
              <a:t>Transformeur</a:t>
            </a:r>
            <a:r>
              <a:rPr lang="fr-CA" altLang="en-US" sz="2400" dirty="0">
                <a:solidFill>
                  <a:srgbClr val="333333"/>
                </a:solidFill>
              </a:rPr>
              <a:t> (</a:t>
            </a:r>
            <a:r>
              <a:rPr lang="fr-CA" altLang="en-US" sz="2400" i="1" dirty="0" err="1">
                <a:solidFill>
                  <a:srgbClr val="333333"/>
                </a:solidFill>
              </a:rPr>
              <a:t>Trm</a:t>
            </a:r>
            <a:r>
              <a:rPr lang="fr-CA" altLang="en-US" sz="2400" dirty="0">
                <a:solidFill>
                  <a:srgbClr val="333333"/>
                </a:solidFill>
              </a:rPr>
              <a:t>)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C3C3A"/>
                </a:solidFill>
              </a:rPr>
              <a:t>L’encodeur lit </a:t>
            </a:r>
            <a:r>
              <a:rPr lang="fr-CA" sz="2000" i="1" dirty="0">
                <a:solidFill>
                  <a:srgbClr val="3C3C3A"/>
                </a:solidFill>
              </a:rPr>
              <a:t>E</a:t>
            </a:r>
            <a:r>
              <a:rPr lang="fr-CA" sz="2000" dirty="0">
                <a:solidFill>
                  <a:srgbClr val="3C3C3A"/>
                </a:solidFill>
              </a:rPr>
              <a:t> d’un seul coup, et l’utilise pour créer un contexte bidirectionnel pour chaque élément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rgbClr val="3C3C3A"/>
                </a:solidFill>
              </a:rPr>
              <a:t>T</a:t>
            </a:r>
            <a:r>
              <a:rPr lang="fr-CA" sz="2000" dirty="0">
                <a:solidFill>
                  <a:srgbClr val="3C3C3A"/>
                </a:solidFill>
              </a:rPr>
              <a:t> est une interprétation machine de </a:t>
            </a:r>
            <a:r>
              <a:rPr lang="fr-CA" sz="2000" i="1" dirty="0">
                <a:solidFill>
                  <a:srgbClr val="3C3C3A"/>
                </a:solidFill>
              </a:rPr>
              <a:t>E</a:t>
            </a:r>
            <a:r>
              <a:rPr lang="fr-CA" sz="2000" dirty="0">
                <a:solidFill>
                  <a:srgbClr val="3C3C3A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b="0" i="0" dirty="0">
                <a:solidFill>
                  <a:srgbClr val="3C3C3A"/>
                </a:solidFill>
                <a:effectLst/>
              </a:rPr>
              <a:t>Pré-entraînement  sur deux tâches :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b="0" i="0" dirty="0">
                <a:solidFill>
                  <a:srgbClr val="3C3C3A"/>
                </a:solidFill>
                <a:effectLst/>
              </a:rPr>
              <a:t>Modèle de langage masqué (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Masked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Language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Model ou MLM) : étant le contexte, quels mots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EAC63-6CC5-9B54-2F37-0ACF8EAC06A5}"/>
              </a:ext>
            </a:extLst>
          </p:cNvPr>
          <p:cNvSpPr txBox="1"/>
          <p:nvPr/>
        </p:nvSpPr>
        <p:spPr>
          <a:xfrm>
            <a:off x="925830" y="5006561"/>
            <a:ext cx="110162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788" lvl="1"/>
            <a:r>
              <a:rPr lang="fr-CA" sz="2000" b="0" i="0" dirty="0">
                <a:solidFill>
                  <a:srgbClr val="3C3C3A"/>
                </a:solidFill>
                <a:effectLst/>
              </a:rPr>
              <a:t>sont les plus probables</a:t>
            </a:r>
            <a:r>
              <a:rPr lang="fr-CA" sz="2000" dirty="0">
                <a:solidFill>
                  <a:srgbClr val="3C3C3A"/>
                </a:solidFill>
              </a:rPr>
              <a:t> de 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remplacer un mot caché ?</a:t>
            </a:r>
            <a:endParaRPr lang="fr-CA" sz="2000" dirty="0">
              <a:solidFill>
                <a:srgbClr val="3C3C3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C3C3A"/>
                </a:solidFill>
              </a:rPr>
              <a:t>P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rédiction de la phrase suivante (Next Sentence 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Prediction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ou NSP) </a:t>
            </a:r>
            <a:endParaRPr lang="fr-CA" sz="1800" b="0" i="0" dirty="0">
              <a:solidFill>
                <a:srgbClr val="3C3C3A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3C3C3A"/>
                </a:solidFill>
              </a:rPr>
              <a:t>Plusieurs variantes : </a:t>
            </a:r>
            <a:r>
              <a:rPr lang="fr-CA" altLang="en-US" sz="2400" dirty="0" err="1">
                <a:solidFill>
                  <a:srgbClr val="3C3C3A"/>
                </a:solidFill>
              </a:rPr>
              <a:t>RoBERTa</a:t>
            </a:r>
            <a:r>
              <a:rPr lang="fr-CA" altLang="en-US" sz="2400" dirty="0">
                <a:solidFill>
                  <a:srgbClr val="3C3C3A"/>
                </a:solidFill>
              </a:rPr>
              <a:t>. </a:t>
            </a:r>
            <a:r>
              <a:rPr lang="fr-CA" altLang="en-US" sz="2400" dirty="0" err="1">
                <a:solidFill>
                  <a:srgbClr val="3C3C3A"/>
                </a:solidFill>
              </a:rPr>
              <a:t>CamemBERT</a:t>
            </a:r>
            <a:r>
              <a:rPr lang="fr-CA" altLang="en-US" sz="2400" dirty="0">
                <a:solidFill>
                  <a:srgbClr val="3C3C3A"/>
                </a:solidFill>
              </a:rPr>
              <a:t>, </a:t>
            </a:r>
            <a:r>
              <a:rPr lang="fr-CA" altLang="en-US" sz="2400" dirty="0" err="1">
                <a:solidFill>
                  <a:srgbClr val="3C3C3A"/>
                </a:solidFill>
              </a:rPr>
              <a:t>FlauBERT</a:t>
            </a:r>
            <a:r>
              <a:rPr lang="fr-CA" altLang="en-US" sz="2400" dirty="0">
                <a:solidFill>
                  <a:srgbClr val="3C3C3A"/>
                </a:solidFill>
              </a:rPr>
              <a:t>, etc…</a:t>
            </a:r>
            <a:endParaRPr lang="fr-CA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4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6FA3-2F09-9B02-A8A8-F13609CA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Utilisation à base de décodeur : GPT (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OPenAI</a:t>
            </a: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2018)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11D3B9A-EC5A-31D5-0BF9-DC7525306E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72427" y="1825625"/>
            <a:ext cx="4292981" cy="3408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B06CE-99FB-D036-D1F7-A2F7E83C2457}"/>
              </a:ext>
            </a:extLst>
          </p:cNvPr>
          <p:cNvSpPr txBox="1"/>
          <p:nvPr/>
        </p:nvSpPr>
        <p:spPr>
          <a:xfrm>
            <a:off x="925830" y="1690688"/>
            <a:ext cx="62796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Étant une séquence de jetons 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E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lang="fr-CA" sz="2400" i="1" noProof="0" dirty="0">
                <a:solidFill>
                  <a:srgbClr val="333333"/>
                </a:solidFill>
              </a:rPr>
              <a:t>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lang="fr-CA" sz="2400" i="1" noProof="0" dirty="0">
                <a:solidFill>
                  <a:srgbClr val="333333"/>
                </a:solidFill>
              </a:rPr>
              <a:t> 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lang="fr-CA" sz="2400" i="1" noProof="0" dirty="0">
                <a:solidFill>
                  <a:srgbClr val="333333"/>
                </a:solidFill>
              </a:rPr>
              <a:t> 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]</a:t>
            </a:r>
            <a:r>
              <a:rPr lang="fr-CA" sz="2400" noProof="0" dirty="0">
                <a:solidFill>
                  <a:srgbClr val="333333"/>
                </a:solidFill>
              </a:rPr>
              <a:t>, génère </a:t>
            </a:r>
            <a:r>
              <a:rPr kumimoji="0" lang="fr-CA" sz="2400" b="0" i="1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] par le 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décodeur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 après </a:t>
            </a:r>
            <a:r>
              <a:rPr lang="fr-CA" sz="2400" noProof="0" dirty="0">
                <a:solidFill>
                  <a:srgbClr val="333333"/>
                </a:solidFill>
              </a:rPr>
              <a:t>apprentissage parallèle et direct à travers  plusieurs </a:t>
            </a:r>
            <a:r>
              <a:rPr lang="fr-CA" sz="2400" i="1" noProof="0" dirty="0" err="1">
                <a:solidFill>
                  <a:srgbClr val="333333"/>
                </a:solidFill>
              </a:rPr>
              <a:t>Trms</a:t>
            </a:r>
            <a:endParaRPr lang="fr-CA" sz="2400" noProof="0" dirty="0">
              <a:solidFill>
                <a:srgbClr val="333333"/>
              </a:solidFill>
            </a:endParaRP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3C3C3A"/>
                </a:solidFill>
              </a:rPr>
              <a:t>Le décodeur prédit successivement les éléments de </a:t>
            </a:r>
            <a:r>
              <a:rPr lang="fr-CA" sz="2000" i="1" noProof="0" dirty="0">
                <a:solidFill>
                  <a:srgbClr val="3C3C3A"/>
                </a:solidFill>
              </a:rPr>
              <a:t>T, </a:t>
            </a:r>
            <a:r>
              <a:rPr lang="fr-CA" sz="2000" noProof="0" dirty="0">
                <a:solidFill>
                  <a:srgbClr val="3C3C3A"/>
                </a:solidFill>
              </a:rPr>
              <a:t>et sauve les résultats partiels dans </a:t>
            </a:r>
            <a:r>
              <a:rPr lang="fr-CA" sz="2000" i="1" noProof="0" dirty="0">
                <a:solidFill>
                  <a:srgbClr val="3C3C3A"/>
                </a:solidFill>
              </a:rPr>
              <a:t>E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i="1" noProof="0" dirty="0">
                <a:solidFill>
                  <a:srgbClr val="3C3C3A"/>
                </a:solidFill>
              </a:rPr>
              <a:t>T</a:t>
            </a:r>
            <a:r>
              <a:rPr lang="fr-CA" sz="2000" noProof="0" dirty="0">
                <a:solidFill>
                  <a:srgbClr val="3C3C3A"/>
                </a:solidFill>
              </a:rPr>
              <a:t> est la prédiction finale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b="0" i="0" noProof="0" dirty="0">
                <a:solidFill>
                  <a:srgbClr val="3C3C3A"/>
                </a:solidFill>
                <a:effectLst/>
              </a:rPr>
              <a:t>Pré-entraînement  sur deux tâches :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b="0" i="0" noProof="0" dirty="0" err="1">
                <a:solidFill>
                  <a:srgbClr val="3C3C3A"/>
                </a:solidFill>
                <a:effectLst/>
              </a:rPr>
              <a:t>Autoentrainement</a:t>
            </a:r>
            <a:r>
              <a:rPr lang="fr-CA" sz="2000" b="0" i="0" noProof="0" dirty="0">
                <a:solidFill>
                  <a:srgbClr val="3C3C3A"/>
                </a:solidFill>
                <a:effectLst/>
              </a:rPr>
              <a:t> pour la complétion de séquence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3C3C3A"/>
                </a:solidFill>
              </a:rPr>
              <a:t>Ré</a:t>
            </a:r>
            <a:r>
              <a:rPr lang="fr-CA" sz="2000" b="0" i="0" noProof="0" dirty="0">
                <a:solidFill>
                  <a:srgbClr val="3C3C3A"/>
                </a:solidFill>
                <a:effectLst/>
              </a:rPr>
              <a:t>glage fin supervisé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endParaRPr lang="fr-CA" sz="2000" b="0" i="0" noProof="0" dirty="0">
              <a:solidFill>
                <a:srgbClr val="3C3C3A"/>
              </a:solidFill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8A2D0F-F1B2-98B0-6E47-D3866B297704}"/>
              </a:ext>
            </a:extLst>
          </p:cNvPr>
          <p:cNvCxnSpPr/>
          <p:nvPr/>
        </p:nvCxnSpPr>
        <p:spPr>
          <a:xfrm>
            <a:off x="11353800" y="2196662"/>
            <a:ext cx="35997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970102-FFDC-2D51-0A52-AD386FD38566}"/>
              </a:ext>
            </a:extLst>
          </p:cNvPr>
          <p:cNvCxnSpPr/>
          <p:nvPr/>
        </p:nvCxnSpPr>
        <p:spPr>
          <a:xfrm>
            <a:off x="11698014" y="2207172"/>
            <a:ext cx="0" cy="273269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CF4978-B447-5F61-F1D0-0F133E4EB49C}"/>
              </a:ext>
            </a:extLst>
          </p:cNvPr>
          <p:cNvCxnSpPr/>
          <p:nvPr/>
        </p:nvCxnSpPr>
        <p:spPr>
          <a:xfrm flipH="1">
            <a:off x="11214538" y="4934607"/>
            <a:ext cx="4624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31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2446</Words>
  <Application>Microsoft Office PowerPoint</Application>
  <PresentationFormat>Widescreen</PresentationFormat>
  <Paragraphs>467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Aptos</vt:lpstr>
      <vt:lpstr>Arial</vt:lpstr>
      <vt:lpstr>Arial Narrow</vt:lpstr>
      <vt:lpstr>Calibri</vt:lpstr>
      <vt:lpstr>Calibri Light</vt:lpstr>
      <vt:lpstr>Cambria Math</vt:lpstr>
      <vt:lpstr>Courier New</vt:lpstr>
      <vt:lpstr>Leelawadee UI</vt:lpstr>
      <vt:lpstr>Montserrat</vt:lpstr>
      <vt:lpstr>Open Sans</vt:lpstr>
      <vt:lpstr>Symbol</vt:lpstr>
      <vt:lpstr>Times New Roman</vt:lpstr>
      <vt:lpstr>TwitterChirp</vt:lpstr>
      <vt:lpstr>URWPalladioL-Roma</vt:lpstr>
      <vt:lpstr>Verdana</vt:lpstr>
      <vt:lpstr>Wingdings</vt:lpstr>
      <vt:lpstr>1_Office Theme</vt:lpstr>
      <vt:lpstr>Office Theme</vt:lpstr>
      <vt:lpstr>(Grands) Modèles de langage statistiques</vt:lpstr>
      <vt:lpstr>Modèle linguistique statistique</vt:lpstr>
      <vt:lpstr>Origine historique: traduction automatique du langage</vt:lpstr>
      <vt:lpstr>Modèles discriminants versus modèles génératifs</vt:lpstr>
      <vt:lpstr>Réseaux LSTM</vt:lpstr>
      <vt:lpstr>Évolution vers les modèles attentifs</vt:lpstr>
      <vt:lpstr>PowerPoint Presentation</vt:lpstr>
      <vt:lpstr>Utilisation à base d’encodeur : BERT (Google, 2018)</vt:lpstr>
      <vt:lpstr>Utilisation à base de décodeur : GPT (OPenAI, 2018)</vt:lpstr>
      <vt:lpstr>Chat GPT en une phrase</vt:lpstr>
      <vt:lpstr>PowerPoint Presentation</vt:lpstr>
      <vt:lpstr>Mais Il faut avoir les moyens !</vt:lpstr>
      <vt:lpstr>PowerPoint Presentation</vt:lpstr>
      <vt:lpstr>PowerPoint Presentation</vt:lpstr>
      <vt:lpstr>GPT</vt:lpstr>
      <vt:lpstr>Entraînement de GPT</vt:lpstr>
      <vt:lpstr>Réglage final</vt:lpstr>
      <vt:lpstr>Illustration</vt:lpstr>
      <vt:lpstr>PowerPoint Presentation</vt:lpstr>
      <vt:lpstr>GPT-4</vt:lpstr>
      <vt:lpstr>ChatGPT</vt:lpstr>
      <vt:lpstr>Problèmes actuels des LLMs</vt:lpstr>
      <vt:lpstr>PowerPoint Presentation</vt:lpstr>
      <vt:lpstr>LLMs populaires (circa 2023)</vt:lpstr>
      <vt:lpstr>Évolution de l’architecture Transformeur</vt:lpstr>
      <vt:lpstr>Mais la complexité computationnelle demeure</vt:lpstr>
      <vt:lpstr>L’approche DeepSeek</vt:lpstr>
      <vt:lpstr>Attention latente multivue</vt:lpstr>
      <vt:lpstr>Attention latente multivue</vt:lpstr>
      <vt:lpstr>Mélange d’experts</vt:lpstr>
      <vt:lpstr>Équilibrage de charge sans modification de fonction de perte</vt:lpstr>
      <vt:lpstr>Prédiction de jeton multiple</vt:lpstr>
      <vt:lpstr>Chaîne de raisonnement</vt:lpstr>
      <vt:lpstr>GRPO</vt:lpstr>
      <vt:lpstr>Comme quoi, rien ne sert de courir…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de séquences textuelles et ChatGPT</dc:title>
  <dc:creator>Mounir Boukadoum</dc:creator>
  <cp:lastModifiedBy>Boukadoum, A. Mounir</cp:lastModifiedBy>
  <cp:revision>2</cp:revision>
  <dcterms:created xsi:type="dcterms:W3CDTF">2023-03-23T20:12:04Z</dcterms:created>
  <dcterms:modified xsi:type="dcterms:W3CDTF">2025-10-22T16:46:10Z</dcterms:modified>
</cp:coreProperties>
</file>