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5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6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7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8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29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32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33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4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35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36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37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3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40.xml" ContentType="application/vnd.openxmlformats-officedocument.presentationml.tags+xml"/>
  <Override PartName="/ppt/tags/tag1490.xml" ContentType="application/vnd.openxmlformats-officedocument.presentationml.tags+xml"/>
  <Override PartName="/ppt/tags/tag20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453" r:id="rId3"/>
    <p:sldId id="454" r:id="rId4"/>
    <p:sldId id="272" r:id="rId5"/>
    <p:sldId id="313" r:id="rId6"/>
    <p:sldId id="323" r:id="rId7"/>
    <p:sldId id="274" r:id="rId8"/>
    <p:sldId id="279" r:id="rId9"/>
    <p:sldId id="280" r:id="rId10"/>
    <p:sldId id="273" r:id="rId11"/>
    <p:sldId id="276" r:id="rId12"/>
    <p:sldId id="275" r:id="rId13"/>
    <p:sldId id="281" r:id="rId14"/>
    <p:sldId id="282" r:id="rId15"/>
    <p:sldId id="259" r:id="rId16"/>
    <p:sldId id="260" r:id="rId17"/>
    <p:sldId id="261" r:id="rId18"/>
    <p:sldId id="455" r:id="rId19"/>
    <p:sldId id="284" r:id="rId20"/>
    <p:sldId id="262" r:id="rId21"/>
    <p:sldId id="264" r:id="rId22"/>
    <p:sldId id="265" r:id="rId23"/>
    <p:sldId id="266" r:id="rId24"/>
    <p:sldId id="267" r:id="rId25"/>
    <p:sldId id="309" r:id="rId26"/>
    <p:sldId id="286" r:id="rId27"/>
    <p:sldId id="290" r:id="rId28"/>
    <p:sldId id="270" r:id="rId29"/>
    <p:sldId id="312" r:id="rId30"/>
    <p:sldId id="397" r:id="rId31"/>
    <p:sldId id="452" r:id="rId32"/>
    <p:sldId id="398" r:id="rId33"/>
    <p:sldId id="386" r:id="rId34"/>
    <p:sldId id="447" r:id="rId35"/>
    <p:sldId id="444" r:id="rId36"/>
    <p:sldId id="315" r:id="rId37"/>
    <p:sldId id="446" r:id="rId38"/>
    <p:sldId id="415" r:id="rId39"/>
    <p:sldId id="450" r:id="rId40"/>
    <p:sldId id="399" r:id="rId41"/>
    <p:sldId id="350" r:id="rId42"/>
    <p:sldId id="356" r:id="rId43"/>
    <p:sldId id="357" r:id="rId44"/>
    <p:sldId id="451" r:id="rId45"/>
    <p:sldId id="358" r:id="rId46"/>
    <p:sldId id="545" r:id="rId47"/>
    <p:sldId id="547" r:id="rId48"/>
    <p:sldId id="546" r:id="rId49"/>
    <p:sldId id="535" r:id="rId50"/>
    <p:sldId id="448" r:id="rId51"/>
    <p:sldId id="548" r:id="rId52"/>
    <p:sldId id="553" r:id="rId53"/>
    <p:sldId id="554" r:id="rId54"/>
    <p:sldId id="536" r:id="rId55"/>
    <p:sldId id="544" r:id="rId56"/>
    <p:sldId id="531" r:id="rId57"/>
    <p:sldId id="438" r:id="rId58"/>
    <p:sldId id="424" r:id="rId59"/>
    <p:sldId id="552" r:id="rId60"/>
    <p:sldId id="425" r:id="rId61"/>
    <p:sldId id="426" r:id="rId62"/>
    <p:sldId id="427" r:id="rId63"/>
    <p:sldId id="429" r:id="rId64"/>
    <p:sldId id="428" r:id="rId65"/>
    <p:sldId id="539" r:id="rId66"/>
    <p:sldId id="540" r:id="rId67"/>
    <p:sldId id="541" r:id="rId68"/>
    <p:sldId id="542" r:id="rId69"/>
    <p:sldId id="543" r:id="rId70"/>
    <p:sldId id="432" r:id="rId71"/>
    <p:sldId id="430" r:id="rId72"/>
    <p:sldId id="537" r:id="rId73"/>
    <p:sldId id="434" r:id="rId74"/>
    <p:sldId id="449" r:id="rId75"/>
    <p:sldId id="551" r:id="rId76"/>
    <p:sldId id="555" r:id="rId77"/>
    <p:sldId id="318" r:id="rId78"/>
    <p:sldId id="319" r:id="rId79"/>
    <p:sldId id="316" r:id="rId80"/>
    <p:sldId id="317" r:id="rId81"/>
    <p:sldId id="320" r:id="rId82"/>
    <p:sldId id="321" r:id="rId83"/>
    <p:sldId id="322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 Mounir Boukadoum" initials="AMB" lastIdx="1" clrIdx="0">
    <p:extLst>
      <p:ext uri="{19B8F6BF-5375-455C-9EA6-DF929625EA0E}">
        <p15:presenceInfo xmlns:p15="http://schemas.microsoft.com/office/powerpoint/2012/main" userId="A. Mounir Boukado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894C8-C9EE-4E49-B44F-205441FBD177}" v="22" dt="2025-10-08T16:17:40.433"/>
    <p1510:client id="{ABA9FECD-58BC-4C96-A5CA-C1927EA4F82A}" v="416" dt="2025-10-08T01:41:13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9" autoAdjust="0"/>
    <p:restoredTop sz="78628" autoAdjust="0"/>
  </p:normalViewPr>
  <p:slideViewPr>
    <p:cSldViewPr snapToGrid="0">
      <p:cViewPr varScale="1">
        <p:scale>
          <a:sx n="72" d="100"/>
          <a:sy n="72" d="100"/>
        </p:scale>
        <p:origin x="31" y="6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1114" y="7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kadoum, A. Mounir" userId="b7bd8864-7f11-4e02-955e-45bf86893dcf" providerId="ADAL" clId="{2D2894C8-C9EE-4E49-B44F-205441FBD177}"/>
    <pc:docChg chg="undo redo custSel addSld delSld modSld">
      <pc:chgData name="Boukadoum, A. Mounir" userId="b7bd8864-7f11-4e02-955e-45bf86893dcf" providerId="ADAL" clId="{2D2894C8-C9EE-4E49-B44F-205441FBD177}" dt="2025-10-08T16:17:40.433" v="5034" actId="20577"/>
      <pc:docMkLst>
        <pc:docMk/>
      </pc:docMkLst>
      <pc:sldChg chg="modSp mod">
        <pc:chgData name="Boukadoum, A. Mounir" userId="b7bd8864-7f11-4e02-955e-45bf86893dcf" providerId="ADAL" clId="{2D2894C8-C9EE-4E49-B44F-205441FBD177}" dt="2025-09-30T20:29:14.482" v="2048" actId="403"/>
        <pc:sldMkLst>
          <pc:docMk/>
          <pc:sldMk cId="250023332" sldId="259"/>
        </pc:sldMkLst>
        <pc:spChg chg="mod">
          <ac:chgData name="Boukadoum, A. Mounir" userId="b7bd8864-7f11-4e02-955e-45bf86893dcf" providerId="ADAL" clId="{2D2894C8-C9EE-4E49-B44F-205441FBD177}" dt="2025-09-30T20:29:14.482" v="2048" actId="403"/>
          <ac:spMkLst>
            <pc:docMk/>
            <pc:sldMk cId="250023332" sldId="259"/>
            <ac:spMk id="2" creationId="{8301CA98-2721-4579-9042-A25AF8D03BF5}"/>
          </ac:spMkLst>
        </pc:spChg>
      </pc:sldChg>
      <pc:sldChg chg="modSp mod">
        <pc:chgData name="Boukadoum, A. Mounir" userId="b7bd8864-7f11-4e02-955e-45bf86893dcf" providerId="ADAL" clId="{2D2894C8-C9EE-4E49-B44F-205441FBD177}" dt="2025-09-30T20:30:14.340" v="2049" actId="403"/>
        <pc:sldMkLst>
          <pc:docMk/>
          <pc:sldMk cId="3808461373" sldId="260"/>
        </pc:sldMkLst>
        <pc:spChg chg="mod">
          <ac:chgData name="Boukadoum, A. Mounir" userId="b7bd8864-7f11-4e02-955e-45bf86893dcf" providerId="ADAL" clId="{2D2894C8-C9EE-4E49-B44F-205441FBD177}" dt="2025-09-30T20:30:14.340" v="2049" actId="403"/>
          <ac:spMkLst>
            <pc:docMk/>
            <pc:sldMk cId="3808461373" sldId="260"/>
            <ac:spMk id="2" creationId="{6BA9EBF0-6120-434B-9381-8DADCE670956}"/>
          </ac:spMkLst>
        </pc:spChg>
        <pc:spChg chg="mod">
          <ac:chgData name="Boukadoum, A. Mounir" userId="b7bd8864-7f11-4e02-955e-45bf86893dcf" providerId="ADAL" clId="{2D2894C8-C9EE-4E49-B44F-205441FBD177}" dt="2025-09-30T20:28:00.376" v="2044" actId="6549"/>
          <ac:spMkLst>
            <pc:docMk/>
            <pc:sldMk cId="3808461373" sldId="260"/>
            <ac:spMk id="5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30:21.555" v="2050" actId="403"/>
        <pc:sldMkLst>
          <pc:docMk/>
          <pc:sldMk cId="660625569" sldId="261"/>
        </pc:sldMkLst>
        <pc:spChg chg="mod">
          <ac:chgData name="Boukadoum, A. Mounir" userId="b7bd8864-7f11-4e02-955e-45bf86893dcf" providerId="ADAL" clId="{2D2894C8-C9EE-4E49-B44F-205441FBD177}" dt="2025-09-30T20:30:21.555" v="2050" actId="403"/>
          <ac:spMkLst>
            <pc:docMk/>
            <pc:sldMk cId="660625569" sldId="261"/>
            <ac:spMk id="2" creationId="{5B04D8EC-04FB-4D41-BECA-EDCF4C625766}"/>
          </ac:spMkLst>
        </pc:spChg>
      </pc:sldChg>
      <pc:sldChg chg="modSp mod">
        <pc:chgData name="Boukadoum, A. Mounir" userId="b7bd8864-7f11-4e02-955e-45bf86893dcf" providerId="ADAL" clId="{2D2894C8-C9EE-4E49-B44F-205441FBD177}" dt="2025-09-30T20:41:18.479" v="2250" actId="403"/>
        <pc:sldMkLst>
          <pc:docMk/>
          <pc:sldMk cId="2217268584" sldId="262"/>
        </pc:sldMkLst>
        <pc:spChg chg="mod">
          <ac:chgData name="Boukadoum, A. Mounir" userId="b7bd8864-7f11-4e02-955e-45bf86893dcf" providerId="ADAL" clId="{2D2894C8-C9EE-4E49-B44F-205441FBD177}" dt="2025-09-30T20:41:18.479" v="2250" actId="403"/>
          <ac:spMkLst>
            <pc:docMk/>
            <pc:sldMk cId="2217268584" sldId="262"/>
            <ac:spMk id="2" creationId="{383A1656-6F9B-4140-8B29-C53080CECC58}"/>
          </ac:spMkLst>
        </pc:spChg>
      </pc:sldChg>
      <pc:sldChg chg="mod modShow">
        <pc:chgData name="Boukadoum, A. Mounir" userId="b7bd8864-7f11-4e02-955e-45bf86893dcf" providerId="ADAL" clId="{2D2894C8-C9EE-4E49-B44F-205441FBD177}" dt="2025-09-30T20:41:25.549" v="2251" actId="729"/>
        <pc:sldMkLst>
          <pc:docMk/>
          <pc:sldMk cId="3606759396" sldId="264"/>
        </pc:sldMkLst>
      </pc:sldChg>
      <pc:sldChg chg="mod modShow">
        <pc:chgData name="Boukadoum, A. Mounir" userId="b7bd8864-7f11-4e02-955e-45bf86893dcf" providerId="ADAL" clId="{2D2894C8-C9EE-4E49-B44F-205441FBD177}" dt="2025-09-30T20:41:31.988" v="2252" actId="729"/>
        <pc:sldMkLst>
          <pc:docMk/>
          <pc:sldMk cId="4194885508" sldId="265"/>
        </pc:sldMkLst>
      </pc:sldChg>
      <pc:sldChg chg="mod modShow">
        <pc:chgData name="Boukadoum, A. Mounir" userId="b7bd8864-7f11-4e02-955e-45bf86893dcf" providerId="ADAL" clId="{2D2894C8-C9EE-4E49-B44F-205441FBD177}" dt="2025-09-30T20:41:38.827" v="2253" actId="729"/>
        <pc:sldMkLst>
          <pc:docMk/>
          <pc:sldMk cId="4015373928" sldId="266"/>
        </pc:sldMkLst>
      </pc:sldChg>
      <pc:sldChg chg="mod modShow">
        <pc:chgData name="Boukadoum, A. Mounir" userId="b7bd8864-7f11-4e02-955e-45bf86893dcf" providerId="ADAL" clId="{2D2894C8-C9EE-4E49-B44F-205441FBD177}" dt="2025-09-30T20:41:48.281" v="2254" actId="729"/>
        <pc:sldMkLst>
          <pc:docMk/>
          <pc:sldMk cId="528766246" sldId="267"/>
        </pc:sldMkLst>
      </pc:sldChg>
      <pc:sldChg chg="modSp mod">
        <pc:chgData name="Boukadoum, A. Mounir" userId="b7bd8864-7f11-4e02-955e-45bf86893dcf" providerId="ADAL" clId="{2D2894C8-C9EE-4E49-B44F-205441FBD177}" dt="2025-09-30T20:44:34.214" v="2286" actId="403"/>
        <pc:sldMkLst>
          <pc:docMk/>
          <pc:sldMk cId="2975955973" sldId="270"/>
        </pc:sldMkLst>
        <pc:spChg chg="mod">
          <ac:chgData name="Boukadoum, A. Mounir" userId="b7bd8864-7f11-4e02-955e-45bf86893dcf" providerId="ADAL" clId="{2D2894C8-C9EE-4E49-B44F-205441FBD177}" dt="2025-09-30T20:44:34.214" v="2286" actId="403"/>
          <ac:spMkLst>
            <pc:docMk/>
            <pc:sldMk cId="2975955973" sldId="270"/>
            <ac:spMk id="2" creationId="{B049DA7A-1FD4-4FBA-9ED3-E23B9B0BDF46}"/>
          </ac:spMkLst>
        </pc:spChg>
      </pc:sldChg>
      <pc:sldChg chg="modSp mod">
        <pc:chgData name="Boukadoum, A. Mounir" userId="b7bd8864-7f11-4e02-955e-45bf86893dcf" providerId="ADAL" clId="{2D2894C8-C9EE-4E49-B44F-205441FBD177}" dt="2025-09-30T20:02:03.655" v="1493" actId="14100"/>
        <pc:sldMkLst>
          <pc:docMk/>
          <pc:sldMk cId="840806962" sldId="272"/>
        </pc:sldMkLst>
        <pc:spChg chg="mod">
          <ac:chgData name="Boukadoum, A. Mounir" userId="b7bd8864-7f11-4e02-955e-45bf86893dcf" providerId="ADAL" clId="{2D2894C8-C9EE-4E49-B44F-205441FBD177}" dt="2025-09-30T20:02:03.655" v="1493" actId="14100"/>
          <ac:spMkLst>
            <pc:docMk/>
            <pc:sldMk cId="840806962" sldId="272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4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8" creationId="{A81F1F44-4082-4115-81AE-480699EC4511}"/>
          </ac:spMkLst>
        </pc:spChg>
        <pc:spChg chg="mod">
          <ac:chgData name="Boukadoum, A. Mounir" userId="b7bd8864-7f11-4e02-955e-45bf86893dcf" providerId="ADAL" clId="{2D2894C8-C9EE-4E49-B44F-205441FBD177}" dt="2025-09-30T19:56:21.874" v="1348" actId="14100"/>
          <ac:spMkLst>
            <pc:docMk/>
            <pc:sldMk cId="840806962" sldId="272"/>
            <ac:spMk id="10" creationId="{DD2306D2-01BF-44DE-AA31-37D1DDDD7753}"/>
          </ac:spMkLst>
        </pc:spChg>
        <pc:spChg chg="mod">
          <ac:chgData name="Boukadoum, A. Mounir" userId="b7bd8864-7f11-4e02-955e-45bf86893dcf" providerId="ADAL" clId="{2D2894C8-C9EE-4E49-B44F-205441FBD177}" dt="2025-09-30T19:56:33.672" v="1350" actId="1076"/>
          <ac:spMkLst>
            <pc:docMk/>
            <pc:sldMk cId="840806962" sldId="272"/>
            <ac:spMk id="11" creationId="{7C38FECD-A664-4F97-AB8C-03C33C4A1788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12" creationId="{B823586E-F5F1-41E1-9E90-B700301DCCE6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14" creationId="{DF3AE6DD-A2D2-44EE-9698-8737AE30FFCB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19" creationId="{1B255D70-FA39-4EE2-BF1D-70EC6606FA99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20" creationId="{7C136E4B-D15A-4AC4-9B7B-E3DA50CE076B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22" creationId="{FFE7D02F-7C15-4BF7-9A5E-E4A4DC0DB9A9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30" creationId="{318E7CA9-0D00-42AB-8305-E6407C5EDC2A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34" creationId="{99B502CD-B95E-485A-92C3-E27F6AF6BE19}"/>
          </ac:spMkLst>
        </pc:spChg>
        <pc:spChg chg="mod">
          <ac:chgData name="Boukadoum, A. Mounir" userId="b7bd8864-7f11-4e02-955e-45bf86893dcf" providerId="ADAL" clId="{2D2894C8-C9EE-4E49-B44F-205441FBD177}" dt="2025-09-30T19:54:39.580" v="1281" actId="1076"/>
          <ac:spMkLst>
            <pc:docMk/>
            <pc:sldMk cId="840806962" sldId="272"/>
            <ac:spMk id="35" creationId="{A63968C1-C6F8-457C-9252-33666E495C57}"/>
          </ac:spMkLst>
        </pc:spChg>
      </pc:sldChg>
      <pc:sldChg chg="modSp mod">
        <pc:chgData name="Boukadoum, A. Mounir" userId="b7bd8864-7f11-4e02-955e-45bf86893dcf" providerId="ADAL" clId="{2D2894C8-C9EE-4E49-B44F-205441FBD177}" dt="2025-09-30T20:13:48.988" v="1765" actId="403"/>
        <pc:sldMkLst>
          <pc:docMk/>
          <pc:sldMk cId="1285832272" sldId="273"/>
        </pc:sldMkLst>
        <pc:spChg chg="mod">
          <ac:chgData name="Boukadoum, A. Mounir" userId="b7bd8864-7f11-4e02-955e-45bf86893dcf" providerId="ADAL" clId="{2D2894C8-C9EE-4E49-B44F-205441FBD177}" dt="2025-09-30T20:13:48.988" v="1765" actId="403"/>
          <ac:spMkLst>
            <pc:docMk/>
            <pc:sldMk cId="1285832272" sldId="273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13:19.306" v="1762" actId="1076"/>
          <ac:spMkLst>
            <pc:docMk/>
            <pc:sldMk cId="1285832272" sldId="273"/>
            <ac:spMk id="8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13:36.322" v="1764" actId="1076"/>
          <ac:spMkLst>
            <pc:docMk/>
            <pc:sldMk cId="1285832272" sldId="273"/>
            <ac:spMk id="9" creationId="{00000000-0000-0000-0000-000000000000}"/>
          </ac:spMkLst>
        </pc:spChg>
      </pc:sldChg>
      <pc:sldChg chg="addSp modSp mod">
        <pc:chgData name="Boukadoum, A. Mounir" userId="b7bd8864-7f11-4e02-955e-45bf86893dcf" providerId="ADAL" clId="{2D2894C8-C9EE-4E49-B44F-205441FBD177}" dt="2025-09-30T20:08:04.244" v="1608" actId="948"/>
        <pc:sldMkLst>
          <pc:docMk/>
          <pc:sldMk cId="98514562" sldId="274"/>
        </pc:sldMkLst>
        <pc:spChg chg="mod">
          <ac:chgData name="Boukadoum, A. Mounir" userId="b7bd8864-7f11-4e02-955e-45bf86893dcf" providerId="ADAL" clId="{2D2894C8-C9EE-4E49-B44F-205441FBD177}" dt="2025-09-30T20:06:02.120" v="1569" actId="14100"/>
          <ac:spMkLst>
            <pc:docMk/>
            <pc:sldMk cId="98514562" sldId="274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8:04.244" v="1608" actId="948"/>
          <ac:spMkLst>
            <pc:docMk/>
            <pc:sldMk cId="98514562" sldId="274"/>
            <ac:spMk id="3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6:40.545" v="1582" actId="1076"/>
          <ac:spMkLst>
            <pc:docMk/>
            <pc:sldMk cId="98514562" sldId="274"/>
            <ac:spMk id="6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7:18.030" v="1606" actId="20577"/>
          <ac:spMkLst>
            <pc:docMk/>
            <pc:sldMk cId="98514562" sldId="274"/>
            <ac:spMk id="7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6:40.545" v="1582" actId="1076"/>
          <ac:spMkLst>
            <pc:docMk/>
            <pc:sldMk cId="98514562" sldId="274"/>
            <ac:spMk id="8" creationId="{25898995-0AA5-49C7-AB81-53220301D850}"/>
          </ac:spMkLst>
        </pc:spChg>
        <pc:spChg chg="mod">
          <ac:chgData name="Boukadoum, A. Mounir" userId="b7bd8864-7f11-4e02-955e-45bf86893dcf" providerId="ADAL" clId="{2D2894C8-C9EE-4E49-B44F-205441FBD177}" dt="2025-09-30T20:06:51.926" v="1590" actId="6549"/>
          <ac:spMkLst>
            <pc:docMk/>
            <pc:sldMk cId="98514562" sldId="274"/>
            <ac:spMk id="9" creationId="{A4390258-BB98-418F-9237-9D0DC4C202AD}"/>
          </ac:spMkLst>
        </pc:spChg>
        <pc:grpChg chg="add mod">
          <ac:chgData name="Boukadoum, A. Mounir" userId="b7bd8864-7f11-4e02-955e-45bf86893dcf" providerId="ADAL" clId="{2D2894C8-C9EE-4E49-B44F-205441FBD177}" dt="2025-09-30T20:06:40.545" v="1582" actId="1076"/>
          <ac:grpSpMkLst>
            <pc:docMk/>
            <pc:sldMk cId="98514562" sldId="274"/>
            <ac:grpSpMk id="5" creationId="{3FCEBB5C-40F1-A03A-0B1A-87AA786D03B9}"/>
          </ac:grpSpMkLst>
        </pc:grpChg>
        <pc:picChg chg="mod">
          <ac:chgData name="Boukadoum, A. Mounir" userId="b7bd8864-7f11-4e02-955e-45bf86893dcf" providerId="ADAL" clId="{2D2894C8-C9EE-4E49-B44F-205441FBD177}" dt="2025-09-30T20:06:40.545" v="1582" actId="1076"/>
          <ac:picMkLst>
            <pc:docMk/>
            <pc:sldMk cId="98514562" sldId="274"/>
            <ac:picMk id="1026" creationId="{00000000-0000-0000-0000-000000000000}"/>
          </ac:picMkLst>
        </pc:picChg>
      </pc:sldChg>
      <pc:sldChg chg="modSp mod">
        <pc:chgData name="Boukadoum, A. Mounir" userId="b7bd8864-7f11-4e02-955e-45bf86893dcf" providerId="ADAL" clId="{2D2894C8-C9EE-4E49-B44F-205441FBD177}" dt="2025-09-30T20:21:48.065" v="1960" actId="14100"/>
        <pc:sldMkLst>
          <pc:docMk/>
          <pc:sldMk cId="2386212089" sldId="275"/>
        </pc:sldMkLst>
        <pc:spChg chg="mod">
          <ac:chgData name="Boukadoum, A. Mounir" userId="b7bd8864-7f11-4e02-955e-45bf86893dcf" providerId="ADAL" clId="{2D2894C8-C9EE-4E49-B44F-205441FBD177}" dt="2025-09-30T20:21:48.065" v="1960" actId="14100"/>
          <ac:spMkLst>
            <pc:docMk/>
            <pc:sldMk cId="2386212089" sldId="275"/>
            <ac:spMk id="5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20:36.958" v="1959" actId="6549"/>
        <pc:sldMkLst>
          <pc:docMk/>
          <pc:sldMk cId="2259975788" sldId="276"/>
        </pc:sldMkLst>
        <pc:spChg chg="mod">
          <ac:chgData name="Boukadoum, A. Mounir" userId="b7bd8864-7f11-4e02-955e-45bf86893dcf" providerId="ADAL" clId="{2D2894C8-C9EE-4E49-B44F-205441FBD177}" dt="2025-09-30T20:20:36.958" v="1959" actId="6549"/>
          <ac:spMkLst>
            <pc:docMk/>
            <pc:sldMk cId="2259975788" sldId="276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19:46.414" v="1945" actId="255"/>
          <ac:spMkLst>
            <pc:docMk/>
            <pc:sldMk cId="2259975788" sldId="276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09:04.214" v="1612" actId="14100"/>
        <pc:sldMkLst>
          <pc:docMk/>
          <pc:sldMk cId="294894438" sldId="279"/>
        </pc:sldMkLst>
        <pc:spChg chg="mod">
          <ac:chgData name="Boukadoum, A. Mounir" userId="b7bd8864-7f11-4e02-955e-45bf86893dcf" providerId="ADAL" clId="{2D2894C8-C9EE-4E49-B44F-205441FBD177}" dt="2025-09-30T20:09:04.214" v="1612" actId="14100"/>
          <ac:spMkLst>
            <pc:docMk/>
            <pc:sldMk cId="294894438" sldId="279"/>
            <ac:spMk id="2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09:34.814" v="1615" actId="403"/>
        <pc:sldMkLst>
          <pc:docMk/>
          <pc:sldMk cId="3978225499" sldId="280"/>
        </pc:sldMkLst>
        <pc:spChg chg="mod">
          <ac:chgData name="Boukadoum, A. Mounir" userId="b7bd8864-7f11-4e02-955e-45bf86893dcf" providerId="ADAL" clId="{2D2894C8-C9EE-4E49-B44F-205441FBD177}" dt="2025-09-30T20:09:34.814" v="1615" actId="403"/>
          <ac:spMkLst>
            <pc:docMk/>
            <pc:sldMk cId="3978225499" sldId="280"/>
            <ac:spMk id="2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28:34.733" v="2046" actId="14100"/>
        <pc:sldMkLst>
          <pc:docMk/>
          <pc:sldMk cId="2614434288" sldId="281"/>
        </pc:sldMkLst>
        <pc:spChg chg="mod">
          <ac:chgData name="Boukadoum, A. Mounir" userId="b7bd8864-7f11-4e02-955e-45bf86893dcf" providerId="ADAL" clId="{2D2894C8-C9EE-4E49-B44F-205441FBD177}" dt="2025-09-30T20:28:34.733" v="2046" actId="14100"/>
          <ac:spMkLst>
            <pc:docMk/>
            <pc:sldMk cId="2614434288" sldId="281"/>
            <ac:spMk id="60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29:06.944" v="2047" actId="403"/>
        <pc:sldMkLst>
          <pc:docMk/>
          <pc:sldMk cId="3492671196" sldId="282"/>
        </pc:sldMkLst>
        <pc:spChg chg="mod">
          <ac:chgData name="Boukadoum, A. Mounir" userId="b7bd8864-7f11-4e02-955e-45bf86893dcf" providerId="ADAL" clId="{2D2894C8-C9EE-4E49-B44F-205441FBD177}" dt="2025-09-30T20:29:06.944" v="2047" actId="403"/>
          <ac:spMkLst>
            <pc:docMk/>
            <pc:sldMk cId="3492671196" sldId="282"/>
            <ac:spMk id="2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40:53.246" v="2249" actId="403"/>
        <pc:sldMkLst>
          <pc:docMk/>
          <pc:sldMk cId="2312806161" sldId="284"/>
        </pc:sldMkLst>
        <pc:spChg chg="mod">
          <ac:chgData name="Boukadoum, A. Mounir" userId="b7bd8864-7f11-4e02-955e-45bf86893dcf" providerId="ADAL" clId="{2D2894C8-C9EE-4E49-B44F-205441FBD177}" dt="2025-09-30T20:40:53.246" v="2249" actId="403"/>
          <ac:spMkLst>
            <pc:docMk/>
            <pc:sldMk cId="2312806161" sldId="284"/>
            <ac:spMk id="38" creationId="{5B04D8EC-04FB-4D41-BECA-EDCF4C625766}"/>
          </ac:spMkLst>
        </pc:spChg>
      </pc:sldChg>
      <pc:sldChg chg="delSp modSp mod">
        <pc:chgData name="Boukadoum, A. Mounir" userId="b7bd8864-7f11-4e02-955e-45bf86893dcf" providerId="ADAL" clId="{2D2894C8-C9EE-4E49-B44F-205441FBD177}" dt="2025-09-30T20:44:14.923" v="2283" actId="403"/>
        <pc:sldMkLst>
          <pc:docMk/>
          <pc:sldMk cId="2838282444" sldId="286"/>
        </pc:sldMkLst>
        <pc:spChg chg="mod">
          <ac:chgData name="Boukadoum, A. Mounir" userId="b7bd8864-7f11-4e02-955e-45bf86893dcf" providerId="ADAL" clId="{2D2894C8-C9EE-4E49-B44F-205441FBD177}" dt="2025-09-30T20:44:14.923" v="2283" actId="403"/>
          <ac:spMkLst>
            <pc:docMk/>
            <pc:sldMk cId="2838282444" sldId="286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44:25.195" v="2285" actId="14100"/>
        <pc:sldMkLst>
          <pc:docMk/>
          <pc:sldMk cId="2125677593" sldId="290"/>
        </pc:sldMkLst>
        <pc:spChg chg="mod">
          <ac:chgData name="Boukadoum, A. Mounir" userId="b7bd8864-7f11-4e02-955e-45bf86893dcf" providerId="ADAL" clId="{2D2894C8-C9EE-4E49-B44F-205441FBD177}" dt="2025-09-30T20:44:25.195" v="2285" actId="14100"/>
          <ac:spMkLst>
            <pc:docMk/>
            <pc:sldMk cId="2125677593" sldId="290"/>
            <ac:spMk id="47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42:13.922" v="2255" actId="403"/>
        <pc:sldMkLst>
          <pc:docMk/>
          <pc:sldMk cId="384021100" sldId="309"/>
        </pc:sldMkLst>
        <pc:spChg chg="mod">
          <ac:chgData name="Boukadoum, A. Mounir" userId="b7bd8864-7f11-4e02-955e-45bf86893dcf" providerId="ADAL" clId="{2D2894C8-C9EE-4E49-B44F-205441FBD177}" dt="2025-09-30T20:42:13.922" v="2255" actId="403"/>
          <ac:spMkLst>
            <pc:docMk/>
            <pc:sldMk cId="384021100" sldId="309"/>
            <ac:spMk id="2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47:39.461" v="2419" actId="20577"/>
        <pc:sldMkLst>
          <pc:docMk/>
          <pc:sldMk cId="2788273642" sldId="312"/>
        </pc:sldMkLst>
        <pc:spChg chg="mod">
          <ac:chgData name="Boukadoum, A. Mounir" userId="b7bd8864-7f11-4e02-955e-45bf86893dcf" providerId="ADAL" clId="{2D2894C8-C9EE-4E49-B44F-205441FBD177}" dt="2025-09-30T20:47:39.461" v="2419" actId="20577"/>
          <ac:spMkLst>
            <pc:docMk/>
            <pc:sldMk cId="2788273642" sldId="312"/>
            <ac:spMk id="7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03:22.418" v="1500" actId="14100"/>
        <pc:sldMkLst>
          <pc:docMk/>
          <pc:sldMk cId="3341445" sldId="313"/>
        </pc:sldMkLst>
        <pc:spChg chg="mod">
          <ac:chgData name="Boukadoum, A. Mounir" userId="b7bd8864-7f11-4e02-955e-45bf86893dcf" providerId="ADAL" clId="{2D2894C8-C9EE-4E49-B44F-205441FBD177}" dt="2025-09-30T20:03:22.418" v="1500" actId="14100"/>
          <ac:spMkLst>
            <pc:docMk/>
            <pc:sldMk cId="3341445" sldId="313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3:14.554" v="1499" actId="1076"/>
          <ac:spMkLst>
            <pc:docMk/>
            <pc:sldMk cId="3341445" sldId="313"/>
            <ac:spMk id="4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1:37:47.329" v="4056" actId="6549"/>
        <pc:sldMkLst>
          <pc:docMk/>
          <pc:sldMk cId="3172250796" sldId="315"/>
        </pc:sldMkLst>
        <pc:spChg chg="mod">
          <ac:chgData name="Boukadoum, A. Mounir" userId="b7bd8864-7f11-4e02-955e-45bf86893dcf" providerId="ADAL" clId="{2D2894C8-C9EE-4E49-B44F-205441FBD177}" dt="2025-09-30T21:35:27.666" v="4012" actId="403"/>
          <ac:spMkLst>
            <pc:docMk/>
            <pc:sldMk cId="3172250796" sldId="315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1:37:47.329" v="4056" actId="6549"/>
          <ac:spMkLst>
            <pc:docMk/>
            <pc:sldMk cId="3172250796" sldId="315"/>
            <ac:spMk id="3" creationId="{00000000-0000-0000-0000-000000000000}"/>
          </ac:spMkLst>
        </pc:spChg>
      </pc:sldChg>
      <pc:sldChg chg="modSp modAnim">
        <pc:chgData name="Boukadoum, A. Mounir" userId="b7bd8864-7f11-4e02-955e-45bf86893dcf" providerId="ADAL" clId="{2D2894C8-C9EE-4E49-B44F-205441FBD177}" dt="2025-10-08T16:17:40.433" v="5034" actId="20577"/>
        <pc:sldMkLst>
          <pc:docMk/>
          <pc:sldMk cId="3903309717" sldId="319"/>
        </pc:sldMkLst>
        <pc:spChg chg="mod">
          <ac:chgData name="Boukadoum, A. Mounir" userId="b7bd8864-7f11-4e02-955e-45bf86893dcf" providerId="ADAL" clId="{2D2894C8-C9EE-4E49-B44F-205441FBD177}" dt="2025-10-08T16:17:37.338" v="5032" actId="6549"/>
          <ac:spMkLst>
            <pc:docMk/>
            <pc:sldMk cId="3903309717" sldId="319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2D2894C8-C9EE-4E49-B44F-205441FBD177}" dt="2025-09-30T20:04:44.853" v="1529" actId="14100"/>
        <pc:sldMkLst>
          <pc:docMk/>
          <pc:sldMk cId="4025857725" sldId="323"/>
        </pc:sldMkLst>
        <pc:spChg chg="mod">
          <ac:chgData name="Boukadoum, A. Mounir" userId="b7bd8864-7f11-4e02-955e-45bf86893dcf" providerId="ADAL" clId="{2D2894C8-C9EE-4E49-B44F-205441FBD177}" dt="2025-09-30T20:03:56.035" v="1502" actId="14100"/>
          <ac:spMkLst>
            <pc:docMk/>
            <pc:sldMk cId="4025857725" sldId="323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4:44.853" v="1529" actId="14100"/>
          <ac:spMkLst>
            <pc:docMk/>
            <pc:sldMk cId="4025857725" sldId="323"/>
            <ac:spMk id="3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04:06.413" v="1523" actId="1038"/>
          <ac:spMkLst>
            <pc:docMk/>
            <pc:sldMk cId="4025857725" sldId="323"/>
            <ac:spMk id="10" creationId="{0E5CFC24-DC00-47EA-9E69-CBB9EE4B8211}"/>
          </ac:spMkLst>
        </pc:spChg>
        <pc:picChg chg="mod">
          <ac:chgData name="Boukadoum, A. Mounir" userId="b7bd8864-7f11-4e02-955e-45bf86893dcf" providerId="ADAL" clId="{2D2894C8-C9EE-4E49-B44F-205441FBD177}" dt="2025-09-30T20:04:06.413" v="1523" actId="1038"/>
          <ac:picMkLst>
            <pc:docMk/>
            <pc:sldMk cId="4025857725" sldId="323"/>
            <ac:picMk id="6" creationId="{00000000-0000-0000-0000-000000000000}"/>
          </ac:picMkLst>
        </pc:picChg>
      </pc:sldChg>
      <pc:sldChg chg="modSp mod">
        <pc:chgData name="Boukadoum, A. Mounir" userId="b7bd8864-7f11-4e02-955e-45bf86893dcf" providerId="ADAL" clId="{2D2894C8-C9EE-4E49-B44F-205441FBD177}" dt="2025-09-30T20:54:42.668" v="2457" actId="1076"/>
        <pc:sldMkLst>
          <pc:docMk/>
          <pc:sldMk cId="0" sldId="386"/>
        </pc:sldMkLst>
        <pc:spChg chg="mod">
          <ac:chgData name="Boukadoum, A. Mounir" userId="b7bd8864-7f11-4e02-955e-45bf86893dcf" providerId="ADAL" clId="{2D2894C8-C9EE-4E49-B44F-205441FBD177}" dt="2025-09-30T20:54:33.813" v="2456" actId="403"/>
          <ac:spMkLst>
            <pc:docMk/>
            <pc:sldMk cId="0" sldId="386"/>
            <ac:spMk id="14" creationId="{19EAE736-7BEA-424F-84C5-E380598CD22E}"/>
          </ac:spMkLst>
        </pc:spChg>
        <pc:spChg chg="mod">
          <ac:chgData name="Boukadoum, A. Mounir" userId="b7bd8864-7f11-4e02-955e-45bf86893dcf" providerId="ADAL" clId="{2D2894C8-C9EE-4E49-B44F-205441FBD177}" dt="2025-09-30T20:54:42.668" v="2457" actId="1076"/>
          <ac:spMkLst>
            <pc:docMk/>
            <pc:sldMk cId="0" sldId="386"/>
            <ac:spMk id="24" creationId="{2ADC8C5D-7C3B-4B24-9AFE-E570273FE1F1}"/>
          </ac:spMkLst>
        </pc:spChg>
        <pc:picChg chg="mod">
          <ac:chgData name="Boukadoum, A. Mounir" userId="b7bd8864-7f11-4e02-955e-45bf86893dcf" providerId="ADAL" clId="{2D2894C8-C9EE-4E49-B44F-205441FBD177}" dt="2025-09-30T20:54:02.261" v="2454" actId="1076"/>
          <ac:picMkLst>
            <pc:docMk/>
            <pc:sldMk cId="0" sldId="386"/>
            <ac:picMk id="17" creationId="{43EF5AE7-0707-4FF0-B578-F2C417926139}"/>
          </ac:picMkLst>
        </pc:picChg>
        <pc:picChg chg="mod ord">
          <ac:chgData name="Boukadoum, A. Mounir" userId="b7bd8864-7f11-4e02-955e-45bf86893dcf" providerId="ADAL" clId="{2D2894C8-C9EE-4E49-B44F-205441FBD177}" dt="2025-09-30T20:54:23.613" v="2455" actId="1076"/>
          <ac:picMkLst>
            <pc:docMk/>
            <pc:sldMk cId="0" sldId="386"/>
            <ac:picMk id="19" creationId="{55D9C295-459E-48BE-9102-97E53E9C0967}"/>
          </ac:picMkLst>
        </pc:picChg>
      </pc:sldChg>
      <pc:sldChg chg="modSp mod">
        <pc:chgData name="Boukadoum, A. Mounir" userId="b7bd8864-7f11-4e02-955e-45bf86893dcf" providerId="ADAL" clId="{2D2894C8-C9EE-4E49-B44F-205441FBD177}" dt="2025-09-30T20:48:49.871" v="2421" actId="14100"/>
        <pc:sldMkLst>
          <pc:docMk/>
          <pc:sldMk cId="0" sldId="397"/>
        </pc:sldMkLst>
        <pc:spChg chg="mod">
          <ac:chgData name="Boukadoum, A. Mounir" userId="b7bd8864-7f11-4e02-955e-45bf86893dcf" providerId="ADAL" clId="{2D2894C8-C9EE-4E49-B44F-205441FBD177}" dt="2025-09-30T20:48:49.871" v="2421" actId="14100"/>
          <ac:spMkLst>
            <pc:docMk/>
            <pc:sldMk cId="0" sldId="397"/>
            <ac:spMk id="9" creationId="{5C34B601-D989-4242-8BC3-202DC649D960}"/>
          </ac:spMkLst>
        </pc:spChg>
      </pc:sldChg>
      <pc:sldChg chg="modSp mod">
        <pc:chgData name="Boukadoum, A. Mounir" userId="b7bd8864-7f11-4e02-955e-45bf86893dcf" providerId="ADAL" clId="{2D2894C8-C9EE-4E49-B44F-205441FBD177}" dt="2025-09-30T20:51:49.857" v="2445" actId="20577"/>
        <pc:sldMkLst>
          <pc:docMk/>
          <pc:sldMk cId="2560427119" sldId="398"/>
        </pc:sldMkLst>
        <pc:spChg chg="mod">
          <ac:chgData name="Boukadoum, A. Mounir" userId="b7bd8864-7f11-4e02-955e-45bf86893dcf" providerId="ADAL" clId="{2D2894C8-C9EE-4E49-B44F-205441FBD177}" dt="2025-09-30T20:50:25.514" v="2423" actId="403"/>
          <ac:spMkLst>
            <pc:docMk/>
            <pc:sldMk cId="2560427119" sldId="398"/>
            <ac:spMk id="2" creationId="{71628A68-A777-4D4A-A40D-20CF779FE573}"/>
          </ac:spMkLst>
        </pc:spChg>
        <pc:spChg chg="mod">
          <ac:chgData name="Boukadoum, A. Mounir" userId="b7bd8864-7f11-4e02-955e-45bf86893dcf" providerId="ADAL" clId="{2D2894C8-C9EE-4E49-B44F-205441FBD177}" dt="2025-09-30T20:51:49.857" v="2445" actId="20577"/>
          <ac:spMkLst>
            <pc:docMk/>
            <pc:sldMk cId="2560427119" sldId="398"/>
            <ac:spMk id="5" creationId="{56460C84-4A7E-4581-97AB-95AE0222135A}"/>
          </ac:spMkLst>
        </pc:spChg>
      </pc:sldChg>
      <pc:sldChg chg="modSp mod">
        <pc:chgData name="Boukadoum, A. Mounir" userId="b7bd8864-7f11-4e02-955e-45bf86893dcf" providerId="ADAL" clId="{2D2894C8-C9EE-4E49-B44F-205441FBD177}" dt="2025-09-30T21:50:02.975" v="4426" actId="403"/>
        <pc:sldMkLst>
          <pc:docMk/>
          <pc:sldMk cId="3846477982" sldId="399"/>
        </pc:sldMkLst>
        <pc:spChg chg="mod">
          <ac:chgData name="Boukadoum, A. Mounir" userId="b7bd8864-7f11-4e02-955e-45bf86893dcf" providerId="ADAL" clId="{2D2894C8-C9EE-4E49-B44F-205441FBD177}" dt="2025-09-30T21:50:02.975" v="4426" actId="403"/>
          <ac:spMkLst>
            <pc:docMk/>
            <pc:sldMk cId="3846477982" sldId="399"/>
            <ac:spMk id="2" creationId="{5448C580-E81A-47CD-8614-C758DD59239C}"/>
          </ac:spMkLst>
        </pc:spChg>
      </pc:sldChg>
      <pc:sldChg chg="modSp mod">
        <pc:chgData name="Boukadoum, A. Mounir" userId="b7bd8864-7f11-4e02-955e-45bf86893dcf" providerId="ADAL" clId="{2D2894C8-C9EE-4E49-B44F-205441FBD177}" dt="2025-09-30T21:48:36.402" v="4408" actId="6549"/>
        <pc:sldMkLst>
          <pc:docMk/>
          <pc:sldMk cId="0" sldId="415"/>
        </pc:sldMkLst>
        <pc:spChg chg="mod">
          <ac:chgData name="Boukadoum, A. Mounir" userId="b7bd8864-7f11-4e02-955e-45bf86893dcf" providerId="ADAL" clId="{2D2894C8-C9EE-4E49-B44F-205441FBD177}" dt="2025-09-30T21:48:36.402" v="4408" actId="6549"/>
          <ac:spMkLst>
            <pc:docMk/>
            <pc:sldMk cId="0" sldId="415"/>
            <ac:spMk id="3" creationId="{94D152F1-B68B-4106-BF31-6FFAF2DEB2CD}"/>
          </ac:spMkLst>
        </pc:spChg>
        <pc:spChg chg="mod">
          <ac:chgData name="Boukadoum, A. Mounir" userId="b7bd8864-7f11-4e02-955e-45bf86893dcf" providerId="ADAL" clId="{2D2894C8-C9EE-4E49-B44F-205441FBD177}" dt="2025-09-30T21:46:17.977" v="4372" actId="6549"/>
          <ac:spMkLst>
            <pc:docMk/>
            <pc:sldMk cId="0" sldId="415"/>
            <ac:spMk id="5" creationId="{4FC7DA57-84C2-4D83-B43B-779286B55A23}"/>
          </ac:spMkLst>
        </pc:spChg>
      </pc:sldChg>
      <pc:sldChg chg="modSp mod">
        <pc:chgData name="Boukadoum, A. Mounir" userId="b7bd8864-7f11-4e02-955e-45bf86893dcf" providerId="ADAL" clId="{2D2894C8-C9EE-4E49-B44F-205441FBD177}" dt="2025-09-30T20:58:03.884" v="2561" actId="6549"/>
        <pc:sldMkLst>
          <pc:docMk/>
          <pc:sldMk cId="3162472589" sldId="444"/>
        </pc:sldMkLst>
        <pc:spChg chg="mod">
          <ac:chgData name="Boukadoum, A. Mounir" userId="b7bd8864-7f11-4e02-955e-45bf86893dcf" providerId="ADAL" clId="{2D2894C8-C9EE-4E49-B44F-205441FBD177}" dt="2025-09-30T20:58:03.884" v="2561" actId="6549"/>
          <ac:spMkLst>
            <pc:docMk/>
            <pc:sldMk cId="3162472589" sldId="444"/>
            <ac:spMk id="14" creationId="{B7A9E775-6045-408C-93E2-A09C02649623}"/>
          </ac:spMkLst>
        </pc:spChg>
      </pc:sldChg>
      <pc:sldChg chg="modSp mod">
        <pc:chgData name="Boukadoum, A. Mounir" userId="b7bd8864-7f11-4e02-955e-45bf86893dcf" providerId="ADAL" clId="{2D2894C8-C9EE-4E49-B44F-205441FBD177}" dt="2025-09-30T21:49:22.918" v="4422" actId="403"/>
        <pc:sldMkLst>
          <pc:docMk/>
          <pc:sldMk cId="4222966566" sldId="446"/>
        </pc:sldMkLst>
        <pc:spChg chg="mod">
          <ac:chgData name="Boukadoum, A. Mounir" userId="b7bd8864-7f11-4e02-955e-45bf86893dcf" providerId="ADAL" clId="{2D2894C8-C9EE-4E49-B44F-205441FBD177}" dt="2025-09-30T21:49:22.918" v="4422" actId="403"/>
          <ac:spMkLst>
            <pc:docMk/>
            <pc:sldMk cId="4222966566" sldId="446"/>
            <ac:spMk id="2" creationId="{6B992F44-6C3A-0EAF-F27A-AC8E68055B63}"/>
          </ac:spMkLst>
        </pc:spChg>
      </pc:sldChg>
      <pc:sldChg chg="modSp mod">
        <pc:chgData name="Boukadoum, A. Mounir" userId="b7bd8864-7f11-4e02-955e-45bf86893dcf" providerId="ADAL" clId="{2D2894C8-C9EE-4E49-B44F-205441FBD177}" dt="2025-09-30T20:57:28.480" v="2543" actId="14100"/>
        <pc:sldMkLst>
          <pc:docMk/>
          <pc:sldMk cId="87490898" sldId="447"/>
        </pc:sldMkLst>
        <pc:spChg chg="mod">
          <ac:chgData name="Boukadoum, A. Mounir" userId="b7bd8864-7f11-4e02-955e-45bf86893dcf" providerId="ADAL" clId="{2D2894C8-C9EE-4E49-B44F-205441FBD177}" dt="2025-09-30T20:55:01.207" v="2466" actId="5793"/>
          <ac:spMkLst>
            <pc:docMk/>
            <pc:sldMk cId="87490898" sldId="447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57:28.480" v="2543" actId="14100"/>
          <ac:spMkLst>
            <pc:docMk/>
            <pc:sldMk cId="87490898" sldId="447"/>
            <ac:spMk id="3" creationId="{00000000-0000-0000-0000-000000000000}"/>
          </ac:spMkLst>
        </pc:spChg>
        <pc:grpChg chg="mod">
          <ac:chgData name="Boukadoum, A. Mounir" userId="b7bd8864-7f11-4e02-955e-45bf86893dcf" providerId="ADAL" clId="{2D2894C8-C9EE-4E49-B44F-205441FBD177}" dt="2025-09-30T20:57:16.902" v="2542" actId="1076"/>
          <ac:grpSpMkLst>
            <pc:docMk/>
            <pc:sldMk cId="87490898" sldId="447"/>
            <ac:grpSpMk id="6" creationId="{4B65AD3F-4E25-1A67-7BA4-848E12F1C1F8}"/>
          </ac:grpSpMkLst>
        </pc:grpChg>
      </pc:sldChg>
      <pc:sldChg chg="modSp mod">
        <pc:chgData name="Boukadoum, A. Mounir" userId="b7bd8864-7f11-4e02-955e-45bf86893dcf" providerId="ADAL" clId="{2D2894C8-C9EE-4E49-B44F-205441FBD177}" dt="2025-09-30T21:49:29.439" v="4423" actId="403"/>
        <pc:sldMkLst>
          <pc:docMk/>
          <pc:sldMk cId="4034933956" sldId="450"/>
        </pc:sldMkLst>
        <pc:spChg chg="mod">
          <ac:chgData name="Boukadoum, A. Mounir" userId="b7bd8864-7f11-4e02-955e-45bf86893dcf" providerId="ADAL" clId="{2D2894C8-C9EE-4E49-B44F-205441FBD177}" dt="2025-09-30T21:49:29.439" v="4423" actId="403"/>
          <ac:spMkLst>
            <pc:docMk/>
            <pc:sldMk cId="4034933956" sldId="450"/>
            <ac:spMk id="2" creationId="{6E096D38-7A46-477B-9CCE-82C5FB7399A6}"/>
          </ac:spMkLst>
        </pc:spChg>
      </pc:sldChg>
      <pc:sldChg chg="modSp mod">
        <pc:chgData name="Boukadoum, A. Mounir" userId="b7bd8864-7f11-4e02-955e-45bf86893dcf" providerId="ADAL" clId="{2D2894C8-C9EE-4E49-B44F-205441FBD177}" dt="2025-09-30T21:50:11.678" v="4427" actId="313"/>
        <pc:sldMkLst>
          <pc:docMk/>
          <pc:sldMk cId="1439579436" sldId="451"/>
        </pc:sldMkLst>
        <pc:spChg chg="mod">
          <ac:chgData name="Boukadoum, A. Mounir" userId="b7bd8864-7f11-4e02-955e-45bf86893dcf" providerId="ADAL" clId="{2D2894C8-C9EE-4E49-B44F-205441FBD177}" dt="2025-09-30T21:50:11.678" v="4427" actId="313"/>
          <ac:spMkLst>
            <pc:docMk/>
            <pc:sldMk cId="1439579436" sldId="451"/>
            <ac:spMk id="14" creationId="{B7A9E775-6045-408C-93E2-A09C02649623}"/>
          </ac:spMkLst>
        </pc:spChg>
      </pc:sldChg>
      <pc:sldChg chg="modSp mod">
        <pc:chgData name="Boukadoum, A. Mounir" userId="b7bd8864-7f11-4e02-955e-45bf86893dcf" providerId="ADAL" clId="{2D2894C8-C9EE-4E49-B44F-205441FBD177}" dt="2025-09-30T20:49:03.754" v="2422" actId="403"/>
        <pc:sldMkLst>
          <pc:docMk/>
          <pc:sldMk cId="290907348" sldId="452"/>
        </pc:sldMkLst>
        <pc:spChg chg="mod">
          <ac:chgData name="Boukadoum, A. Mounir" userId="b7bd8864-7f11-4e02-955e-45bf86893dcf" providerId="ADAL" clId="{2D2894C8-C9EE-4E49-B44F-205441FBD177}" dt="2025-09-30T20:49:03.754" v="2422" actId="403"/>
          <ac:spMkLst>
            <pc:docMk/>
            <pc:sldMk cId="290907348" sldId="452"/>
            <ac:spMk id="2" creationId="{00000000-0000-0000-0000-000000000000}"/>
          </ac:spMkLst>
        </pc:spChg>
      </pc:sldChg>
      <pc:sldChg chg="modSp mod setBg">
        <pc:chgData name="Boukadoum, A. Mounir" userId="b7bd8864-7f11-4e02-955e-45bf86893dcf" providerId="ADAL" clId="{2D2894C8-C9EE-4E49-B44F-205441FBD177}" dt="2025-09-30T19:55:57.846" v="1345" actId="14100"/>
        <pc:sldMkLst>
          <pc:docMk/>
          <pc:sldMk cId="1707687754" sldId="453"/>
        </pc:sldMkLst>
        <pc:spChg chg="mod">
          <ac:chgData name="Boukadoum, A. Mounir" userId="b7bd8864-7f11-4e02-955e-45bf86893dcf" providerId="ADAL" clId="{2D2894C8-C9EE-4E49-B44F-205441FBD177}" dt="2025-09-30T19:55:46.527" v="1344" actId="14100"/>
          <ac:spMkLst>
            <pc:docMk/>
            <pc:sldMk cId="1707687754" sldId="453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55:57.846" v="1345" actId="14100"/>
          <ac:spMkLst>
            <pc:docMk/>
            <pc:sldMk cId="1707687754" sldId="453"/>
            <ac:spMk id="3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09:15.882" v="90" actId="1038"/>
          <ac:spMkLst>
            <pc:docMk/>
            <pc:sldMk cId="1707687754" sldId="453"/>
            <ac:spMk id="7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15:28.411" v="264" actId="207"/>
          <ac:spMkLst>
            <pc:docMk/>
            <pc:sldMk cId="1707687754" sldId="453"/>
            <ac:spMk id="50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09:23.321" v="93" actId="1037"/>
          <ac:spMkLst>
            <pc:docMk/>
            <pc:sldMk cId="1707687754" sldId="453"/>
            <ac:spMk id="64" creationId="{00000000-0000-0000-0000-000000000000}"/>
          </ac:spMkLst>
        </pc:spChg>
      </pc:sldChg>
      <pc:sldChg chg="addSp delSp modSp mod modAnim">
        <pc:chgData name="Boukadoum, A. Mounir" userId="b7bd8864-7f11-4e02-955e-45bf86893dcf" providerId="ADAL" clId="{2D2894C8-C9EE-4E49-B44F-205441FBD177}" dt="2025-09-30T19:56:10.618" v="1347" actId="14100"/>
        <pc:sldMkLst>
          <pc:docMk/>
          <pc:sldMk cId="340556885" sldId="454"/>
        </pc:sldMkLst>
        <pc:spChg chg="mod">
          <ac:chgData name="Boukadoum, A. Mounir" userId="b7bd8864-7f11-4e02-955e-45bf86893dcf" providerId="ADAL" clId="{2D2894C8-C9EE-4E49-B44F-205441FBD177}" dt="2025-09-30T19:56:05.880" v="1346" actId="14100"/>
          <ac:spMkLst>
            <pc:docMk/>
            <pc:sldMk cId="340556885" sldId="454"/>
            <ac:spMk id="2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3" creationId="{80B20FC7-BC2A-0763-850E-FF1239134DC0}"/>
          </ac:spMkLst>
        </pc:spChg>
        <pc:spChg chg="mod">
          <ac:chgData name="Boukadoum, A. Mounir" userId="b7bd8864-7f11-4e02-955e-45bf86893dcf" providerId="ADAL" clId="{2D2894C8-C9EE-4E49-B44F-205441FBD177}" dt="2025-09-30T19:42:33.771" v="1132" actId="165"/>
          <ac:spMkLst>
            <pc:docMk/>
            <pc:sldMk cId="340556885" sldId="454"/>
            <ac:spMk id="7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43:12.431" v="1134" actId="165"/>
          <ac:spMkLst>
            <pc:docMk/>
            <pc:sldMk cId="340556885" sldId="454"/>
            <ac:spMk id="10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43:12.431" v="1134" actId="165"/>
          <ac:spMkLst>
            <pc:docMk/>
            <pc:sldMk cId="340556885" sldId="454"/>
            <ac:spMk id="11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12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3:34.259" v="1135" actId="164"/>
          <ac:spMkLst>
            <pc:docMk/>
            <pc:sldMk cId="340556885" sldId="454"/>
            <ac:spMk id="13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14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3:34.259" v="1135" actId="164"/>
          <ac:spMkLst>
            <pc:docMk/>
            <pc:sldMk cId="340556885" sldId="454"/>
            <ac:spMk id="15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45:44.139" v="1141" actId="164"/>
          <ac:spMkLst>
            <pc:docMk/>
            <pc:sldMk cId="340556885" sldId="454"/>
            <ac:spMk id="16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3:34.259" v="1135" actId="164"/>
          <ac:spMkLst>
            <pc:docMk/>
            <pc:sldMk cId="340556885" sldId="454"/>
            <ac:spMk id="17" creationId="{A57403C8-B73B-E678-E517-51457C10D360}"/>
          </ac:spMkLst>
        </pc:spChg>
        <pc:spChg chg="mod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18" creationId="{885D3D2E-9C02-725A-F539-86D60E5BD8E6}"/>
          </ac:spMkLst>
        </pc:spChg>
        <pc:spChg chg="mod">
          <ac:chgData name="Boukadoum, A. Mounir" userId="b7bd8864-7f11-4e02-955e-45bf86893dcf" providerId="ADAL" clId="{2D2894C8-C9EE-4E49-B44F-205441FBD177}" dt="2025-09-30T19:44:29.143" v="1138" actId="164"/>
          <ac:spMkLst>
            <pc:docMk/>
            <pc:sldMk cId="340556885" sldId="454"/>
            <ac:spMk id="19" creationId="{1A80B946-5059-2877-0FE4-E1C0054C14BC}"/>
          </ac:spMkLst>
        </pc:spChg>
        <pc:spChg chg="mod topLvl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25" creationId="{58453764-240D-0B1C-5B68-7853E8EE871A}"/>
          </ac:spMkLst>
        </pc:spChg>
        <pc:spChg chg="add mod">
          <ac:chgData name="Boukadoum, A. Mounir" userId="b7bd8864-7f11-4e02-955e-45bf86893dcf" providerId="ADAL" clId="{2D2894C8-C9EE-4E49-B44F-205441FBD177}" dt="2025-09-30T19:36:16.833" v="1117" actId="20577"/>
          <ac:spMkLst>
            <pc:docMk/>
            <pc:sldMk cId="340556885" sldId="454"/>
            <ac:spMk id="29" creationId="{04C7A249-09DD-0634-61EA-D04ABDCCC3D2}"/>
          </ac:spMkLst>
        </pc:spChg>
        <pc:spChg chg="mod">
          <ac:chgData name="Boukadoum, A. Mounir" userId="b7bd8864-7f11-4e02-955e-45bf86893dcf" providerId="ADAL" clId="{2D2894C8-C9EE-4E49-B44F-205441FBD177}" dt="2025-09-30T19:42:33.771" v="1132" actId="165"/>
          <ac:spMkLst>
            <pc:docMk/>
            <pc:sldMk cId="340556885" sldId="454"/>
            <ac:spMk id="33" creationId="{0EF0DAB9-682F-3178-A82D-D57809E3B3DA}"/>
          </ac:spMkLst>
        </pc:spChg>
        <pc:spChg chg="mod">
          <ac:chgData name="Boukadoum, A. Mounir" userId="b7bd8864-7f11-4e02-955e-45bf86893dcf" providerId="ADAL" clId="{2D2894C8-C9EE-4E49-B44F-205441FBD177}" dt="2025-09-30T19:42:33.771" v="1132" actId="165"/>
          <ac:spMkLst>
            <pc:docMk/>
            <pc:sldMk cId="340556885" sldId="454"/>
            <ac:spMk id="34" creationId="{81F1E281-9883-192D-CAD6-E924E8B4D1D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35" creationId="{7E5A94E8-E4D1-6FE5-CEC8-910DB2F9A357}"/>
          </ac:spMkLst>
        </pc:spChg>
        <pc:spChg chg="mod topLvl">
          <ac:chgData name="Boukadoum, A. Mounir" userId="b7bd8864-7f11-4e02-955e-45bf86893dcf" providerId="ADAL" clId="{2D2894C8-C9EE-4E49-B44F-205441FBD177}" dt="2025-09-30T19:43:34.259" v="1135" actId="164"/>
          <ac:spMkLst>
            <pc:docMk/>
            <pc:sldMk cId="340556885" sldId="454"/>
            <ac:spMk id="36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37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41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3:34.259" v="1135" actId="164"/>
          <ac:spMkLst>
            <pc:docMk/>
            <pc:sldMk cId="340556885" sldId="454"/>
            <ac:spMk id="42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3:34.259" v="1135" actId="164"/>
          <ac:spMkLst>
            <pc:docMk/>
            <pc:sldMk cId="340556885" sldId="454"/>
            <ac:spMk id="43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2:50.842" v="1133" actId="164"/>
          <ac:spMkLst>
            <pc:docMk/>
            <pc:sldMk cId="340556885" sldId="454"/>
            <ac:spMk id="44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45:44.139" v="1141" actId="164"/>
          <ac:spMkLst>
            <pc:docMk/>
            <pc:sldMk cId="340556885" sldId="454"/>
            <ac:spMk id="45" creationId="{C7D74609-B3EA-3A77-E326-8D801669FD99}"/>
          </ac:spMkLst>
        </pc:spChg>
        <pc:spChg chg="mod">
          <ac:chgData name="Boukadoum, A. Mounir" userId="b7bd8864-7f11-4e02-955e-45bf86893dcf" providerId="ADAL" clId="{2D2894C8-C9EE-4E49-B44F-205441FBD177}" dt="2025-09-30T19:44:29.143" v="1138" actId="164"/>
          <ac:spMkLst>
            <pc:docMk/>
            <pc:sldMk cId="340556885" sldId="454"/>
            <ac:spMk id="46" creationId="{CE27D389-78F9-AEA5-4E0B-88FF405D1C9D}"/>
          </ac:spMkLst>
        </pc:spChg>
        <pc:spChg chg="mod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52" creationId="{95E307A4-4531-CDCD-BF0E-B2BE62C5C532}"/>
          </ac:spMkLst>
        </pc:spChg>
        <pc:spChg chg="mod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53" creationId="{E5BC691A-59FF-8080-8478-A01018174EB4}"/>
          </ac:spMkLst>
        </pc:spChg>
        <pc:spChg chg="mod topLvl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54" creationId="{F11AD24E-C823-31FF-05FF-AC7EB0902610}"/>
          </ac:spMkLst>
        </pc:spChg>
        <pc:spChg chg="mod">
          <ac:chgData name="Boukadoum, A. Mounir" userId="b7bd8864-7f11-4e02-955e-45bf86893dcf" providerId="ADAL" clId="{2D2894C8-C9EE-4E49-B44F-205441FBD177}" dt="2025-09-30T19:43:12.431" v="1134" actId="165"/>
          <ac:spMkLst>
            <pc:docMk/>
            <pc:sldMk cId="340556885" sldId="454"/>
            <ac:spMk id="56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43:12.431" v="1134" actId="165"/>
          <ac:spMkLst>
            <pc:docMk/>
            <pc:sldMk cId="340556885" sldId="454"/>
            <ac:spMk id="57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59" creationId="{00000000-0000-0000-0000-000000000000}"/>
          </ac:spMkLst>
        </pc:spChg>
        <pc:spChg chg="mod topLvl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60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62" creationId="{AB18A5B2-9D5F-BAC6-FF07-95DCE6E859DB}"/>
          </ac:spMkLst>
        </pc:spChg>
        <pc:spChg chg="mod">
          <ac:chgData name="Boukadoum, A. Mounir" userId="b7bd8864-7f11-4e02-955e-45bf86893dcf" providerId="ADAL" clId="{2D2894C8-C9EE-4E49-B44F-205441FBD177}" dt="2025-09-30T19:56:10.618" v="1347" actId="14100"/>
          <ac:spMkLst>
            <pc:docMk/>
            <pc:sldMk cId="340556885" sldId="454"/>
            <ac:spMk id="63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19:38:13.298" v="1121" actId="164"/>
          <ac:spMkLst>
            <pc:docMk/>
            <pc:sldMk cId="340556885" sldId="454"/>
            <ac:spMk id="74" creationId="{2FF8F4C6-7F90-540D-0FBE-33F345526BD0}"/>
          </ac:spMkLst>
        </pc:spChg>
        <pc:grpChg chg="mod">
          <ac:chgData name="Boukadoum, A. Mounir" userId="b7bd8864-7f11-4e02-955e-45bf86893dcf" providerId="ADAL" clId="{2D2894C8-C9EE-4E49-B44F-205441FBD177}" dt="2025-09-30T19:42:50.842" v="1133" actId="164"/>
          <ac:grpSpMkLst>
            <pc:docMk/>
            <pc:sldMk cId="340556885" sldId="454"/>
            <ac:grpSpMk id="6" creationId="{00000000-0000-0000-0000-000000000000}"/>
          </ac:grpSpMkLst>
        </pc:grpChg>
        <pc:grpChg chg="mod">
          <ac:chgData name="Boukadoum, A. Mounir" userId="b7bd8864-7f11-4e02-955e-45bf86893dcf" providerId="ADAL" clId="{2D2894C8-C9EE-4E49-B44F-205441FBD177}" dt="2025-09-30T19:43:34.259" v="1135" actId="164"/>
          <ac:grpSpMkLst>
            <pc:docMk/>
            <pc:sldMk cId="340556885" sldId="454"/>
            <ac:grpSpMk id="9" creationId="{00000000-0000-0000-0000-000000000000}"/>
          </ac:grpSpMkLst>
        </pc:grpChg>
        <pc:grpChg chg="mod">
          <ac:chgData name="Boukadoum, A. Mounir" userId="b7bd8864-7f11-4e02-955e-45bf86893dcf" providerId="ADAL" clId="{2D2894C8-C9EE-4E49-B44F-205441FBD177}" dt="2025-09-30T19:42:50.842" v="1133" actId="164"/>
          <ac:grpSpMkLst>
            <pc:docMk/>
            <pc:sldMk cId="340556885" sldId="454"/>
            <ac:grpSpMk id="32" creationId="{98795E3E-4809-3351-69B2-27921969A906}"/>
          </ac:grpSpMkLst>
        </pc:grpChg>
        <pc:grpChg chg="add mod">
          <ac:chgData name="Boukadoum, A. Mounir" userId="b7bd8864-7f11-4e02-955e-45bf86893dcf" providerId="ADAL" clId="{2D2894C8-C9EE-4E49-B44F-205441FBD177}" dt="2025-09-30T19:42:50.842" v="1133" actId="164"/>
          <ac:grpSpMkLst>
            <pc:docMk/>
            <pc:sldMk cId="340556885" sldId="454"/>
            <ac:grpSpMk id="39" creationId="{14AE26BA-6E2C-8389-6350-B7767BD537DC}"/>
          </ac:grpSpMkLst>
        </pc:grpChg>
        <pc:grpChg chg="add mod">
          <ac:chgData name="Boukadoum, A. Mounir" userId="b7bd8864-7f11-4e02-955e-45bf86893dcf" providerId="ADAL" clId="{2D2894C8-C9EE-4E49-B44F-205441FBD177}" dt="2025-09-30T19:43:34.259" v="1135" actId="164"/>
          <ac:grpSpMkLst>
            <pc:docMk/>
            <pc:sldMk cId="340556885" sldId="454"/>
            <ac:grpSpMk id="40" creationId="{322A84F8-74C5-7B20-6565-6AB3658263C5}"/>
          </ac:grpSpMkLst>
        </pc:grpChg>
        <pc:grpChg chg="add mod">
          <ac:chgData name="Boukadoum, A. Mounir" userId="b7bd8864-7f11-4e02-955e-45bf86893dcf" providerId="ADAL" clId="{2D2894C8-C9EE-4E49-B44F-205441FBD177}" dt="2025-09-30T19:44:29.143" v="1138" actId="164"/>
          <ac:grpSpMkLst>
            <pc:docMk/>
            <pc:sldMk cId="340556885" sldId="454"/>
            <ac:grpSpMk id="47" creationId="{857ECA25-7AF1-7806-5F11-4D59EA0C0168}"/>
          </ac:grpSpMkLst>
        </pc:grpChg>
        <pc:grpChg chg="mod">
          <ac:chgData name="Boukadoum, A. Mounir" userId="b7bd8864-7f11-4e02-955e-45bf86893dcf" providerId="ADAL" clId="{2D2894C8-C9EE-4E49-B44F-205441FBD177}" dt="2025-09-30T19:38:13.298" v="1121" actId="164"/>
          <ac:grpSpMkLst>
            <pc:docMk/>
            <pc:sldMk cId="340556885" sldId="454"/>
            <ac:grpSpMk id="49" creationId="{04FC24B7-053B-0387-9EB9-51E8E63656B1}"/>
          </ac:grpSpMkLst>
        </pc:grpChg>
        <pc:grpChg chg="mod">
          <ac:chgData name="Boukadoum, A. Mounir" userId="b7bd8864-7f11-4e02-955e-45bf86893dcf" providerId="ADAL" clId="{2D2894C8-C9EE-4E49-B44F-205441FBD177}" dt="2025-09-30T19:43:34.259" v="1135" actId="164"/>
          <ac:grpSpMkLst>
            <pc:docMk/>
            <pc:sldMk cId="340556885" sldId="454"/>
            <ac:grpSpMk id="55" creationId="{00000000-0000-0000-0000-000000000000}"/>
          </ac:grpSpMkLst>
        </pc:grpChg>
        <pc:grpChg chg="add mod">
          <ac:chgData name="Boukadoum, A. Mounir" userId="b7bd8864-7f11-4e02-955e-45bf86893dcf" providerId="ADAL" clId="{2D2894C8-C9EE-4E49-B44F-205441FBD177}" dt="2025-09-30T19:45:44.139" v="1141" actId="164"/>
          <ac:grpSpMkLst>
            <pc:docMk/>
            <pc:sldMk cId="340556885" sldId="454"/>
            <ac:grpSpMk id="58" creationId="{ED6456AD-D89F-4075-5A89-CDBFB668DFFB}"/>
          </ac:grpSpMkLst>
        </pc:grpChg>
        <pc:cxnChg chg="mod">
          <ac:chgData name="Boukadoum, A. Mounir" userId="b7bd8864-7f11-4e02-955e-45bf86893dcf" providerId="ADAL" clId="{2D2894C8-C9EE-4E49-B44F-205441FBD177}" dt="2025-09-30T19:43:34.259" v="1135" actId="164"/>
          <ac:cxnSpMkLst>
            <pc:docMk/>
            <pc:sldMk cId="340556885" sldId="454"/>
            <ac:cxnSpMk id="4" creationId="{00000000-0000-0000-0000-000000000000}"/>
          </ac:cxnSpMkLst>
        </pc:cxnChg>
        <pc:cxnChg chg="add mod">
          <ac:chgData name="Boukadoum, A. Mounir" userId="b7bd8864-7f11-4e02-955e-45bf86893dcf" providerId="ADAL" clId="{2D2894C8-C9EE-4E49-B44F-205441FBD177}" dt="2025-09-30T19:34:46.646" v="1106" actId="1076"/>
          <ac:cxnSpMkLst>
            <pc:docMk/>
            <pc:sldMk cId="340556885" sldId="454"/>
            <ac:cxnSpMk id="24" creationId="{05DF17EF-59F3-AAEC-C089-CDCF46C233FC}"/>
          </ac:cxnSpMkLst>
        </pc:cxnChg>
        <pc:cxnChg chg="mod topLvl">
          <ac:chgData name="Boukadoum, A. Mounir" userId="b7bd8864-7f11-4e02-955e-45bf86893dcf" providerId="ADAL" clId="{2D2894C8-C9EE-4E49-B44F-205441FBD177}" dt="2025-09-30T19:42:19.919" v="1131" actId="165"/>
          <ac:cxnSpMkLst>
            <pc:docMk/>
            <pc:sldMk cId="340556885" sldId="454"/>
            <ac:cxnSpMk id="68" creationId="{00000000-0000-0000-0000-000000000000}"/>
          </ac:cxnSpMkLst>
        </pc:cxnChg>
        <pc:cxnChg chg="mod topLvl">
          <ac:chgData name="Boukadoum, A. Mounir" userId="b7bd8864-7f11-4e02-955e-45bf86893dcf" providerId="ADAL" clId="{2D2894C8-C9EE-4E49-B44F-205441FBD177}" dt="2025-09-30T19:42:19.919" v="1131" actId="165"/>
          <ac:cxnSpMkLst>
            <pc:docMk/>
            <pc:sldMk cId="340556885" sldId="454"/>
            <ac:cxnSpMk id="69" creationId="{00000000-0000-0000-0000-000000000000}"/>
          </ac:cxnSpMkLst>
        </pc:cxnChg>
      </pc:sldChg>
      <pc:sldChg chg="modSp mod">
        <pc:chgData name="Boukadoum, A. Mounir" userId="b7bd8864-7f11-4e02-955e-45bf86893dcf" providerId="ADAL" clId="{2D2894C8-C9EE-4E49-B44F-205441FBD177}" dt="2025-09-30T20:38:19.520" v="2248" actId="1076"/>
        <pc:sldMkLst>
          <pc:docMk/>
          <pc:sldMk cId="2773789398" sldId="455"/>
        </pc:sldMkLst>
        <pc:spChg chg="mod">
          <ac:chgData name="Boukadoum, A. Mounir" userId="b7bd8864-7f11-4e02-955e-45bf86893dcf" providerId="ADAL" clId="{2D2894C8-C9EE-4E49-B44F-205441FBD177}" dt="2025-09-30T20:37:59.127" v="2246" actId="20577"/>
          <ac:spMkLst>
            <pc:docMk/>
            <pc:sldMk cId="2773789398" sldId="455"/>
            <ac:spMk id="4" creationId="{00000000-0000-0000-0000-000000000000}"/>
          </ac:spMkLst>
        </pc:spChg>
        <pc:spChg chg="mod">
          <ac:chgData name="Boukadoum, A. Mounir" userId="b7bd8864-7f11-4e02-955e-45bf86893dcf" providerId="ADAL" clId="{2D2894C8-C9EE-4E49-B44F-205441FBD177}" dt="2025-09-30T20:30:43.349" v="2051" actId="403"/>
          <ac:spMkLst>
            <pc:docMk/>
            <pc:sldMk cId="2773789398" sldId="455"/>
            <ac:spMk id="38" creationId="{5B04D8EC-04FB-4D41-BECA-EDCF4C625766}"/>
          </ac:spMkLst>
        </pc:spChg>
        <pc:picChg chg="mod">
          <ac:chgData name="Boukadoum, A. Mounir" userId="b7bd8864-7f11-4e02-955e-45bf86893dcf" providerId="ADAL" clId="{2D2894C8-C9EE-4E49-B44F-205441FBD177}" dt="2025-09-30T20:36:01.954" v="2122" actId="14100"/>
          <ac:picMkLst>
            <pc:docMk/>
            <pc:sldMk cId="2773789398" sldId="455"/>
            <ac:picMk id="2" creationId="{00000000-0000-0000-0000-000000000000}"/>
          </ac:picMkLst>
        </pc:picChg>
        <pc:picChg chg="mod">
          <ac:chgData name="Boukadoum, A. Mounir" userId="b7bd8864-7f11-4e02-955e-45bf86893dcf" providerId="ADAL" clId="{2D2894C8-C9EE-4E49-B44F-205441FBD177}" dt="2025-09-30T20:38:19.520" v="2248" actId="1076"/>
          <ac:picMkLst>
            <pc:docMk/>
            <pc:sldMk cId="2773789398" sldId="455"/>
            <ac:picMk id="6" creationId="{39575B3E-3441-75D4-73FF-490ECAC26AF7}"/>
          </ac:picMkLst>
        </pc:picChg>
      </pc:sldChg>
      <pc:sldChg chg="modSp mod">
        <pc:chgData name="Boukadoum, A. Mounir" userId="b7bd8864-7f11-4e02-955e-45bf86893dcf" providerId="ADAL" clId="{2D2894C8-C9EE-4E49-B44F-205441FBD177}" dt="2025-09-30T21:50:35.328" v="4433" actId="403"/>
        <pc:sldMkLst>
          <pc:docMk/>
          <pc:sldMk cId="575722802" sldId="545"/>
        </pc:sldMkLst>
        <pc:spChg chg="mod">
          <ac:chgData name="Boukadoum, A. Mounir" userId="b7bd8864-7f11-4e02-955e-45bf86893dcf" providerId="ADAL" clId="{2D2894C8-C9EE-4E49-B44F-205441FBD177}" dt="2025-09-30T21:50:35.328" v="4433" actId="403"/>
          <ac:spMkLst>
            <pc:docMk/>
            <pc:sldMk cId="575722802" sldId="545"/>
            <ac:spMk id="3" creationId="{B2CF39E3-39BE-EDEB-AA96-8CADCFB8097D}"/>
          </ac:spMkLst>
        </pc:spChg>
      </pc:sldChg>
      <pc:sldChg chg="new del">
        <pc:chgData name="Boukadoum, A. Mounir" userId="b7bd8864-7f11-4e02-955e-45bf86893dcf" providerId="ADAL" clId="{2D2894C8-C9EE-4E49-B44F-205441FBD177}" dt="2025-09-30T21:35:03.963" v="4010" actId="680"/>
        <pc:sldMkLst>
          <pc:docMk/>
          <pc:sldMk cId="3554887152" sldId="553"/>
        </pc:sldMkLst>
      </pc:sldChg>
      <pc:sldChg chg="modSp mod">
        <pc:chgData name="Boukadoum, A. Mounir" userId="b7bd8864-7f11-4e02-955e-45bf86893dcf" providerId="ADAL" clId="{2D2894C8-C9EE-4E49-B44F-205441FBD177}" dt="2025-10-08T16:16:16.709" v="5013" actId="20577"/>
        <pc:sldMkLst>
          <pc:docMk/>
          <pc:sldMk cId="238818821" sldId="555"/>
        </pc:sldMkLst>
        <pc:spChg chg="mod">
          <ac:chgData name="Boukadoum, A. Mounir" userId="b7bd8864-7f11-4e02-955e-45bf86893dcf" providerId="ADAL" clId="{2D2894C8-C9EE-4E49-B44F-205441FBD177}" dt="2025-10-08T16:16:16.709" v="5013" actId="20577"/>
          <ac:spMkLst>
            <pc:docMk/>
            <pc:sldMk cId="238818821" sldId="555"/>
            <ac:spMk id="3" creationId="{47E27032-831C-60C9-9778-4CB2A11ED433}"/>
          </ac:spMkLst>
        </pc:spChg>
      </pc:sldChg>
    </pc:docChg>
  </pc:docChgLst>
  <pc:docChgLst>
    <pc:chgData name="Boukadoum, A. Mounir" userId="b7bd8864-7f11-4e02-955e-45bf86893dcf" providerId="ADAL" clId="{59080CF8-DA9B-4A72-BC22-77EC9A87CD4D}"/>
    <pc:docChg chg="undo redo custSel addSld delSld modSld sldOrd">
      <pc:chgData name="Boukadoum, A. Mounir" userId="b7bd8864-7f11-4e02-955e-45bf86893dcf" providerId="ADAL" clId="{59080CF8-DA9B-4A72-BC22-77EC9A87CD4D}" dt="2023-09-26T13:35:54.748" v="6137" actId="20577"/>
      <pc:docMkLst>
        <pc:docMk/>
      </pc:docMkLst>
      <pc:sldChg chg="modSp mod">
        <pc:chgData name="Boukadoum, A. Mounir" userId="b7bd8864-7f11-4e02-955e-45bf86893dcf" providerId="ADAL" clId="{59080CF8-DA9B-4A72-BC22-77EC9A87CD4D}" dt="2023-09-25T17:01:54.807" v="614" actId="14100"/>
        <pc:sldMkLst>
          <pc:docMk/>
          <pc:sldMk cId="4194885508" sldId="265"/>
        </pc:sldMkLst>
      </pc:sldChg>
      <pc:sldChg chg="modSp mod">
        <pc:chgData name="Boukadoum, A. Mounir" userId="b7bd8864-7f11-4e02-955e-45bf86893dcf" providerId="ADAL" clId="{59080CF8-DA9B-4A72-BC22-77EC9A87CD4D}" dt="2023-09-18T20:25:26.213" v="607" actId="20577"/>
        <pc:sldMkLst>
          <pc:docMk/>
          <pc:sldMk cId="3341445" sldId="313"/>
        </pc:sldMkLst>
      </pc:sldChg>
      <pc:sldChg chg="modSp mod">
        <pc:chgData name="Boukadoum, A. Mounir" userId="b7bd8864-7f11-4e02-955e-45bf86893dcf" providerId="ADAL" clId="{59080CF8-DA9B-4A72-BC22-77EC9A87CD4D}" dt="2023-09-25T17:57:02.808" v="2329"/>
        <pc:sldMkLst>
          <pc:docMk/>
          <pc:sldMk cId="3172250796" sldId="315"/>
        </pc:sldMkLst>
      </pc:sldChg>
      <pc:sldChg chg="modSp">
        <pc:chgData name="Boukadoum, A. Mounir" userId="b7bd8864-7f11-4e02-955e-45bf86893dcf" providerId="ADAL" clId="{59080CF8-DA9B-4A72-BC22-77EC9A87CD4D}" dt="2023-09-25T17:20:04.521" v="999" actId="6549"/>
        <pc:sldMkLst>
          <pc:docMk/>
          <pc:sldMk cId="3903309717" sldId="319"/>
        </pc:sldMkLst>
      </pc:sldChg>
      <pc:sldChg chg="modSp mod modNotesTx">
        <pc:chgData name="Boukadoum, A. Mounir" userId="b7bd8864-7f11-4e02-955e-45bf86893dcf" providerId="ADAL" clId="{59080CF8-DA9B-4A72-BC22-77EC9A87CD4D}" dt="2023-09-26T13:35:54.748" v="6137" actId="20577"/>
        <pc:sldMkLst>
          <pc:docMk/>
          <pc:sldMk cId="0" sldId="386"/>
        </pc:sldMkLst>
      </pc:sldChg>
      <pc:sldChg chg="modSp mod modNotesTx">
        <pc:chgData name="Boukadoum, A. Mounir" userId="b7bd8864-7f11-4e02-955e-45bf86893dcf" providerId="ADAL" clId="{59080CF8-DA9B-4A72-BC22-77EC9A87CD4D}" dt="2023-09-26T13:34:15.915" v="6117" actId="6549"/>
        <pc:sldMkLst>
          <pc:docMk/>
          <pc:sldMk cId="0" sldId="397"/>
        </pc:sldMkLst>
      </pc:sldChg>
      <pc:sldChg chg="addSp delSp modSp mod ord delAnim">
        <pc:chgData name="Boukadoum, A. Mounir" userId="b7bd8864-7f11-4e02-955e-45bf86893dcf" providerId="ADAL" clId="{59080CF8-DA9B-4A72-BC22-77EC9A87CD4D}" dt="2023-09-25T19:17:25.798" v="2505" actId="6549"/>
        <pc:sldMkLst>
          <pc:docMk/>
          <pc:sldMk cId="3846477982" sldId="399"/>
        </pc:sldMkLst>
      </pc:sldChg>
      <pc:sldChg chg="modSp mod ord">
        <pc:chgData name="Boukadoum, A. Mounir" userId="b7bd8864-7f11-4e02-955e-45bf86893dcf" providerId="ADAL" clId="{59080CF8-DA9B-4A72-BC22-77EC9A87CD4D}" dt="2023-09-25T19:16:03.311" v="2472" actId="5793"/>
        <pc:sldMkLst>
          <pc:docMk/>
          <pc:sldMk cId="0" sldId="415"/>
        </pc:sldMkLst>
      </pc:sldChg>
      <pc:sldChg chg="modSp mod">
        <pc:chgData name="Boukadoum, A. Mounir" userId="b7bd8864-7f11-4e02-955e-45bf86893dcf" providerId="ADAL" clId="{59080CF8-DA9B-4A72-BC22-77EC9A87CD4D}" dt="2023-09-26T01:04:11.301" v="4505" actId="20577"/>
        <pc:sldMkLst>
          <pc:docMk/>
          <pc:sldMk cId="1259727703" sldId="425"/>
        </pc:sldMkLst>
      </pc:sldChg>
      <pc:sldChg chg="modSp mod">
        <pc:chgData name="Boukadoum, A. Mounir" userId="b7bd8864-7f11-4e02-955e-45bf86893dcf" providerId="ADAL" clId="{59080CF8-DA9B-4A72-BC22-77EC9A87CD4D}" dt="2023-09-26T01:04:17.768" v="4506" actId="108"/>
        <pc:sldMkLst>
          <pc:docMk/>
          <pc:sldMk cId="511648252" sldId="427"/>
        </pc:sldMkLst>
      </pc:sldChg>
      <pc:sldChg chg="modSp mod modNotesTx">
        <pc:chgData name="Boukadoum, A. Mounir" userId="b7bd8864-7f11-4e02-955e-45bf86893dcf" providerId="ADAL" clId="{59080CF8-DA9B-4A72-BC22-77EC9A87CD4D}" dt="2023-09-26T13:08:28.979" v="5480" actId="6549"/>
        <pc:sldMkLst>
          <pc:docMk/>
          <pc:sldMk cId="17089874" sldId="430"/>
        </pc:sldMkLst>
      </pc:sldChg>
      <pc:sldChg chg="addSp delSp modSp mod modNotesTx">
        <pc:chgData name="Boukadoum, A. Mounir" userId="b7bd8864-7f11-4e02-955e-45bf86893dcf" providerId="ADAL" clId="{59080CF8-DA9B-4A72-BC22-77EC9A87CD4D}" dt="2023-09-26T13:33:03.661" v="6115" actId="20577"/>
        <pc:sldMkLst>
          <pc:docMk/>
          <pc:sldMk cId="2117387294" sldId="432"/>
        </pc:sldMkLst>
      </pc:sldChg>
      <pc:sldChg chg="modSp mod">
        <pc:chgData name="Boukadoum, A. Mounir" userId="b7bd8864-7f11-4e02-955e-45bf86893dcf" providerId="ADAL" clId="{59080CF8-DA9B-4A72-BC22-77EC9A87CD4D}" dt="2023-09-26T01:03:51.549" v="4503" actId="108"/>
        <pc:sldMkLst>
          <pc:docMk/>
          <pc:sldMk cId="2650718041" sldId="438"/>
        </pc:sldMkLst>
      </pc:sldChg>
      <pc:sldChg chg="modSp mod">
        <pc:chgData name="Boukadoum, A. Mounir" userId="b7bd8864-7f11-4e02-955e-45bf86893dcf" providerId="ADAL" clId="{59080CF8-DA9B-4A72-BC22-77EC9A87CD4D}" dt="2023-09-18T19:57:49.525" v="155" actId="20577"/>
        <pc:sldMkLst>
          <pc:docMk/>
          <pc:sldMk cId="3162472589" sldId="444"/>
        </pc:sldMkLst>
      </pc:sldChg>
      <pc:sldChg chg="addSp modSp del mod">
        <pc:chgData name="Boukadoum, A. Mounir" userId="b7bd8864-7f11-4e02-955e-45bf86893dcf" providerId="ADAL" clId="{59080CF8-DA9B-4A72-BC22-77EC9A87CD4D}" dt="2023-09-26T01:00:52.535" v="4483" actId="47"/>
        <pc:sldMkLst>
          <pc:docMk/>
          <pc:sldMk cId="0" sldId="445"/>
        </pc:sldMkLst>
      </pc:sldChg>
      <pc:sldChg chg="modSp mod ord">
        <pc:chgData name="Boukadoum, A. Mounir" userId="b7bd8864-7f11-4e02-955e-45bf86893dcf" providerId="ADAL" clId="{59080CF8-DA9B-4A72-BC22-77EC9A87CD4D}" dt="2023-09-25T19:16:39.837" v="2480" actId="5793"/>
        <pc:sldMkLst>
          <pc:docMk/>
          <pc:sldMk cId="4222966566" sldId="446"/>
        </pc:sldMkLst>
      </pc:sldChg>
      <pc:sldChg chg="modSp mod">
        <pc:chgData name="Boukadoum, A. Mounir" userId="b7bd8864-7f11-4e02-955e-45bf86893dcf" providerId="ADAL" clId="{59080CF8-DA9B-4A72-BC22-77EC9A87CD4D}" dt="2023-09-18T19:52:59.425" v="59" actId="6549"/>
        <pc:sldMkLst>
          <pc:docMk/>
          <pc:sldMk cId="87490898" sldId="447"/>
        </pc:sldMkLst>
      </pc:sldChg>
      <pc:sldChg chg="addSp delSp modSp mod">
        <pc:chgData name="Boukadoum, A. Mounir" userId="b7bd8864-7f11-4e02-955e-45bf86893dcf" providerId="ADAL" clId="{59080CF8-DA9B-4A72-BC22-77EC9A87CD4D}" dt="2023-09-26T01:00:14.765" v="4481" actId="20577"/>
        <pc:sldMkLst>
          <pc:docMk/>
          <pc:sldMk cId="1765319684" sldId="448"/>
        </pc:sldMkLst>
      </pc:sldChg>
      <pc:sldChg chg="modSp mod">
        <pc:chgData name="Boukadoum, A. Mounir" userId="b7bd8864-7f11-4e02-955e-45bf86893dcf" providerId="ADAL" clId="{59080CF8-DA9B-4A72-BC22-77EC9A87CD4D}" dt="2023-09-25T19:17:18.913" v="2504" actId="6549"/>
        <pc:sldMkLst>
          <pc:docMk/>
          <pc:sldMk cId="4034933956" sldId="450"/>
        </pc:sldMkLst>
      </pc:sldChg>
      <pc:sldChg chg="modSp mod">
        <pc:chgData name="Boukadoum, A. Mounir" userId="b7bd8864-7f11-4e02-955e-45bf86893dcf" providerId="ADAL" clId="{59080CF8-DA9B-4A72-BC22-77EC9A87CD4D}" dt="2023-09-18T19:46:53.447" v="8" actId="20577"/>
        <pc:sldMkLst>
          <pc:docMk/>
          <pc:sldMk cId="290907348" sldId="452"/>
        </pc:sldMkLst>
      </pc:sldChg>
      <pc:sldChg chg="modSp mod">
        <pc:chgData name="Boukadoum, A. Mounir" userId="b7bd8864-7f11-4e02-955e-45bf86893dcf" providerId="ADAL" clId="{59080CF8-DA9B-4A72-BC22-77EC9A87CD4D}" dt="2023-09-26T00:59:34.023" v="4472" actId="20577"/>
        <pc:sldMkLst>
          <pc:docMk/>
          <pc:sldMk cId="3153784130" sldId="535"/>
        </pc:sldMkLst>
      </pc:sldChg>
      <pc:sldChg chg="addSp modSp mod modAnim">
        <pc:chgData name="Boukadoum, A. Mounir" userId="b7bd8864-7f11-4e02-955e-45bf86893dcf" providerId="ADAL" clId="{59080CF8-DA9B-4A72-BC22-77EC9A87CD4D}" dt="2023-09-26T01:01:56.332" v="4485" actId="108"/>
        <pc:sldMkLst>
          <pc:docMk/>
          <pc:sldMk cId="2151313329" sldId="536"/>
        </pc:sldMkLst>
      </pc:sldChg>
      <pc:sldChg chg="modSp mod">
        <pc:chgData name="Boukadoum, A. Mounir" userId="b7bd8864-7f11-4e02-955e-45bf86893dcf" providerId="ADAL" clId="{59080CF8-DA9B-4A72-BC22-77EC9A87CD4D}" dt="2023-09-26T01:38:13.494" v="5207" actId="20577"/>
        <pc:sldMkLst>
          <pc:docMk/>
          <pc:sldMk cId="1671200148" sldId="537"/>
        </pc:sldMkLst>
      </pc:sldChg>
      <pc:sldChg chg="modSp mod">
        <pc:chgData name="Boukadoum, A. Mounir" userId="b7bd8864-7f11-4e02-955e-45bf86893dcf" providerId="ADAL" clId="{59080CF8-DA9B-4A72-BC22-77EC9A87CD4D}" dt="2023-09-26T01:04:27.794" v="4507" actId="108"/>
        <pc:sldMkLst>
          <pc:docMk/>
          <pc:sldMk cId="1525249086" sldId="539"/>
        </pc:sldMkLst>
      </pc:sldChg>
      <pc:sldChg chg="modSp mod">
        <pc:chgData name="Boukadoum, A. Mounir" userId="b7bd8864-7f11-4e02-955e-45bf86893dcf" providerId="ADAL" clId="{59080CF8-DA9B-4A72-BC22-77EC9A87CD4D}" dt="2023-09-26T01:04:47.335" v="4508" actId="108"/>
        <pc:sldMkLst>
          <pc:docMk/>
          <pc:sldMk cId="3324794689" sldId="540"/>
        </pc:sldMkLst>
      </pc:sldChg>
      <pc:sldChg chg="modSp mod">
        <pc:chgData name="Boukadoum, A. Mounir" userId="b7bd8864-7f11-4e02-955e-45bf86893dcf" providerId="ADAL" clId="{59080CF8-DA9B-4A72-BC22-77EC9A87CD4D}" dt="2023-09-26T01:04:54.434" v="4510" actId="27636"/>
        <pc:sldMkLst>
          <pc:docMk/>
          <pc:sldMk cId="2023563665" sldId="541"/>
        </pc:sldMkLst>
      </pc:sldChg>
      <pc:sldChg chg="modSp mod">
        <pc:chgData name="Boukadoum, A. Mounir" userId="b7bd8864-7f11-4e02-955e-45bf86893dcf" providerId="ADAL" clId="{59080CF8-DA9B-4A72-BC22-77EC9A87CD4D}" dt="2023-09-26T01:05:25.837" v="4513" actId="108"/>
        <pc:sldMkLst>
          <pc:docMk/>
          <pc:sldMk cId="1717891463" sldId="542"/>
        </pc:sldMkLst>
      </pc:sldChg>
      <pc:sldChg chg="modSp mod">
        <pc:chgData name="Boukadoum, A. Mounir" userId="b7bd8864-7f11-4e02-955e-45bf86893dcf" providerId="ADAL" clId="{59080CF8-DA9B-4A72-BC22-77EC9A87CD4D}" dt="2023-09-26T01:18:22.806" v="5140" actId="6549"/>
        <pc:sldMkLst>
          <pc:docMk/>
          <pc:sldMk cId="4224874816" sldId="543"/>
        </pc:sldMkLst>
      </pc:sldChg>
      <pc:sldChg chg="modSp mod ord">
        <pc:chgData name="Boukadoum, A. Mounir" userId="b7bd8864-7f11-4e02-955e-45bf86893dcf" providerId="ADAL" clId="{59080CF8-DA9B-4A72-BC22-77EC9A87CD4D}" dt="2023-09-26T01:02:15.741" v="4486" actId="108"/>
        <pc:sldMkLst>
          <pc:docMk/>
          <pc:sldMk cId="3970437467" sldId="544"/>
        </pc:sldMkLst>
      </pc:sldChg>
      <pc:sldChg chg="modSp mod">
        <pc:chgData name="Boukadoum, A. Mounir" userId="b7bd8864-7f11-4e02-955e-45bf86893dcf" providerId="ADAL" clId="{59080CF8-DA9B-4A72-BC22-77EC9A87CD4D}" dt="2023-09-26T01:51:05.794" v="5441" actId="20577"/>
        <pc:sldMkLst>
          <pc:docMk/>
          <pc:sldMk cId="575722802" sldId="545"/>
        </pc:sldMkLst>
      </pc:sldChg>
      <pc:sldChg chg="modSp mod">
        <pc:chgData name="Boukadoum, A. Mounir" userId="b7bd8864-7f11-4e02-955e-45bf86893dcf" providerId="ADAL" clId="{59080CF8-DA9B-4A72-BC22-77EC9A87CD4D}" dt="2023-09-25T22:12:37.592" v="4003" actId="108"/>
        <pc:sldMkLst>
          <pc:docMk/>
          <pc:sldMk cId="269049858" sldId="546"/>
        </pc:sldMkLst>
      </pc:sldChg>
      <pc:sldChg chg="addSp delSp modSp mod modAnim">
        <pc:chgData name="Boukadoum, A. Mounir" userId="b7bd8864-7f11-4e02-955e-45bf86893dcf" providerId="ADAL" clId="{59080CF8-DA9B-4A72-BC22-77EC9A87CD4D}" dt="2023-09-26T00:59:19.371" v="4471" actId="20577"/>
        <pc:sldMkLst>
          <pc:docMk/>
          <pc:sldMk cId="867303274" sldId="547"/>
        </pc:sldMkLst>
      </pc:sldChg>
      <pc:sldChg chg="addSp delSp modSp mod">
        <pc:chgData name="Boukadoum, A. Mounir" userId="b7bd8864-7f11-4e02-955e-45bf86893dcf" providerId="ADAL" clId="{59080CF8-DA9B-4A72-BC22-77EC9A87CD4D}" dt="2023-09-26T01:01:28.512" v="4484" actId="1076"/>
        <pc:sldMkLst>
          <pc:docMk/>
          <pc:sldMk cId="3516742684" sldId="548"/>
        </pc:sldMkLst>
      </pc:sldChg>
      <pc:sldChg chg="addSp delSp modSp new add del mod modShow">
        <pc:chgData name="Boukadoum, A. Mounir" userId="b7bd8864-7f11-4e02-955e-45bf86893dcf" providerId="ADAL" clId="{59080CF8-DA9B-4A72-BC22-77EC9A87CD4D}" dt="2023-09-26T01:00:28.455" v="4482" actId="47"/>
        <pc:sldMkLst>
          <pc:docMk/>
          <pc:sldMk cId="1057343490" sldId="550"/>
        </pc:sldMkLst>
      </pc:sldChg>
      <pc:sldChg chg="new del">
        <pc:chgData name="Boukadoum, A. Mounir" userId="b7bd8864-7f11-4e02-955e-45bf86893dcf" providerId="ADAL" clId="{59080CF8-DA9B-4A72-BC22-77EC9A87CD4D}" dt="2023-09-25T21:08:01.044" v="3578" actId="680"/>
        <pc:sldMkLst>
          <pc:docMk/>
          <pc:sldMk cId="1326709770" sldId="550"/>
        </pc:sldMkLst>
      </pc:sldChg>
      <pc:sldChg chg="addSp modSp new mod">
        <pc:chgData name="Boukadoum, A. Mounir" userId="b7bd8864-7f11-4e02-955e-45bf86893dcf" providerId="ADAL" clId="{59080CF8-DA9B-4A72-BC22-77EC9A87CD4D}" dt="2023-09-25T22:50:52.855" v="4457" actId="108"/>
        <pc:sldMkLst>
          <pc:docMk/>
          <pc:sldMk cId="2397517232" sldId="551"/>
        </pc:sldMkLst>
      </pc:sldChg>
    </pc:docChg>
  </pc:docChgLst>
  <pc:docChgLst>
    <pc:chgData name="A. Mounir Boukadoum" userId="b7bd8864-7f11-4e02-955e-45bf86893dcf" providerId="ADAL" clId="{BF541431-3857-431D-96F0-CD83EBDE06DA}"/>
    <pc:docChg chg="undo custSel addSld delSld modSld">
      <pc:chgData name="A. Mounir Boukadoum" userId="b7bd8864-7f11-4e02-955e-45bf86893dcf" providerId="ADAL" clId="{BF541431-3857-431D-96F0-CD83EBDE06DA}" dt="2021-12-26T17:25:14.872" v="881" actId="5793"/>
      <pc:docMkLst>
        <pc:docMk/>
      </pc:docMkLst>
      <pc:sldChg chg="addSp modSp mod">
        <pc:chgData name="A. Mounir Boukadoum" userId="b7bd8864-7f11-4e02-955e-45bf86893dcf" providerId="ADAL" clId="{BF541431-3857-431D-96F0-CD83EBDE06DA}" dt="2021-12-26T17:24:05.406" v="812" actId="20577"/>
        <pc:sldMkLst>
          <pc:docMk/>
          <pc:sldMk cId="840806962" sldId="272"/>
        </pc:sldMkLst>
      </pc:sldChg>
      <pc:sldChg chg="modSp mod modAnim">
        <pc:chgData name="A. Mounir Boukadoum" userId="b7bd8864-7f11-4e02-955e-45bf86893dcf" providerId="ADAL" clId="{BF541431-3857-431D-96F0-CD83EBDE06DA}" dt="2021-12-26T17:11:19.610" v="419" actId="20577"/>
        <pc:sldMkLst>
          <pc:docMk/>
          <pc:sldMk cId="1244684455" sldId="278"/>
        </pc:sldMkLst>
      </pc:sldChg>
      <pc:sldChg chg="modSp mod">
        <pc:chgData name="A. Mounir Boukadoum" userId="b7bd8864-7f11-4e02-955e-45bf86893dcf" providerId="ADAL" clId="{BF541431-3857-431D-96F0-CD83EBDE06DA}" dt="2021-12-26T17:25:14.872" v="881" actId="5793"/>
        <pc:sldMkLst>
          <pc:docMk/>
          <pc:sldMk cId="4025857725" sldId="323"/>
        </pc:sldMkLst>
      </pc:sldChg>
      <pc:sldChg chg="delSp modSp add del mod modAnim">
        <pc:chgData name="A. Mounir Boukadoum" userId="b7bd8864-7f11-4e02-955e-45bf86893dcf" providerId="ADAL" clId="{BF541431-3857-431D-96F0-CD83EBDE06DA}" dt="2021-12-26T17:20:02.417" v="599" actId="47"/>
        <pc:sldMkLst>
          <pc:docMk/>
          <pc:sldMk cId="2926511466" sldId="453"/>
        </pc:sldMkLst>
      </pc:sldChg>
    </pc:docChg>
  </pc:docChgLst>
  <pc:docChgLst>
    <pc:chgData name="A. Mounir Boukadoum" userId="b7bd8864-7f11-4e02-955e-45bf86893dcf" providerId="ADAL" clId="{E9D76489-DF92-4E83-99CE-5887D49121B9}"/>
    <pc:docChg chg="undo custSel addSld delSld modSld sldOrd">
      <pc:chgData name="A. Mounir Boukadoum" userId="b7bd8864-7f11-4e02-955e-45bf86893dcf" providerId="ADAL" clId="{E9D76489-DF92-4E83-99CE-5887D49121B9}" dt="2021-10-19T02:23:07.493" v="3515" actId="6549"/>
      <pc:docMkLst>
        <pc:docMk/>
      </pc:docMkLst>
      <pc:sldChg chg="modSp mod">
        <pc:chgData name="A. Mounir Boukadoum" userId="b7bd8864-7f11-4e02-955e-45bf86893dcf" providerId="ADAL" clId="{E9D76489-DF92-4E83-99CE-5887D49121B9}" dt="2021-10-19T01:16:23.415" v="2178" actId="6549"/>
        <pc:sldMkLst>
          <pc:docMk/>
          <pc:sldMk cId="3172250796" sldId="315"/>
        </pc:sldMkLst>
      </pc:sldChg>
      <pc:sldChg chg="addSp delSp modSp mod modAnim">
        <pc:chgData name="A. Mounir Boukadoum" userId="b7bd8864-7f11-4e02-955e-45bf86893dcf" providerId="ADAL" clId="{E9D76489-DF92-4E83-99CE-5887D49121B9}" dt="2021-10-19T01:53:30.134" v="2801"/>
        <pc:sldMkLst>
          <pc:docMk/>
          <pc:sldMk cId="0" sldId="385"/>
        </pc:sldMkLst>
      </pc:sldChg>
      <pc:sldChg chg="modSp mod">
        <pc:chgData name="A. Mounir Boukadoum" userId="b7bd8864-7f11-4e02-955e-45bf86893dcf" providerId="ADAL" clId="{E9D76489-DF92-4E83-99CE-5887D49121B9}" dt="2021-10-19T02:22:24.531" v="3507" actId="14100"/>
        <pc:sldMkLst>
          <pc:docMk/>
          <pc:sldMk cId="0" sldId="386"/>
        </pc:sldMkLst>
      </pc:sldChg>
      <pc:sldChg chg="delSp modSp mod">
        <pc:chgData name="A. Mounir Boukadoum" userId="b7bd8864-7f11-4e02-955e-45bf86893dcf" providerId="ADAL" clId="{E9D76489-DF92-4E83-99CE-5887D49121B9}" dt="2021-10-19T02:11:06.079" v="3163" actId="790"/>
        <pc:sldMkLst>
          <pc:docMk/>
          <pc:sldMk cId="0" sldId="397"/>
        </pc:sldMkLst>
      </pc:sldChg>
      <pc:sldChg chg="addSp delSp modSp mod">
        <pc:chgData name="A. Mounir Boukadoum" userId="b7bd8864-7f11-4e02-955e-45bf86893dcf" providerId="ADAL" clId="{E9D76489-DF92-4E83-99CE-5887D49121B9}" dt="2021-10-19T02:21:52.226" v="3503" actId="6549"/>
        <pc:sldMkLst>
          <pc:docMk/>
          <pc:sldMk cId="2560427119" sldId="398"/>
        </pc:sldMkLst>
      </pc:sldChg>
      <pc:sldChg chg="addSp delSp modSp mod ord">
        <pc:chgData name="A. Mounir Boukadoum" userId="b7bd8864-7f11-4e02-955e-45bf86893dcf" providerId="ADAL" clId="{E9D76489-DF92-4E83-99CE-5887D49121B9}" dt="2021-10-19T01:36:39.753" v="2723" actId="403"/>
        <pc:sldMkLst>
          <pc:docMk/>
          <pc:sldMk cId="3846477982" sldId="399"/>
        </pc:sldMkLst>
      </pc:sldChg>
      <pc:sldChg chg="addSp modSp mod">
        <pc:chgData name="A. Mounir Boukadoum" userId="b7bd8864-7f11-4e02-955e-45bf86893dcf" providerId="ADAL" clId="{E9D76489-DF92-4E83-99CE-5887D49121B9}" dt="2021-10-19T01:23:09.781" v="2226" actId="6549"/>
        <pc:sldMkLst>
          <pc:docMk/>
          <pc:sldMk cId="0" sldId="415"/>
        </pc:sldMkLst>
      </pc:sldChg>
      <pc:sldChg chg="addSp modSp mod modAnim modNotesTx">
        <pc:chgData name="A. Mounir Boukadoum" userId="b7bd8864-7f11-4e02-955e-45bf86893dcf" providerId="ADAL" clId="{E9D76489-DF92-4E83-99CE-5887D49121B9}" dt="2021-10-19T01:54:50.341" v="2806"/>
        <pc:sldMkLst>
          <pc:docMk/>
          <pc:sldMk cId="2337583109" sldId="441"/>
        </pc:sldMkLst>
      </pc:sldChg>
      <pc:sldChg chg="addSp delSp modSp mod ord">
        <pc:chgData name="A. Mounir Boukadoum" userId="b7bd8864-7f11-4e02-955e-45bf86893dcf" providerId="ADAL" clId="{E9D76489-DF92-4E83-99CE-5887D49121B9}" dt="2021-10-19T02:23:07.493" v="3515" actId="6549"/>
        <pc:sldMkLst>
          <pc:docMk/>
          <pc:sldMk cId="3162472589" sldId="444"/>
        </pc:sldMkLst>
      </pc:sldChg>
      <pc:sldChg chg="modSp mod">
        <pc:chgData name="A. Mounir Boukadoum" userId="b7bd8864-7f11-4e02-955e-45bf86893dcf" providerId="ADAL" clId="{E9D76489-DF92-4E83-99CE-5887D49121B9}" dt="2021-10-19T01:30:50.422" v="2588" actId="20577"/>
        <pc:sldMkLst>
          <pc:docMk/>
          <pc:sldMk cId="87490898" sldId="447"/>
        </pc:sldMkLst>
      </pc:sldChg>
      <pc:sldChg chg="addSp delSp modSp mod">
        <pc:chgData name="A. Mounir Boukadoum" userId="b7bd8864-7f11-4e02-955e-45bf86893dcf" providerId="ADAL" clId="{E9D76489-DF92-4E83-99CE-5887D49121B9}" dt="2021-10-19T01:38:27.399" v="2725" actId="20577"/>
        <pc:sldMkLst>
          <pc:docMk/>
          <pc:sldMk cId="4034933956" sldId="450"/>
        </pc:sldMkLst>
      </pc:sldChg>
      <pc:sldChg chg="addSp delSp modSp new del mod">
        <pc:chgData name="A. Mounir Boukadoum" userId="b7bd8864-7f11-4e02-955e-45bf86893dcf" providerId="ADAL" clId="{E9D76489-DF92-4E83-99CE-5887D49121B9}" dt="2021-10-19T01:19:22.161" v="2179" actId="47"/>
        <pc:sldMkLst>
          <pc:docMk/>
          <pc:sldMk cId="103442683" sldId="451"/>
        </pc:sldMkLst>
      </pc:sldChg>
      <pc:sldChg chg="delSp add mod">
        <pc:chgData name="A. Mounir Boukadoum" userId="b7bd8864-7f11-4e02-955e-45bf86893dcf" providerId="ADAL" clId="{E9D76489-DF92-4E83-99CE-5887D49121B9}" dt="2021-10-19T01:33:18.540" v="2652" actId="478"/>
        <pc:sldMkLst>
          <pc:docMk/>
          <pc:sldMk cId="1439579436" sldId="451"/>
        </pc:sldMkLst>
      </pc:sldChg>
      <pc:sldChg chg="addSp delSp modSp mod chgLayout">
        <pc:chgData name="A. Mounir Boukadoum" userId="b7bd8864-7f11-4e02-955e-45bf86893dcf" providerId="ADAL" clId="{E9D76489-DF92-4E83-99CE-5887D49121B9}" dt="2021-10-19T02:20:44.240" v="3496" actId="478"/>
        <pc:sldMkLst>
          <pc:docMk/>
          <pc:sldMk cId="290907348" sldId="452"/>
        </pc:sldMkLst>
      </pc:sldChg>
    </pc:docChg>
  </pc:docChgLst>
  <pc:docChgLst>
    <pc:chgData name="Boukadoum, A. Mounir" userId="b7bd8864-7f11-4e02-955e-45bf86893dcf" providerId="ADAL" clId="{077021A4-E39B-406B-B5C4-4C217A7CF9D7}"/>
    <pc:docChg chg="undo redo custSel addSld modSld sldOrd">
      <pc:chgData name="Boukadoum, A. Mounir" userId="b7bd8864-7f11-4e02-955e-45bf86893dcf" providerId="ADAL" clId="{077021A4-E39B-406B-B5C4-4C217A7CF9D7}" dt="2021-10-19T19:20:49.817" v="2609"/>
      <pc:docMkLst>
        <pc:docMk/>
      </pc:docMkLst>
      <pc:sldChg chg="addSp delSp modSp mod addAnim delAnim modAnim">
        <pc:chgData name="Boukadoum, A. Mounir" userId="b7bd8864-7f11-4e02-955e-45bf86893dcf" providerId="ADAL" clId="{077021A4-E39B-406B-B5C4-4C217A7CF9D7}" dt="2021-10-15T20:15:35.371" v="114" actId="207"/>
        <pc:sldMkLst>
          <pc:docMk/>
          <pc:sldMk cId="840806962" sldId="272"/>
        </pc:sldMkLst>
      </pc:sldChg>
      <pc:sldChg chg="modSp mod">
        <pc:chgData name="Boukadoum, A. Mounir" userId="b7bd8864-7f11-4e02-955e-45bf86893dcf" providerId="ADAL" clId="{077021A4-E39B-406B-B5C4-4C217A7CF9D7}" dt="2021-10-19T16:29:25.419" v="2307" actId="6549"/>
        <pc:sldMkLst>
          <pc:docMk/>
          <pc:sldMk cId="3172250796" sldId="315"/>
        </pc:sldMkLst>
      </pc:sldChg>
      <pc:sldChg chg="modSp mod modAnim">
        <pc:chgData name="Boukadoum, A. Mounir" userId="b7bd8864-7f11-4e02-955e-45bf86893dcf" providerId="ADAL" clId="{077021A4-E39B-406B-B5C4-4C217A7CF9D7}" dt="2021-10-19T16:49:57.517" v="2558"/>
        <pc:sldMkLst>
          <pc:docMk/>
          <pc:sldMk cId="3903309717" sldId="319"/>
        </pc:sldMkLst>
      </pc:sldChg>
      <pc:sldChg chg="modSp mod">
        <pc:chgData name="Boukadoum, A. Mounir" userId="b7bd8864-7f11-4e02-955e-45bf86893dcf" providerId="ADAL" clId="{077021A4-E39B-406B-B5C4-4C217A7CF9D7}" dt="2021-10-19T17:58:31.552" v="2583" actId="207"/>
        <pc:sldMkLst>
          <pc:docMk/>
          <pc:sldMk cId="3731391597" sldId="320"/>
        </pc:sldMkLst>
      </pc:sldChg>
      <pc:sldChg chg="delSp modSp mod">
        <pc:chgData name="Boukadoum, A. Mounir" userId="b7bd8864-7f11-4e02-955e-45bf86893dcf" providerId="ADAL" clId="{077021A4-E39B-406B-B5C4-4C217A7CF9D7}" dt="2021-10-19T16:04:36.471" v="1681" actId="20577"/>
        <pc:sldMkLst>
          <pc:docMk/>
          <pc:sldMk cId="0" sldId="397"/>
        </pc:sldMkLst>
      </pc:sldChg>
      <pc:sldChg chg="addSp delSp modSp mod modAnim">
        <pc:chgData name="Boukadoum, A. Mounir" userId="b7bd8864-7f11-4e02-955e-45bf86893dcf" providerId="ADAL" clId="{077021A4-E39B-406B-B5C4-4C217A7CF9D7}" dt="2021-10-19T16:43:29.139" v="2511"/>
        <pc:sldMkLst>
          <pc:docMk/>
          <pc:sldMk cId="3846477982" sldId="399"/>
        </pc:sldMkLst>
      </pc:sldChg>
      <pc:sldChg chg="modSp mod ord">
        <pc:chgData name="Boukadoum, A. Mounir" userId="b7bd8864-7f11-4e02-955e-45bf86893dcf" providerId="ADAL" clId="{077021A4-E39B-406B-B5C4-4C217A7CF9D7}" dt="2021-10-19T16:41:14.853" v="2502" actId="20577"/>
        <pc:sldMkLst>
          <pc:docMk/>
          <pc:sldMk cId="0" sldId="415"/>
        </pc:sldMkLst>
      </pc:sldChg>
      <pc:sldChg chg="modSp mod">
        <pc:chgData name="Boukadoum, A. Mounir" userId="b7bd8864-7f11-4e02-955e-45bf86893dcf" providerId="ADAL" clId="{077021A4-E39B-406B-B5C4-4C217A7CF9D7}" dt="2021-10-19T16:47:19.252" v="2544" actId="1076"/>
        <pc:sldMkLst>
          <pc:docMk/>
          <pc:sldMk cId="2337583109" sldId="441"/>
        </pc:sldMkLst>
      </pc:sldChg>
      <pc:sldChg chg="addSp delSp modSp mod modAnim">
        <pc:chgData name="Boukadoum, A. Mounir" userId="b7bd8864-7f11-4e02-955e-45bf86893dcf" providerId="ADAL" clId="{077021A4-E39B-406B-B5C4-4C217A7CF9D7}" dt="2021-10-19T18:02:10.300" v="2607"/>
        <pc:sldMkLst>
          <pc:docMk/>
          <pc:sldMk cId="1591793178" sldId="443"/>
        </pc:sldMkLst>
      </pc:sldChg>
      <pc:sldChg chg="modSp mod">
        <pc:chgData name="Boukadoum, A. Mounir" userId="b7bd8864-7f11-4e02-955e-45bf86893dcf" providerId="ADAL" clId="{077021A4-E39B-406B-B5C4-4C217A7CF9D7}" dt="2021-10-12T20:17:57.336" v="9" actId="20577"/>
        <pc:sldMkLst>
          <pc:docMk/>
          <pc:sldMk cId="87490898" sldId="447"/>
        </pc:sldMkLst>
      </pc:sldChg>
      <pc:sldChg chg="addSp delSp modSp new mod">
        <pc:chgData name="Boukadoum, A. Mounir" userId="b7bd8864-7f11-4e02-955e-45bf86893dcf" providerId="ADAL" clId="{077021A4-E39B-406B-B5C4-4C217A7CF9D7}" dt="2021-10-19T19:20:49.817" v="2609"/>
        <pc:sldMkLst>
          <pc:docMk/>
          <pc:sldMk cId="4034933956" sldId="450"/>
        </pc:sldMkLst>
      </pc:sldChg>
      <pc:sldChg chg="modSp mod">
        <pc:chgData name="Boukadoum, A. Mounir" userId="b7bd8864-7f11-4e02-955e-45bf86893dcf" providerId="ADAL" clId="{077021A4-E39B-406B-B5C4-4C217A7CF9D7}" dt="2021-10-18T16:55:25.786" v="729" actId="6549"/>
        <pc:sldMkLst>
          <pc:docMk/>
          <pc:sldMk cId="103442683" sldId="451"/>
        </pc:sldMkLst>
      </pc:sldChg>
      <pc:sldChg chg="modSp mod">
        <pc:chgData name="Boukadoum, A. Mounir" userId="b7bd8864-7f11-4e02-955e-45bf86893dcf" providerId="ADAL" clId="{077021A4-E39B-406B-B5C4-4C217A7CF9D7}" dt="2021-10-19T16:40:20.164" v="2492" actId="20577"/>
        <pc:sldMkLst>
          <pc:docMk/>
          <pc:sldMk cId="1439579436" sldId="451"/>
        </pc:sldMkLst>
      </pc:sldChg>
      <pc:sldChg chg="addSp delSp modSp mod">
        <pc:chgData name="Boukadoum, A. Mounir" userId="b7bd8864-7f11-4e02-955e-45bf86893dcf" providerId="ADAL" clId="{077021A4-E39B-406B-B5C4-4C217A7CF9D7}" dt="2021-10-19T16:24:52.217" v="2292" actId="114"/>
        <pc:sldMkLst>
          <pc:docMk/>
          <pc:sldMk cId="290907348" sldId="452"/>
        </pc:sldMkLst>
      </pc:sldChg>
    </pc:docChg>
  </pc:docChgLst>
  <pc:docChgLst>
    <pc:chgData name="Boukadoum, A. Mounir" userId="b7bd8864-7f11-4e02-955e-45bf86893dcf" providerId="ADAL" clId="{554C3393-EF63-4CFA-A29E-9FF016BBEC42}"/>
    <pc:docChg chg="undo redo custSel addSld delSld modSld sldOrd delMainMaster">
      <pc:chgData name="Boukadoum, A. Mounir" userId="b7bd8864-7f11-4e02-955e-45bf86893dcf" providerId="ADAL" clId="{554C3393-EF63-4CFA-A29E-9FF016BBEC42}" dt="2023-09-26T21:02:16.191" v="7482"/>
      <pc:docMkLst>
        <pc:docMk/>
      </pc:docMkLst>
      <pc:sldChg chg="modSp mod">
        <pc:chgData name="Boukadoum, A. Mounir" userId="b7bd8864-7f11-4e02-955e-45bf86893dcf" providerId="ADAL" clId="{554C3393-EF63-4CFA-A29E-9FF016BBEC42}" dt="2023-09-26T17:32:00.741" v="7479" actId="20577"/>
        <pc:sldMkLst>
          <pc:docMk/>
          <pc:sldMk cId="2344352345" sldId="256"/>
        </pc:sldMkLst>
      </pc:sldChg>
      <pc:sldChg chg="addSp delSp modSp mod modAnim">
        <pc:chgData name="Boukadoum, A. Mounir" userId="b7bd8864-7f11-4e02-955e-45bf86893dcf" providerId="ADAL" clId="{554C3393-EF63-4CFA-A29E-9FF016BBEC42}" dt="2023-09-19T19:39:18.558" v="6934" actId="1076"/>
        <pc:sldMkLst>
          <pc:docMk/>
          <pc:sldMk cId="250023332" sldId="259"/>
        </pc:sldMkLst>
      </pc:sldChg>
      <pc:sldChg chg="modSp mod">
        <pc:chgData name="Boukadoum, A. Mounir" userId="b7bd8864-7f11-4e02-955e-45bf86893dcf" providerId="ADAL" clId="{554C3393-EF63-4CFA-A29E-9FF016BBEC42}" dt="2023-09-19T19:36:07.602" v="6904" actId="1076"/>
        <pc:sldMkLst>
          <pc:docMk/>
          <pc:sldMk cId="3808461373" sldId="260"/>
        </pc:sldMkLst>
      </pc:sldChg>
      <pc:sldChg chg="modSp mod">
        <pc:chgData name="Boukadoum, A. Mounir" userId="b7bd8864-7f11-4e02-955e-45bf86893dcf" providerId="ADAL" clId="{554C3393-EF63-4CFA-A29E-9FF016BBEC42}" dt="2023-09-18T22:41:19.447" v="913" actId="20577"/>
        <pc:sldMkLst>
          <pc:docMk/>
          <pc:sldMk cId="660625569" sldId="261"/>
        </pc:sldMkLst>
      </pc:sldChg>
      <pc:sldChg chg="modSp mod">
        <pc:chgData name="Boukadoum, A. Mounir" userId="b7bd8864-7f11-4e02-955e-45bf86893dcf" providerId="ADAL" clId="{554C3393-EF63-4CFA-A29E-9FF016BBEC42}" dt="2023-09-18T22:59:40.200" v="1197" actId="6549"/>
        <pc:sldMkLst>
          <pc:docMk/>
          <pc:sldMk cId="2217268584" sldId="262"/>
        </pc:sldMkLst>
      </pc:sldChg>
      <pc:sldChg chg="modSp add del mod">
        <pc:chgData name="Boukadoum, A. Mounir" userId="b7bd8864-7f11-4e02-955e-45bf86893dcf" providerId="ADAL" clId="{554C3393-EF63-4CFA-A29E-9FF016BBEC42}" dt="2023-09-18T22:52:52.144" v="1129" actId="47"/>
        <pc:sldMkLst>
          <pc:docMk/>
          <pc:sldMk cId="637911150" sldId="263"/>
        </pc:sldMkLst>
      </pc:sldChg>
      <pc:sldChg chg="modSp mod">
        <pc:chgData name="Boukadoum, A. Mounir" userId="b7bd8864-7f11-4e02-955e-45bf86893dcf" providerId="ADAL" clId="{554C3393-EF63-4CFA-A29E-9FF016BBEC42}" dt="2023-09-18T23:02:34.195" v="1234" actId="20577"/>
        <pc:sldMkLst>
          <pc:docMk/>
          <pc:sldMk cId="3606759396" sldId="264"/>
        </pc:sldMkLst>
      </pc:sldChg>
      <pc:sldChg chg="delSp modSp mod">
        <pc:chgData name="Boukadoum, A. Mounir" userId="b7bd8864-7f11-4e02-955e-45bf86893dcf" providerId="ADAL" clId="{554C3393-EF63-4CFA-A29E-9FF016BBEC42}" dt="2023-09-19T21:45:47.181" v="7083" actId="478"/>
        <pc:sldMkLst>
          <pc:docMk/>
          <pc:sldMk cId="4194885508" sldId="265"/>
        </pc:sldMkLst>
      </pc:sldChg>
      <pc:sldChg chg="modSp mod">
        <pc:chgData name="Boukadoum, A. Mounir" userId="b7bd8864-7f11-4e02-955e-45bf86893dcf" providerId="ADAL" clId="{554C3393-EF63-4CFA-A29E-9FF016BBEC42}" dt="2023-09-18T23:08:12.976" v="1385" actId="313"/>
        <pc:sldMkLst>
          <pc:docMk/>
          <pc:sldMk cId="4015373928" sldId="266"/>
        </pc:sldMkLst>
      </pc:sldChg>
      <pc:sldChg chg="modSp mod">
        <pc:chgData name="Boukadoum, A. Mounir" userId="b7bd8864-7f11-4e02-955e-45bf86893dcf" providerId="ADAL" clId="{554C3393-EF63-4CFA-A29E-9FF016BBEC42}" dt="2023-09-18T23:09:19.734" v="1417" actId="20577"/>
        <pc:sldMkLst>
          <pc:docMk/>
          <pc:sldMk cId="528766246" sldId="267"/>
        </pc:sldMkLst>
      </pc:sldChg>
      <pc:sldChg chg="modSp mod">
        <pc:chgData name="Boukadoum, A. Mounir" userId="b7bd8864-7f11-4e02-955e-45bf86893dcf" providerId="ADAL" clId="{554C3393-EF63-4CFA-A29E-9FF016BBEC42}" dt="2023-09-18T23:22:36.212" v="1871" actId="1076"/>
        <pc:sldMkLst>
          <pc:docMk/>
          <pc:sldMk cId="2975955973" sldId="270"/>
        </pc:sldMkLst>
      </pc:sldChg>
      <pc:sldChg chg="modSp mod ord">
        <pc:chgData name="Boukadoum, A. Mounir" userId="b7bd8864-7f11-4e02-955e-45bf86893dcf" providerId="ADAL" clId="{554C3393-EF63-4CFA-A29E-9FF016BBEC42}" dt="2023-09-18T22:13:08.543" v="289" actId="6549"/>
        <pc:sldMkLst>
          <pc:docMk/>
          <pc:sldMk cId="840806962" sldId="272"/>
        </pc:sldMkLst>
      </pc:sldChg>
      <pc:sldChg chg="modSp mod">
        <pc:chgData name="Boukadoum, A. Mounir" userId="b7bd8864-7f11-4e02-955e-45bf86893dcf" providerId="ADAL" clId="{554C3393-EF63-4CFA-A29E-9FF016BBEC42}" dt="2023-09-18T22:26:25.624" v="511" actId="20577"/>
        <pc:sldMkLst>
          <pc:docMk/>
          <pc:sldMk cId="1285832272" sldId="273"/>
        </pc:sldMkLst>
      </pc:sldChg>
      <pc:sldChg chg="modSp mod">
        <pc:chgData name="Boukadoum, A. Mounir" userId="b7bd8864-7f11-4e02-955e-45bf86893dcf" providerId="ADAL" clId="{554C3393-EF63-4CFA-A29E-9FF016BBEC42}" dt="2023-09-18T22:25:17.174" v="498" actId="14100"/>
        <pc:sldMkLst>
          <pc:docMk/>
          <pc:sldMk cId="98514562" sldId="274"/>
        </pc:sldMkLst>
      </pc:sldChg>
      <pc:sldChg chg="modSp mod">
        <pc:chgData name="Boukadoum, A. Mounir" userId="b7bd8864-7f11-4e02-955e-45bf86893dcf" providerId="ADAL" clId="{554C3393-EF63-4CFA-A29E-9FF016BBEC42}" dt="2023-09-18T22:27:40.716" v="547" actId="6549"/>
        <pc:sldMkLst>
          <pc:docMk/>
          <pc:sldMk cId="2386212089" sldId="275"/>
        </pc:sldMkLst>
      </pc:sldChg>
      <pc:sldChg chg="modSp del mod">
        <pc:chgData name="Boukadoum, A. Mounir" userId="b7bd8864-7f11-4e02-955e-45bf86893dcf" providerId="ADAL" clId="{554C3393-EF63-4CFA-A29E-9FF016BBEC42}" dt="2023-09-18T21:56:35.714" v="50" actId="47"/>
        <pc:sldMkLst>
          <pc:docMk/>
          <pc:sldMk cId="4281584172" sldId="277"/>
        </pc:sldMkLst>
      </pc:sldChg>
      <pc:sldChg chg="modSp del modAnim">
        <pc:chgData name="Boukadoum, A. Mounir" userId="b7bd8864-7f11-4e02-955e-45bf86893dcf" providerId="ADAL" clId="{554C3393-EF63-4CFA-A29E-9FF016BBEC42}" dt="2023-09-18T22:01:27.561" v="77" actId="47"/>
        <pc:sldMkLst>
          <pc:docMk/>
          <pc:sldMk cId="1244684455" sldId="278"/>
        </pc:sldMkLst>
      </pc:sldChg>
      <pc:sldChg chg="modNotesTx">
        <pc:chgData name="Boukadoum, A. Mounir" userId="b7bd8864-7f11-4e02-955e-45bf86893dcf" providerId="ADAL" clId="{554C3393-EF63-4CFA-A29E-9FF016BBEC42}" dt="2023-09-19T14:19:27.370" v="4492" actId="947"/>
        <pc:sldMkLst>
          <pc:docMk/>
          <pc:sldMk cId="3978225499" sldId="280"/>
        </pc:sldMkLst>
      </pc:sldChg>
      <pc:sldChg chg="modSp mod modAnim">
        <pc:chgData name="Boukadoum, A. Mounir" userId="b7bd8864-7f11-4e02-955e-45bf86893dcf" providerId="ADAL" clId="{554C3393-EF63-4CFA-A29E-9FF016BBEC42}" dt="2023-09-19T21:44:18.188" v="7079" actId="20577"/>
        <pc:sldMkLst>
          <pc:docMk/>
          <pc:sldMk cId="2614434288" sldId="281"/>
        </pc:sldMkLst>
      </pc:sldChg>
      <pc:sldChg chg="modSp modNotesTx">
        <pc:chgData name="Boukadoum, A. Mounir" userId="b7bd8864-7f11-4e02-955e-45bf86893dcf" providerId="ADAL" clId="{554C3393-EF63-4CFA-A29E-9FF016BBEC42}" dt="2023-09-19T14:20:27.560" v="4493" actId="6549"/>
        <pc:sldMkLst>
          <pc:docMk/>
          <pc:sldMk cId="3492671196" sldId="282"/>
        </pc:sldMkLst>
      </pc:sldChg>
      <pc:sldChg chg="addSp delSp modSp mod modNotesTx">
        <pc:chgData name="Boukadoum, A. Mounir" userId="b7bd8864-7f11-4e02-955e-45bf86893dcf" providerId="ADAL" clId="{554C3393-EF63-4CFA-A29E-9FF016BBEC42}" dt="2023-09-19T14:26:08.063" v="4661" actId="21"/>
        <pc:sldMkLst>
          <pc:docMk/>
          <pc:sldMk cId="2312806161" sldId="284"/>
        </pc:sldMkLst>
      </pc:sldChg>
      <pc:sldChg chg="addSp delSp modSp mod delAnim modAnim modNotesTx">
        <pc:chgData name="Boukadoum, A. Mounir" userId="b7bd8864-7f11-4e02-955e-45bf86893dcf" providerId="ADAL" clId="{554C3393-EF63-4CFA-A29E-9FF016BBEC42}" dt="2023-09-19T14:31:35.512" v="4841" actId="6549"/>
        <pc:sldMkLst>
          <pc:docMk/>
          <pc:sldMk cId="2838282444" sldId="286"/>
        </pc:sldMkLst>
      </pc:sldChg>
      <pc:sldChg chg="delSp modSp mod delAnim modNotesTx">
        <pc:chgData name="Boukadoum, A. Mounir" userId="b7bd8864-7f11-4e02-955e-45bf86893dcf" providerId="ADAL" clId="{554C3393-EF63-4CFA-A29E-9FF016BBEC42}" dt="2023-09-19T14:31:43.926" v="4842" actId="6549"/>
        <pc:sldMkLst>
          <pc:docMk/>
          <pc:sldMk cId="2125677593" sldId="290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687472038" sldId="291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736051490" sldId="292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320587832" sldId="293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09817451" sldId="294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246676380" sldId="295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3641970821" sldId="296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3786426063" sldId="297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851758875" sldId="298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2386600210" sldId="299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656209844" sldId="300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299200344" sldId="301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982182037" sldId="302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162385916" sldId="303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793139404" sldId="304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1011098851" sldId="305"/>
        </pc:sldMkLst>
      </pc:sldChg>
      <pc:sldChg chg="del">
        <pc:chgData name="Boukadoum, A. Mounir" userId="b7bd8864-7f11-4e02-955e-45bf86893dcf" providerId="ADAL" clId="{554C3393-EF63-4CFA-A29E-9FF016BBEC42}" dt="2023-09-19T16:03:03.678" v="6826" actId="47"/>
        <pc:sldMkLst>
          <pc:docMk/>
          <pc:sldMk cId="3575912106" sldId="306"/>
        </pc:sldMkLst>
      </pc:sldChg>
      <pc:sldChg chg="del">
        <pc:chgData name="Boukadoum, A. Mounir" userId="b7bd8864-7f11-4e02-955e-45bf86893dcf" providerId="ADAL" clId="{554C3393-EF63-4CFA-A29E-9FF016BBEC42}" dt="2023-09-19T16:03:24.153" v="6827" actId="47"/>
        <pc:sldMkLst>
          <pc:docMk/>
          <pc:sldMk cId="3909028160" sldId="307"/>
        </pc:sldMkLst>
      </pc:sldChg>
      <pc:sldChg chg="addSp modSp mod">
        <pc:chgData name="Boukadoum, A. Mounir" userId="b7bd8864-7f11-4e02-955e-45bf86893dcf" providerId="ADAL" clId="{554C3393-EF63-4CFA-A29E-9FF016BBEC42}" dt="2023-09-19T14:26:46.223" v="4675" actId="1076"/>
        <pc:sldMkLst>
          <pc:docMk/>
          <pc:sldMk cId="384021100" sldId="309"/>
        </pc:sldMkLst>
      </pc:sldChg>
      <pc:sldChg chg="add del">
        <pc:chgData name="Boukadoum, A. Mounir" userId="b7bd8864-7f11-4e02-955e-45bf86893dcf" providerId="ADAL" clId="{554C3393-EF63-4CFA-A29E-9FF016BBEC42}" dt="2023-09-19T16:03:54.046" v="6830" actId="47"/>
        <pc:sldMkLst>
          <pc:docMk/>
          <pc:sldMk cId="1698240653" sldId="310"/>
        </pc:sldMkLst>
      </pc:sldChg>
      <pc:sldChg chg="modSp mod">
        <pc:chgData name="Boukadoum, A. Mounir" userId="b7bd8864-7f11-4e02-955e-45bf86893dcf" providerId="ADAL" clId="{554C3393-EF63-4CFA-A29E-9FF016BBEC42}" dt="2023-09-19T21:53:16.044" v="7245" actId="6549"/>
        <pc:sldMkLst>
          <pc:docMk/>
          <pc:sldMk cId="2788273642" sldId="312"/>
        </pc:sldMkLst>
      </pc:sldChg>
      <pc:sldChg chg="del">
        <pc:chgData name="Boukadoum, A. Mounir" userId="b7bd8864-7f11-4e02-955e-45bf86893dcf" providerId="ADAL" clId="{554C3393-EF63-4CFA-A29E-9FF016BBEC42}" dt="2023-09-19T16:04:02.275" v="6831" actId="47"/>
        <pc:sldMkLst>
          <pc:docMk/>
          <pc:sldMk cId="3902931529" sldId="314"/>
        </pc:sldMkLst>
      </pc:sldChg>
      <pc:sldChg chg="modSp mod">
        <pc:chgData name="Boukadoum, A. Mounir" userId="b7bd8864-7f11-4e02-955e-45bf86893dcf" providerId="ADAL" clId="{554C3393-EF63-4CFA-A29E-9FF016BBEC42}" dt="2023-09-19T14:54:53.210" v="5527" actId="6549"/>
        <pc:sldMkLst>
          <pc:docMk/>
          <pc:sldMk cId="3172250796" sldId="315"/>
        </pc:sldMkLst>
      </pc:sldChg>
      <pc:sldChg chg="modSp mod">
        <pc:chgData name="Boukadoum, A. Mounir" userId="b7bd8864-7f11-4e02-955e-45bf86893dcf" providerId="ADAL" clId="{554C3393-EF63-4CFA-A29E-9FF016BBEC42}" dt="2023-09-19T15:59:24.505" v="6822" actId="1037"/>
        <pc:sldMkLst>
          <pc:docMk/>
          <pc:sldMk cId="3764134331" sldId="316"/>
        </pc:sldMkLst>
      </pc:sldChg>
      <pc:sldChg chg="modSp mod">
        <pc:chgData name="Boukadoum, A. Mounir" userId="b7bd8864-7f11-4e02-955e-45bf86893dcf" providerId="ADAL" clId="{554C3393-EF63-4CFA-A29E-9FF016BBEC42}" dt="2023-09-19T15:59:49.489" v="6825" actId="20577"/>
        <pc:sldMkLst>
          <pc:docMk/>
          <pc:sldMk cId="1823244650" sldId="317"/>
        </pc:sldMkLst>
      </pc:sldChg>
      <pc:sldChg chg="modSp mod">
        <pc:chgData name="Boukadoum, A. Mounir" userId="b7bd8864-7f11-4e02-955e-45bf86893dcf" providerId="ADAL" clId="{554C3393-EF63-4CFA-A29E-9FF016BBEC42}" dt="2023-09-19T15:55:40.326" v="6756" actId="6549"/>
        <pc:sldMkLst>
          <pc:docMk/>
          <pc:sldMk cId="3903309717" sldId="319"/>
        </pc:sldMkLst>
      </pc:sldChg>
      <pc:sldChg chg="modSp mod">
        <pc:chgData name="Boukadoum, A. Mounir" userId="b7bd8864-7f11-4e02-955e-45bf86893dcf" providerId="ADAL" clId="{554C3393-EF63-4CFA-A29E-9FF016BBEC42}" dt="2023-09-18T22:21:46.731" v="339" actId="20577"/>
        <pc:sldMkLst>
          <pc:docMk/>
          <pc:sldMk cId="4025857725" sldId="323"/>
        </pc:sldMkLst>
      </pc:sldChg>
      <pc:sldChg chg="addSp delSp modSp del mod addAnim delAnim modAnim">
        <pc:chgData name="Boukadoum, A. Mounir" userId="b7bd8864-7f11-4e02-955e-45bf86893dcf" providerId="ADAL" clId="{554C3393-EF63-4CFA-A29E-9FF016BBEC42}" dt="2023-09-19T15:41:15.676" v="6590" actId="47"/>
        <pc:sldMkLst>
          <pc:docMk/>
          <pc:sldMk cId="0" sldId="385"/>
        </pc:sldMkLst>
      </pc:sldChg>
      <pc:sldChg chg="modNotesTx">
        <pc:chgData name="Boukadoum, A. Mounir" userId="b7bd8864-7f11-4e02-955e-45bf86893dcf" providerId="ADAL" clId="{554C3393-EF63-4CFA-A29E-9FF016BBEC42}" dt="2023-09-19T14:51:18.910" v="5497" actId="6549"/>
        <pc:sldMkLst>
          <pc:docMk/>
          <pc:sldMk cId="0" sldId="386"/>
        </pc:sldMkLst>
      </pc:sldChg>
      <pc:sldChg chg="modSp mod modNotesTx">
        <pc:chgData name="Boukadoum, A. Mounir" userId="b7bd8864-7f11-4e02-955e-45bf86893dcf" providerId="ADAL" clId="{554C3393-EF63-4CFA-A29E-9FF016BBEC42}" dt="2023-09-19T14:35:58.751" v="5068" actId="20577"/>
        <pc:sldMkLst>
          <pc:docMk/>
          <pc:sldMk cId="0" sldId="397"/>
        </pc:sldMkLst>
      </pc:sldChg>
      <pc:sldChg chg="modSp mod">
        <pc:chgData name="Boukadoum, A. Mounir" userId="b7bd8864-7f11-4e02-955e-45bf86893dcf" providerId="ADAL" clId="{554C3393-EF63-4CFA-A29E-9FF016BBEC42}" dt="2023-09-19T14:40:41.360" v="5122" actId="6549"/>
        <pc:sldMkLst>
          <pc:docMk/>
          <pc:sldMk cId="2560427119" sldId="398"/>
        </pc:sldMkLst>
      </pc:sldChg>
      <pc:sldChg chg="modSp mod">
        <pc:chgData name="Boukadoum, A. Mounir" userId="b7bd8864-7f11-4e02-955e-45bf86893dcf" providerId="ADAL" clId="{554C3393-EF63-4CFA-A29E-9FF016BBEC42}" dt="2023-09-19T01:31:40.962" v="2713" actId="14100"/>
        <pc:sldMkLst>
          <pc:docMk/>
          <pc:sldMk cId="3846477982" sldId="399"/>
        </pc:sldMkLst>
      </pc:sldChg>
      <pc:sldChg chg="addSp delSp modSp mod modNotesTx">
        <pc:chgData name="Boukadoum, A. Mounir" userId="b7bd8864-7f11-4e02-955e-45bf86893dcf" providerId="ADAL" clId="{554C3393-EF63-4CFA-A29E-9FF016BBEC42}" dt="2023-09-19T14:56:45.588" v="5558" actId="20577"/>
        <pc:sldMkLst>
          <pc:docMk/>
          <pc:sldMk cId="0" sldId="415"/>
        </pc:sldMkLst>
      </pc:sldChg>
      <pc:sldChg chg="modNotesTx">
        <pc:chgData name="Boukadoum, A. Mounir" userId="b7bd8864-7f11-4e02-955e-45bf86893dcf" providerId="ADAL" clId="{554C3393-EF63-4CFA-A29E-9FF016BBEC42}" dt="2023-09-19T15:05:57.560" v="5938" actId="20577"/>
        <pc:sldMkLst>
          <pc:docMk/>
          <pc:sldMk cId="3384575823" sldId="424"/>
        </pc:sldMkLst>
      </pc:sldChg>
      <pc:sldChg chg="modNotesTx">
        <pc:chgData name="Boukadoum, A. Mounir" userId="b7bd8864-7f11-4e02-955e-45bf86893dcf" providerId="ADAL" clId="{554C3393-EF63-4CFA-A29E-9FF016BBEC42}" dt="2023-09-19T15:09:36.672" v="6121" actId="6549"/>
        <pc:sldMkLst>
          <pc:docMk/>
          <pc:sldMk cId="1259727703" sldId="425"/>
        </pc:sldMkLst>
      </pc:sldChg>
      <pc:sldChg chg="modNotesTx">
        <pc:chgData name="Boukadoum, A. Mounir" userId="b7bd8864-7f11-4e02-955e-45bf86893dcf" providerId="ADAL" clId="{554C3393-EF63-4CFA-A29E-9FF016BBEC42}" dt="2023-09-19T15:10:22.260" v="6141" actId="947"/>
        <pc:sldMkLst>
          <pc:docMk/>
          <pc:sldMk cId="1686729437" sldId="426"/>
        </pc:sldMkLst>
      </pc:sldChg>
      <pc:sldChg chg="modNotesTx">
        <pc:chgData name="Boukadoum, A. Mounir" userId="b7bd8864-7f11-4e02-955e-45bf86893dcf" providerId="ADAL" clId="{554C3393-EF63-4CFA-A29E-9FF016BBEC42}" dt="2023-09-19T15:12:05.357" v="6145" actId="6549"/>
        <pc:sldMkLst>
          <pc:docMk/>
          <pc:sldMk cId="511648252" sldId="427"/>
        </pc:sldMkLst>
      </pc:sldChg>
      <pc:sldChg chg="modNotesTx">
        <pc:chgData name="Boukadoum, A. Mounir" userId="b7bd8864-7f11-4e02-955e-45bf86893dcf" providerId="ADAL" clId="{554C3393-EF63-4CFA-A29E-9FF016BBEC42}" dt="2023-09-19T15:15:31.026" v="6346" actId="6549"/>
        <pc:sldMkLst>
          <pc:docMk/>
          <pc:sldMk cId="3026049563" sldId="428"/>
        </pc:sldMkLst>
      </pc:sldChg>
      <pc:sldChg chg="modNotesTx">
        <pc:chgData name="Boukadoum, A. Mounir" userId="b7bd8864-7f11-4e02-955e-45bf86893dcf" providerId="ADAL" clId="{554C3393-EF63-4CFA-A29E-9FF016BBEC42}" dt="2023-09-19T15:12:45.674" v="6146" actId="6549"/>
        <pc:sldMkLst>
          <pc:docMk/>
          <pc:sldMk cId="3231386891" sldId="429"/>
        </pc:sldMkLst>
      </pc:sldChg>
      <pc:sldChg chg="addSp modSp mod">
        <pc:chgData name="Boukadoum, A. Mounir" userId="b7bd8864-7f11-4e02-955e-45bf86893dcf" providerId="ADAL" clId="{554C3393-EF63-4CFA-A29E-9FF016BBEC42}" dt="2023-09-19T15:37:15.821" v="6589" actId="114"/>
        <pc:sldMkLst>
          <pc:docMk/>
          <pc:sldMk cId="17089874" sldId="430"/>
        </pc:sldMkLst>
      </pc:sldChg>
      <pc:sldChg chg="addSp delSp modSp mod">
        <pc:chgData name="Boukadoum, A. Mounir" userId="b7bd8864-7f11-4e02-955e-45bf86893dcf" providerId="ADAL" clId="{554C3393-EF63-4CFA-A29E-9FF016BBEC42}" dt="2023-09-19T15:48:30.853" v="6625" actId="164"/>
        <pc:sldMkLst>
          <pc:docMk/>
          <pc:sldMk cId="3267994502" sldId="434"/>
        </pc:sldMkLst>
      </pc:sldChg>
      <pc:sldChg chg="modSp mod modNotesTx">
        <pc:chgData name="Boukadoum, A. Mounir" userId="b7bd8864-7f11-4e02-955e-45bf86893dcf" providerId="ADAL" clId="{554C3393-EF63-4CFA-A29E-9FF016BBEC42}" dt="2023-09-19T15:02:09.352" v="5811" actId="6549"/>
        <pc:sldMkLst>
          <pc:docMk/>
          <pc:sldMk cId="2650718041" sldId="438"/>
        </pc:sldMkLst>
      </pc:sldChg>
      <pc:sldChg chg="addSp modSp add del mod">
        <pc:chgData name="Boukadoum, A. Mounir" userId="b7bd8864-7f11-4e02-955e-45bf86893dcf" providerId="ADAL" clId="{554C3393-EF63-4CFA-A29E-9FF016BBEC42}" dt="2023-09-19T15:41:33.147" v="6593" actId="47"/>
        <pc:sldMkLst>
          <pc:docMk/>
          <pc:sldMk cId="2337583109" sldId="441"/>
        </pc:sldMkLst>
      </pc:sldChg>
      <pc:sldChg chg="addSp modSp add del mod">
        <pc:chgData name="Boukadoum, A. Mounir" userId="b7bd8864-7f11-4e02-955e-45bf86893dcf" providerId="ADAL" clId="{554C3393-EF63-4CFA-A29E-9FF016BBEC42}" dt="2023-09-19T15:45:54.241" v="6610" actId="47"/>
        <pc:sldMkLst>
          <pc:docMk/>
          <pc:sldMk cId="1591793178" sldId="443"/>
        </pc:sldMkLst>
      </pc:sldChg>
      <pc:sldChg chg="addSp delSp modSp mod modNotesTx">
        <pc:chgData name="Boukadoum, A. Mounir" userId="b7bd8864-7f11-4e02-955e-45bf86893dcf" providerId="ADAL" clId="{554C3393-EF63-4CFA-A29E-9FF016BBEC42}" dt="2023-09-19T14:52:35.598" v="5509" actId="20577"/>
        <pc:sldMkLst>
          <pc:docMk/>
          <pc:sldMk cId="3162472589" sldId="444"/>
        </pc:sldMkLst>
      </pc:sldChg>
      <pc:sldChg chg="mod modShow">
        <pc:chgData name="Boukadoum, A. Mounir" userId="b7bd8864-7f11-4e02-955e-45bf86893dcf" providerId="ADAL" clId="{554C3393-EF63-4CFA-A29E-9FF016BBEC42}" dt="2023-09-19T15:21:24.861" v="6416" actId="729"/>
        <pc:sldMkLst>
          <pc:docMk/>
          <pc:sldMk cId="0" sldId="445"/>
        </pc:sldMkLst>
      </pc:sldChg>
      <pc:sldChg chg="modSp mod">
        <pc:chgData name="Boukadoum, A. Mounir" userId="b7bd8864-7f11-4e02-955e-45bf86893dcf" providerId="ADAL" clId="{554C3393-EF63-4CFA-A29E-9FF016BBEC42}" dt="2023-09-19T01:46:48.249" v="3229" actId="6549"/>
        <pc:sldMkLst>
          <pc:docMk/>
          <pc:sldMk cId="4222966566" sldId="446"/>
        </pc:sldMkLst>
      </pc:sldChg>
      <pc:sldChg chg="addSp modSp mod">
        <pc:chgData name="Boukadoum, A. Mounir" userId="b7bd8864-7f11-4e02-955e-45bf86893dcf" providerId="ADAL" clId="{554C3393-EF63-4CFA-A29E-9FF016BBEC42}" dt="2023-09-19T01:46:06.848" v="3228" actId="403"/>
        <pc:sldMkLst>
          <pc:docMk/>
          <pc:sldMk cId="87490898" sldId="447"/>
        </pc:sldMkLst>
      </pc:sldChg>
      <pc:sldChg chg="modSp mod">
        <pc:chgData name="Boukadoum, A. Mounir" userId="b7bd8864-7f11-4e02-955e-45bf86893dcf" providerId="ADAL" clId="{554C3393-EF63-4CFA-A29E-9FF016BBEC42}" dt="2023-09-26T17:33:21.654" v="7481" actId="20577"/>
        <pc:sldMkLst>
          <pc:docMk/>
          <pc:sldMk cId="1765319684" sldId="448"/>
        </pc:sldMkLst>
      </pc:sldChg>
      <pc:sldChg chg="addSp modSp mod">
        <pc:chgData name="Boukadoum, A. Mounir" userId="b7bd8864-7f11-4e02-955e-45bf86893dcf" providerId="ADAL" clId="{554C3393-EF63-4CFA-A29E-9FF016BBEC42}" dt="2023-09-19T15:48:47.067" v="6626" actId="164"/>
        <pc:sldMkLst>
          <pc:docMk/>
          <pc:sldMk cId="907752519" sldId="449"/>
        </pc:sldMkLst>
      </pc:sldChg>
      <pc:sldChg chg="modSp mod">
        <pc:chgData name="Boukadoum, A. Mounir" userId="b7bd8864-7f11-4e02-955e-45bf86893dcf" providerId="ADAL" clId="{554C3393-EF63-4CFA-A29E-9FF016BBEC42}" dt="2023-09-19T01:30:22.361" v="2708" actId="6549"/>
        <pc:sldMkLst>
          <pc:docMk/>
          <pc:sldMk cId="4034933956" sldId="450"/>
        </pc:sldMkLst>
      </pc:sldChg>
      <pc:sldChg chg="modSp mod modNotesTx">
        <pc:chgData name="Boukadoum, A. Mounir" userId="b7bd8864-7f11-4e02-955e-45bf86893dcf" providerId="ADAL" clId="{554C3393-EF63-4CFA-A29E-9FF016BBEC42}" dt="2023-09-19T14:57:02.676" v="5559" actId="6549"/>
        <pc:sldMkLst>
          <pc:docMk/>
          <pc:sldMk cId="1439579436" sldId="451"/>
        </pc:sldMkLst>
      </pc:sldChg>
      <pc:sldChg chg="addSp modSp mod">
        <pc:chgData name="Boukadoum, A. Mounir" userId="b7bd8864-7f11-4e02-955e-45bf86893dcf" providerId="ADAL" clId="{554C3393-EF63-4CFA-A29E-9FF016BBEC42}" dt="2023-09-19T22:04:55.002" v="7476" actId="20577"/>
        <pc:sldMkLst>
          <pc:docMk/>
          <pc:sldMk cId="290907348" sldId="452"/>
        </pc:sldMkLst>
      </pc:sldChg>
      <pc:sldChg chg="delSp modSp mod delAnim">
        <pc:chgData name="Boukadoum, A. Mounir" userId="b7bd8864-7f11-4e02-955e-45bf86893dcf" providerId="ADAL" clId="{554C3393-EF63-4CFA-A29E-9FF016BBEC42}" dt="2023-09-19T21:28:52.342" v="7020" actId="20577"/>
        <pc:sldMkLst>
          <pc:docMk/>
          <pc:sldMk cId="1707687754" sldId="453"/>
        </pc:sldMkLst>
      </pc:sldChg>
      <pc:sldChg chg="modSp mod">
        <pc:chgData name="Boukadoum, A. Mounir" userId="b7bd8864-7f11-4e02-955e-45bf86893dcf" providerId="ADAL" clId="{554C3393-EF63-4CFA-A29E-9FF016BBEC42}" dt="2023-09-18T22:12:24.789" v="275" actId="6549"/>
        <pc:sldMkLst>
          <pc:docMk/>
          <pc:sldMk cId="340556885" sldId="454"/>
        </pc:sldMkLst>
      </pc:sldChg>
      <pc:sldChg chg="addSp modSp del mod">
        <pc:chgData name="Boukadoum, A. Mounir" userId="b7bd8864-7f11-4e02-955e-45bf86893dcf" providerId="ADAL" clId="{554C3393-EF63-4CFA-A29E-9FF016BBEC42}" dt="2023-09-18T22:18:34.442" v="290" actId="47"/>
        <pc:sldMkLst>
          <pc:docMk/>
          <pc:sldMk cId="948789230" sldId="455"/>
        </pc:sldMkLst>
      </pc:sldChg>
      <pc:sldChg chg="addSp delSp modSp add mod modNotesTx">
        <pc:chgData name="Boukadoum, A. Mounir" userId="b7bd8864-7f11-4e02-955e-45bf86893dcf" providerId="ADAL" clId="{554C3393-EF63-4CFA-A29E-9FF016BBEC42}" dt="2023-09-26T17:32:41.735" v="7480" actId="108"/>
        <pc:sldMkLst>
          <pc:docMk/>
          <pc:sldMk cId="2773789398" sldId="455"/>
        </pc:sldMkLst>
      </pc:sldChg>
      <pc:sldChg chg="modSp add del mod">
        <pc:chgData name="Boukadoum, A. Mounir" userId="b7bd8864-7f11-4e02-955e-45bf86893dcf" providerId="ADAL" clId="{554C3393-EF63-4CFA-A29E-9FF016BBEC42}" dt="2023-09-18T22:44:41.005" v="963"/>
        <pc:sldMkLst>
          <pc:docMk/>
          <pc:sldMk cId="2825091525" sldId="455"/>
        </pc:sldMkLst>
      </pc:sldChg>
      <pc:sldChg chg="modSp mod">
        <pc:chgData name="Boukadoum, A. Mounir" userId="b7bd8864-7f11-4e02-955e-45bf86893dcf" providerId="ADAL" clId="{554C3393-EF63-4CFA-A29E-9FF016BBEC42}" dt="2023-09-19T15:22:36.941" v="6422" actId="14100"/>
        <pc:sldMkLst>
          <pc:docMk/>
          <pc:sldMk cId="2510713942" sldId="531"/>
        </pc:sldMkLst>
      </pc:sldChg>
      <pc:sldChg chg="modSp mod modAnim">
        <pc:chgData name="Boukadoum, A. Mounir" userId="b7bd8864-7f11-4e02-955e-45bf86893dcf" providerId="ADAL" clId="{554C3393-EF63-4CFA-A29E-9FF016BBEC42}" dt="2023-09-19T15:21:12.295" v="6415" actId="1076"/>
        <pc:sldMkLst>
          <pc:docMk/>
          <pc:sldMk cId="3153784130" sldId="535"/>
        </pc:sldMkLst>
      </pc:sldChg>
      <pc:sldChg chg="modSp mod">
        <pc:chgData name="Boukadoum, A. Mounir" userId="b7bd8864-7f11-4e02-955e-45bf86893dcf" providerId="ADAL" clId="{554C3393-EF63-4CFA-A29E-9FF016BBEC42}" dt="2023-09-19T15:22:13.321" v="6421" actId="1076"/>
        <pc:sldMkLst>
          <pc:docMk/>
          <pc:sldMk cId="2151313329" sldId="536"/>
        </pc:sldMkLst>
      </pc:sldChg>
      <pc:sldChg chg="modSp del mod">
        <pc:chgData name="Boukadoum, A. Mounir" userId="b7bd8864-7f11-4e02-955e-45bf86893dcf" providerId="ADAL" clId="{554C3393-EF63-4CFA-A29E-9FF016BBEC42}" dt="2023-09-19T02:09:50.217" v="3611" actId="47"/>
        <pc:sldMkLst>
          <pc:docMk/>
          <pc:sldMk cId="1345262919" sldId="538"/>
        </pc:sldMkLst>
      </pc:sldChg>
      <pc:sldChg chg="modSp mod">
        <pc:chgData name="Boukadoum, A. Mounir" userId="b7bd8864-7f11-4e02-955e-45bf86893dcf" providerId="ADAL" clId="{554C3393-EF63-4CFA-A29E-9FF016BBEC42}" dt="2023-09-19T15:16:21.624" v="6357" actId="20577"/>
        <pc:sldMkLst>
          <pc:docMk/>
          <pc:sldMk cId="1525249086" sldId="539"/>
        </pc:sldMkLst>
      </pc:sldChg>
      <pc:sldChg chg="modSp mod">
        <pc:chgData name="Boukadoum, A. Mounir" userId="b7bd8864-7f11-4e02-955e-45bf86893dcf" providerId="ADAL" clId="{554C3393-EF63-4CFA-A29E-9FF016BBEC42}" dt="2023-09-19T15:16:32.386" v="6358" actId="6549"/>
        <pc:sldMkLst>
          <pc:docMk/>
          <pc:sldMk cId="3324794689" sldId="540"/>
        </pc:sldMkLst>
      </pc:sldChg>
      <pc:sldChg chg="modSp mod">
        <pc:chgData name="Boukadoum, A. Mounir" userId="b7bd8864-7f11-4e02-955e-45bf86893dcf" providerId="ADAL" clId="{554C3393-EF63-4CFA-A29E-9FF016BBEC42}" dt="2023-09-19T15:20:57.194" v="6414" actId="1076"/>
        <pc:sldMkLst>
          <pc:docMk/>
          <pc:sldMk cId="2023563665" sldId="541"/>
        </pc:sldMkLst>
      </pc:sldChg>
      <pc:sldChg chg="modSp mod">
        <pc:chgData name="Boukadoum, A. Mounir" userId="b7bd8864-7f11-4e02-955e-45bf86893dcf" providerId="ADAL" clId="{554C3393-EF63-4CFA-A29E-9FF016BBEC42}" dt="2023-09-19T15:26:53.937" v="6492" actId="6549"/>
        <pc:sldMkLst>
          <pc:docMk/>
          <pc:sldMk cId="1717891463" sldId="542"/>
        </pc:sldMkLst>
      </pc:sldChg>
      <pc:sldChg chg="modSp mod">
        <pc:chgData name="Boukadoum, A. Mounir" userId="b7bd8864-7f11-4e02-955e-45bf86893dcf" providerId="ADAL" clId="{554C3393-EF63-4CFA-A29E-9FF016BBEC42}" dt="2023-09-19T15:29:29.193" v="6529" actId="20577"/>
        <pc:sldMkLst>
          <pc:docMk/>
          <pc:sldMk cId="4224874816" sldId="543"/>
        </pc:sldMkLst>
      </pc:sldChg>
      <pc:sldChg chg="addSp delSp modSp del mod delDesignElem">
        <pc:chgData name="Boukadoum, A. Mounir" userId="b7bd8864-7f11-4e02-955e-45bf86893dcf" providerId="ADAL" clId="{554C3393-EF63-4CFA-A29E-9FF016BBEC42}" dt="2023-09-19T02:03:31.572" v="3530" actId="1076"/>
        <pc:sldMkLst>
          <pc:docMk/>
          <pc:sldMk cId="575722802" sldId="545"/>
        </pc:sldMkLst>
      </pc:sldChg>
      <pc:sldChg chg="modSp mod">
        <pc:chgData name="Boukadoum, A. Mounir" userId="b7bd8864-7f11-4e02-955e-45bf86893dcf" providerId="ADAL" clId="{554C3393-EF63-4CFA-A29E-9FF016BBEC42}" dt="2023-09-19T02:06:41.593" v="3609" actId="20577"/>
        <pc:sldMkLst>
          <pc:docMk/>
          <pc:sldMk cId="269049858" sldId="546"/>
        </pc:sldMkLst>
      </pc:sldChg>
      <pc:sldChg chg="modSp mod modAnim">
        <pc:chgData name="Boukadoum, A. Mounir" userId="b7bd8864-7f11-4e02-955e-45bf86893dcf" providerId="ADAL" clId="{554C3393-EF63-4CFA-A29E-9FF016BBEC42}" dt="2023-09-26T21:02:16.191" v="7482"/>
        <pc:sldMkLst>
          <pc:docMk/>
          <pc:sldMk cId="867303274" sldId="547"/>
        </pc:sldMkLst>
      </pc:sldChg>
      <pc:sldChg chg="addSp modSp new del">
        <pc:chgData name="Boukadoum, A. Mounir" userId="b7bd8864-7f11-4e02-955e-45bf86893dcf" providerId="ADAL" clId="{554C3393-EF63-4CFA-A29E-9FF016BBEC42}" dt="2023-09-19T03:26:52.868" v="4083" actId="47"/>
        <pc:sldMkLst>
          <pc:docMk/>
          <pc:sldMk cId="1748187494" sldId="548"/>
        </pc:sldMkLst>
      </pc:sldChg>
      <pc:sldChg chg="modSp mod">
        <pc:chgData name="Boukadoum, A. Mounir" userId="b7bd8864-7f11-4e02-955e-45bf86893dcf" providerId="ADAL" clId="{554C3393-EF63-4CFA-A29E-9FF016BBEC42}" dt="2023-09-19T03:52:09.885" v="4243" actId="20577"/>
        <pc:sldMkLst>
          <pc:docMk/>
          <pc:sldMk cId="3516742684" sldId="548"/>
        </pc:sldMkLst>
      </pc:sldChg>
      <pc:sldChg chg="modSp add modAnim">
        <pc:chgData name="Boukadoum, A. Mounir" userId="b7bd8864-7f11-4e02-955e-45bf86893dcf" providerId="ADAL" clId="{554C3393-EF63-4CFA-A29E-9FF016BBEC42}" dt="2023-09-19T21:41:36.268" v="7065"/>
        <pc:sldMkLst>
          <pc:docMk/>
          <pc:sldMk cId="3559322109" sldId="549"/>
        </pc:sldMkLst>
      </pc:sldChg>
      <pc:sldMasterChg chg="del delSldLayout">
        <pc:chgData name="Boukadoum, A. Mounir" userId="b7bd8864-7f11-4e02-955e-45bf86893dcf" providerId="ADAL" clId="{554C3393-EF63-4CFA-A29E-9FF016BBEC42}" dt="2023-09-19T16:03:24.153" v="6827" actId="47"/>
        <pc:sldMasterMkLst>
          <pc:docMk/>
          <pc:sldMasterMk cId="103953990" sldId="2147483660"/>
        </pc:sldMasterMkLst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2651175115" sldId="2147483661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3681765696" sldId="2147483662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4148103977" sldId="2147483664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3327676587" sldId="2147483665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3957488178" sldId="2147483666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1364876539" sldId="2147483667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2327946924" sldId="2147483668"/>
          </pc:sldLayoutMkLst>
        </pc:sldLayoutChg>
        <pc:sldLayoutChg chg="del">
          <pc:chgData name="Boukadoum, A. Mounir" userId="b7bd8864-7f11-4e02-955e-45bf86893dcf" providerId="ADAL" clId="{554C3393-EF63-4CFA-A29E-9FF016BBEC42}" dt="2023-09-19T16:03:24.153" v="6827" actId="47"/>
          <pc:sldLayoutMkLst>
            <pc:docMk/>
            <pc:sldMasterMk cId="103953990" sldId="2147483660"/>
            <pc:sldLayoutMk cId="741596053" sldId="2147483669"/>
          </pc:sldLayoutMkLst>
        </pc:sldLayoutChg>
      </pc:sldMasterChg>
    </pc:docChg>
  </pc:docChgLst>
  <pc:docChgLst>
    <pc:chgData name="Boukadoum, A. Mounir" userId="b7bd8864-7f11-4e02-955e-45bf86893dcf" providerId="ADAL" clId="{ABA9FECD-58BC-4C96-A5CA-C1927EA4F82A}"/>
    <pc:docChg chg="undo redo custSel addSld delSld modSld sldOrd delMainMaster">
      <pc:chgData name="Boukadoum, A. Mounir" userId="b7bd8864-7f11-4e02-955e-45bf86893dcf" providerId="ADAL" clId="{ABA9FECD-58BC-4C96-A5CA-C1927EA4F82A}" dt="2025-10-08T02:09:18.024" v="2867" actId="33524"/>
      <pc:docMkLst>
        <pc:docMk/>
      </pc:docMkLst>
      <pc:sldChg chg="modSp mod">
        <pc:chgData name="Boukadoum, A. Mounir" userId="b7bd8864-7f11-4e02-955e-45bf86893dcf" providerId="ADAL" clId="{ABA9FECD-58BC-4C96-A5CA-C1927EA4F82A}" dt="2025-10-01T13:01:36.435" v="93" actId="20577"/>
        <pc:sldMkLst>
          <pc:docMk/>
          <pc:sldMk cId="2344352345" sldId="256"/>
        </pc:sldMkLst>
        <pc:spChg chg="mod">
          <ac:chgData name="Boukadoum, A. Mounir" userId="b7bd8864-7f11-4e02-955e-45bf86893dcf" providerId="ADAL" clId="{ABA9FECD-58BC-4C96-A5CA-C1927EA4F82A}" dt="2025-10-01T13:01:36.435" v="93" actId="20577"/>
          <ac:spMkLst>
            <pc:docMk/>
            <pc:sldMk cId="2344352345" sldId="256"/>
            <ac:spMk id="2" creationId="{EF0D4214-D702-4F2F-AB50-F471BB3C6F7E}"/>
          </ac:spMkLst>
        </pc:spChg>
      </pc:sldChg>
      <pc:sldChg chg="modSp mod">
        <pc:chgData name="Boukadoum, A. Mounir" userId="b7bd8864-7f11-4e02-955e-45bf86893dcf" providerId="ADAL" clId="{ABA9FECD-58BC-4C96-A5CA-C1927EA4F82A}" dt="2025-10-01T21:27:23.744" v="314" actId="313"/>
        <pc:sldMkLst>
          <pc:docMk/>
          <pc:sldMk cId="3172250796" sldId="315"/>
        </pc:sldMkLst>
        <pc:spChg chg="mod">
          <ac:chgData name="Boukadoum, A. Mounir" userId="b7bd8864-7f11-4e02-955e-45bf86893dcf" providerId="ADAL" clId="{ABA9FECD-58BC-4C96-A5CA-C1927EA4F82A}" dt="2025-10-01T21:27:23.744" v="314" actId="313"/>
          <ac:spMkLst>
            <pc:docMk/>
            <pc:sldMk cId="3172250796" sldId="315"/>
            <ac:spMk id="3" creationId="{00000000-0000-0000-0000-000000000000}"/>
          </ac:spMkLst>
        </pc:spChg>
      </pc:sldChg>
      <pc:sldChg chg="modSp add mod modAnim modNotes">
        <pc:chgData name="Boukadoum, A. Mounir" userId="b7bd8864-7f11-4e02-955e-45bf86893dcf" providerId="ADAL" clId="{ABA9FECD-58BC-4C96-A5CA-C1927EA4F82A}" dt="2025-10-08T00:09:12.970" v="362" actId="14100"/>
        <pc:sldMkLst>
          <pc:docMk/>
          <pc:sldMk cId="0" sldId="350"/>
        </pc:sldMkLst>
        <pc:spChg chg="mod">
          <ac:chgData name="Boukadoum, A. Mounir" userId="b7bd8864-7f11-4e02-955e-45bf86893dcf" providerId="ADAL" clId="{ABA9FECD-58BC-4C96-A5CA-C1927EA4F82A}" dt="2025-10-08T00:09:12.970" v="362" actId="14100"/>
          <ac:spMkLst>
            <pc:docMk/>
            <pc:sldMk cId="0" sldId="350"/>
            <ac:spMk id="6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0:04:00.798" v="350" actId="1076"/>
          <ac:spMkLst>
            <pc:docMk/>
            <pc:sldMk cId="0" sldId="350"/>
            <ac:spMk id="73" creationId="{A2EB36E0-1F1F-5EE6-B4E8-CAA0E66AA333}"/>
          </ac:spMkLst>
        </pc:spChg>
      </pc:sldChg>
      <pc:sldChg chg="modSp add del">
        <pc:chgData name="Boukadoum, A. Mounir" userId="b7bd8864-7f11-4e02-955e-45bf86893dcf" providerId="ADAL" clId="{ABA9FECD-58BC-4C96-A5CA-C1927EA4F82A}" dt="2025-10-07T23:32:05.042" v="340"/>
        <pc:sldMkLst>
          <pc:docMk/>
          <pc:sldMk cId="0" sldId="351"/>
        </pc:sldMkLst>
        <pc:spChg chg="mod">
          <ac:chgData name="Boukadoum, A. Mounir" userId="b7bd8864-7f11-4e02-955e-45bf86893dcf" providerId="ADAL" clId="{ABA9FECD-58BC-4C96-A5CA-C1927EA4F82A}" dt="2025-10-07T23:31:58.286" v="339"/>
          <ac:spMkLst>
            <pc:docMk/>
            <pc:sldMk cId="0" sldId="351"/>
            <ac:spMk id="51" creationId="{00000000-0000-0000-0000-000000000000}"/>
          </ac:spMkLst>
        </pc:spChg>
      </pc:sldChg>
      <pc:sldChg chg="modSp add mod modNotes">
        <pc:chgData name="Boukadoum, A. Mounir" userId="b7bd8864-7f11-4e02-955e-45bf86893dcf" providerId="ADAL" clId="{ABA9FECD-58BC-4C96-A5CA-C1927EA4F82A}" dt="2025-10-08T00:09:23.006" v="363" actId="108"/>
        <pc:sldMkLst>
          <pc:docMk/>
          <pc:sldMk cId="0" sldId="356"/>
        </pc:sldMkLst>
        <pc:spChg chg="mod">
          <ac:chgData name="Boukadoum, A. Mounir" userId="b7bd8864-7f11-4e02-955e-45bf86893dcf" providerId="ADAL" clId="{ABA9FECD-58BC-4C96-A5CA-C1927EA4F82A}" dt="2025-10-08T00:09:23.006" v="363" actId="108"/>
          <ac:spMkLst>
            <pc:docMk/>
            <pc:sldMk cId="0" sldId="356"/>
            <ac:spMk id="13" creationId="{00000000-0000-0000-0000-000000000000}"/>
          </ac:spMkLst>
        </pc:spChg>
      </pc:sldChg>
      <pc:sldChg chg="add modNotes">
        <pc:chgData name="Boukadoum, A. Mounir" userId="b7bd8864-7f11-4e02-955e-45bf86893dcf" providerId="ADAL" clId="{ABA9FECD-58BC-4C96-A5CA-C1927EA4F82A}" dt="2025-10-08T00:02:20.168" v="344" actId="27636"/>
        <pc:sldMkLst>
          <pc:docMk/>
          <pc:sldMk cId="0" sldId="357"/>
        </pc:sldMkLst>
      </pc:sldChg>
      <pc:sldChg chg="addSp delSp modSp add mod modAnim modNotes">
        <pc:chgData name="Boukadoum, A. Mounir" userId="b7bd8864-7f11-4e02-955e-45bf86893dcf" providerId="ADAL" clId="{ABA9FECD-58BC-4C96-A5CA-C1927EA4F82A}" dt="2025-10-08T00:28:54.386" v="817" actId="20577"/>
        <pc:sldMkLst>
          <pc:docMk/>
          <pc:sldMk cId="0" sldId="358"/>
        </pc:sldMkLst>
        <pc:spChg chg="del">
          <ac:chgData name="Boukadoum, A. Mounir" userId="b7bd8864-7f11-4e02-955e-45bf86893dcf" providerId="ADAL" clId="{ABA9FECD-58BC-4C96-A5CA-C1927EA4F82A}" dt="2025-10-08T00:12:31.885" v="424" actId="478"/>
          <ac:spMkLst>
            <pc:docMk/>
            <pc:sldMk cId="0" sldId="358"/>
            <ac:spMk id="2" creationId="{00000000-0000-0000-0000-000000000000}"/>
          </ac:spMkLst>
        </pc:spChg>
        <pc:spChg chg="add mod">
          <ac:chgData name="Boukadoum, A. Mounir" userId="b7bd8864-7f11-4e02-955e-45bf86893dcf" providerId="ADAL" clId="{ABA9FECD-58BC-4C96-A5CA-C1927EA4F82A}" dt="2025-10-08T00:18:53.942" v="623" actId="1035"/>
          <ac:spMkLst>
            <pc:docMk/>
            <pc:sldMk cId="0" sldId="358"/>
            <ac:spMk id="3" creationId="{8ECA6B60-6C2B-9974-EE06-0A50D3A9CB60}"/>
          </ac:spMkLst>
        </pc:spChg>
        <pc:spChg chg="add del mod">
          <ac:chgData name="Boukadoum, A. Mounir" userId="b7bd8864-7f11-4e02-955e-45bf86893dcf" providerId="ADAL" clId="{ABA9FECD-58BC-4C96-A5CA-C1927EA4F82A}" dt="2025-10-08T00:18:25.721" v="610" actId="478"/>
          <ac:spMkLst>
            <pc:docMk/>
            <pc:sldMk cId="0" sldId="358"/>
            <ac:spMk id="4" creationId="{BBC51FBA-846B-C7EE-B327-834343F40C9E}"/>
          </ac:spMkLst>
        </pc:spChg>
        <pc:spChg chg="mod">
          <ac:chgData name="Boukadoum, A. Mounir" userId="b7bd8864-7f11-4e02-955e-45bf86893dcf" providerId="ADAL" clId="{ABA9FECD-58BC-4C96-A5CA-C1927EA4F82A}" dt="2025-10-08T00:09:42.368" v="364" actId="108"/>
          <ac:spMkLst>
            <pc:docMk/>
            <pc:sldMk cId="0" sldId="358"/>
            <ac:spMk id="5" creationId="{00000000-0000-0000-0000-000000000000}"/>
          </ac:spMkLst>
        </pc:spChg>
        <pc:spChg chg="add del mod">
          <ac:chgData name="Boukadoum, A. Mounir" userId="b7bd8864-7f11-4e02-955e-45bf86893dcf" providerId="ADAL" clId="{ABA9FECD-58BC-4C96-A5CA-C1927EA4F82A}" dt="2025-10-08T00:18:53.942" v="623" actId="1035"/>
          <ac:spMkLst>
            <pc:docMk/>
            <pc:sldMk cId="0" sldId="358"/>
            <ac:spMk id="7" creationId="{00000000-0000-0000-0000-000000000000}"/>
          </ac:spMkLst>
        </pc:spChg>
        <pc:spChg chg="add mod">
          <ac:chgData name="Boukadoum, A. Mounir" userId="b7bd8864-7f11-4e02-955e-45bf86893dcf" providerId="ADAL" clId="{ABA9FECD-58BC-4C96-A5CA-C1927EA4F82A}" dt="2025-10-08T00:28:54.386" v="817" actId="20577"/>
          <ac:spMkLst>
            <pc:docMk/>
            <pc:sldMk cId="0" sldId="358"/>
            <ac:spMk id="8" creationId="{6C3444E2-FBDB-CED3-5E8D-85CD42AE2D64}"/>
          </ac:spMkLst>
        </pc:spChg>
        <pc:spChg chg="del">
          <ac:chgData name="Boukadoum, A. Mounir" userId="b7bd8864-7f11-4e02-955e-45bf86893dcf" providerId="ADAL" clId="{ABA9FECD-58BC-4C96-A5CA-C1927EA4F82A}" dt="2025-10-08T00:12:20.244" v="422" actId="478"/>
          <ac:spMkLst>
            <pc:docMk/>
            <pc:sldMk cId="0" sldId="358"/>
            <ac:spMk id="9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0:20:00.695" v="626" actId="1076"/>
          <ac:spMkLst>
            <pc:docMk/>
            <pc:sldMk cId="0" sldId="358"/>
            <ac:spMk id="10" creationId="{00000000-0000-0000-0000-000000000000}"/>
          </ac:spMkLst>
        </pc:spChg>
        <pc:spChg chg="add mod">
          <ac:chgData name="Boukadoum, A. Mounir" userId="b7bd8864-7f11-4e02-955e-45bf86893dcf" providerId="ADAL" clId="{ABA9FECD-58BC-4C96-A5CA-C1927EA4F82A}" dt="2025-10-08T00:28:38.124" v="815" actId="20577"/>
          <ac:spMkLst>
            <pc:docMk/>
            <pc:sldMk cId="0" sldId="358"/>
            <ac:spMk id="13" creationId="{F0D05C6E-F5E0-111A-8DCB-B4F353C4848F}"/>
          </ac:spMkLst>
        </pc:spChg>
        <pc:picChg chg="add">
          <ac:chgData name="Boukadoum, A. Mounir" userId="b7bd8864-7f11-4e02-955e-45bf86893dcf" providerId="ADAL" clId="{ABA9FECD-58BC-4C96-A5CA-C1927EA4F82A}" dt="2025-10-08T00:22:17.060" v="641"/>
          <ac:picMkLst>
            <pc:docMk/>
            <pc:sldMk cId="0" sldId="358"/>
            <ac:picMk id="11" creationId="{62B216B7-5BED-F1A5-93CA-08064BA550D1}"/>
          </ac:picMkLst>
        </pc:picChg>
      </pc:sldChg>
      <pc:sldChg chg="add del modNotes">
        <pc:chgData name="Boukadoum, A. Mounir" userId="b7bd8864-7f11-4e02-955e-45bf86893dcf" providerId="ADAL" clId="{ABA9FECD-58BC-4C96-A5CA-C1927EA4F82A}" dt="2025-10-08T00:29:06.523" v="818" actId="47"/>
        <pc:sldMkLst>
          <pc:docMk/>
          <pc:sldMk cId="0" sldId="359"/>
        </pc:sldMkLst>
      </pc:sldChg>
      <pc:sldChg chg="modSp mod">
        <pc:chgData name="Boukadoum, A. Mounir" userId="b7bd8864-7f11-4e02-955e-45bf86893dcf" providerId="ADAL" clId="{ABA9FECD-58BC-4C96-A5CA-C1927EA4F82A}" dt="2025-10-01T21:28:13.236" v="334" actId="6549"/>
        <pc:sldMkLst>
          <pc:docMk/>
          <pc:sldMk cId="0" sldId="415"/>
        </pc:sldMkLst>
        <pc:spChg chg="mod">
          <ac:chgData name="Boukadoum, A. Mounir" userId="b7bd8864-7f11-4e02-955e-45bf86893dcf" providerId="ADAL" clId="{ABA9FECD-58BC-4C96-A5CA-C1927EA4F82A}" dt="2025-10-01T21:28:13.236" v="334" actId="6549"/>
          <ac:spMkLst>
            <pc:docMk/>
            <pc:sldMk cId="0" sldId="415"/>
            <ac:spMk id="3" creationId="{94D152F1-B68B-4106-BF31-6FFAF2DEB2CD}"/>
          </ac:spMkLst>
        </pc:spChg>
      </pc:sldChg>
      <pc:sldChg chg="modSp mod ord">
        <pc:chgData name="Boukadoum, A. Mounir" userId="b7bd8864-7f11-4e02-955e-45bf86893dcf" providerId="ADAL" clId="{ABA9FECD-58BC-4C96-A5CA-C1927EA4F82A}" dt="2025-10-01T21:24:59.411" v="102" actId="5793"/>
        <pc:sldMkLst>
          <pc:docMk/>
          <pc:sldMk cId="4222966566" sldId="446"/>
        </pc:sldMkLst>
        <pc:spChg chg="mod">
          <ac:chgData name="Boukadoum, A. Mounir" userId="b7bd8864-7f11-4e02-955e-45bf86893dcf" providerId="ADAL" clId="{ABA9FECD-58BC-4C96-A5CA-C1927EA4F82A}" dt="2025-10-01T21:24:59.411" v="102" actId="5793"/>
          <ac:spMkLst>
            <pc:docMk/>
            <pc:sldMk cId="4222966566" sldId="446"/>
            <ac:spMk id="2" creationId="{6B992F44-6C3A-0EAF-F27A-AC8E68055B63}"/>
          </ac:spMkLst>
        </pc:spChg>
      </pc:sldChg>
      <pc:sldChg chg="modSp mod">
        <pc:chgData name="Boukadoum, A. Mounir" userId="b7bd8864-7f11-4e02-955e-45bf86893dcf" providerId="ADAL" clId="{ABA9FECD-58BC-4C96-A5CA-C1927EA4F82A}" dt="2025-10-08T00:52:28.160" v="1392" actId="20577"/>
        <pc:sldMkLst>
          <pc:docMk/>
          <pc:sldMk cId="1765319684" sldId="448"/>
        </pc:sldMkLst>
        <pc:spChg chg="mod">
          <ac:chgData name="Boukadoum, A. Mounir" userId="b7bd8864-7f11-4e02-955e-45bf86893dcf" providerId="ADAL" clId="{ABA9FECD-58BC-4C96-A5CA-C1927EA4F82A}" dt="2025-10-08T00:52:28.160" v="1392" actId="20577"/>
          <ac:spMkLst>
            <pc:docMk/>
            <pc:sldMk cId="1765319684" sldId="448"/>
            <ac:spMk id="2" creationId="{88A3D778-8F2E-60F1-CCA1-72CEAABA212D}"/>
          </ac:spMkLst>
        </pc:spChg>
        <pc:spChg chg="mod">
          <ac:chgData name="Boukadoum, A. Mounir" userId="b7bd8864-7f11-4e02-955e-45bf86893dcf" providerId="ADAL" clId="{ABA9FECD-58BC-4C96-A5CA-C1927EA4F82A}" dt="2025-10-08T00:49:52.213" v="1359" actId="14100"/>
          <ac:spMkLst>
            <pc:docMk/>
            <pc:sldMk cId="1765319684" sldId="448"/>
            <ac:spMk id="4" creationId="{79055A1A-D7DC-5DBC-6D51-40B298147FA2}"/>
          </ac:spMkLst>
        </pc:spChg>
        <pc:spChg chg="mod">
          <ac:chgData name="Boukadoum, A. Mounir" userId="b7bd8864-7f11-4e02-955e-45bf86893dcf" providerId="ADAL" clId="{ABA9FECD-58BC-4C96-A5CA-C1927EA4F82A}" dt="2025-10-08T00:52:18.746" v="1391" actId="6549"/>
          <ac:spMkLst>
            <pc:docMk/>
            <pc:sldMk cId="1765319684" sldId="448"/>
            <ac:spMk id="9" creationId="{84F1F579-D708-EF51-6AB6-8627F35B35FA}"/>
          </ac:spMkLst>
        </pc:spChg>
        <pc:spChg chg="mod">
          <ac:chgData name="Boukadoum, A. Mounir" userId="b7bd8864-7f11-4e02-955e-45bf86893dcf" providerId="ADAL" clId="{ABA9FECD-58BC-4C96-A5CA-C1927EA4F82A}" dt="2025-10-08T00:51:02.789" v="1390" actId="27636"/>
          <ac:spMkLst>
            <pc:docMk/>
            <pc:sldMk cId="1765319684" sldId="448"/>
            <ac:spMk id="17" creationId="{E6A67BF5-5ABC-4D02-0F97-4DE7D94F2DF9}"/>
          </ac:spMkLst>
        </pc:spChg>
        <pc:spChg chg="mod">
          <ac:chgData name="Boukadoum, A. Mounir" userId="b7bd8864-7f11-4e02-955e-45bf86893dcf" providerId="ADAL" clId="{ABA9FECD-58BC-4C96-A5CA-C1927EA4F82A}" dt="2025-10-08T00:50:19.075" v="1365" actId="1076"/>
          <ac:spMkLst>
            <pc:docMk/>
            <pc:sldMk cId="1765319684" sldId="448"/>
            <ac:spMk id="18" creationId="{601BA6CE-890D-D114-827D-3F368A8FCAA3}"/>
          </ac:spMkLst>
        </pc:spChg>
      </pc:sldChg>
      <pc:sldChg chg="ord">
        <pc:chgData name="Boukadoum, A. Mounir" userId="b7bd8864-7f11-4e02-955e-45bf86893dcf" providerId="ADAL" clId="{ABA9FECD-58BC-4C96-A5CA-C1927EA4F82A}" dt="2025-10-08T00:29:15.734" v="820"/>
        <pc:sldMkLst>
          <pc:docMk/>
          <pc:sldMk cId="1439579436" sldId="451"/>
        </pc:sldMkLst>
      </pc:sldChg>
      <pc:sldChg chg="addSp modSp mod">
        <pc:chgData name="Boukadoum, A. Mounir" userId="b7bd8864-7f11-4e02-955e-45bf86893dcf" providerId="ADAL" clId="{ABA9FECD-58BC-4C96-A5CA-C1927EA4F82A}" dt="2025-10-08T00:38:21.440" v="956" actId="6549"/>
        <pc:sldMkLst>
          <pc:docMk/>
          <pc:sldMk cId="3153784130" sldId="535"/>
        </pc:sldMkLst>
        <pc:spChg chg="mod">
          <ac:chgData name="Boukadoum, A. Mounir" userId="b7bd8864-7f11-4e02-955e-45bf86893dcf" providerId="ADAL" clId="{ABA9FECD-58BC-4C96-A5CA-C1927EA4F82A}" dt="2025-10-08T00:36:30.680" v="876" actId="14100"/>
          <ac:spMkLst>
            <pc:docMk/>
            <pc:sldMk cId="3153784130" sldId="535"/>
            <ac:spMk id="3" creationId="{CF0BAF88-9736-088C-8396-E613A173D229}"/>
          </ac:spMkLst>
        </pc:spChg>
        <pc:spChg chg="add mod">
          <ac:chgData name="Boukadoum, A. Mounir" userId="b7bd8864-7f11-4e02-955e-45bf86893dcf" providerId="ADAL" clId="{ABA9FECD-58BC-4C96-A5CA-C1927EA4F82A}" dt="2025-10-08T00:38:21.440" v="956" actId="6549"/>
          <ac:spMkLst>
            <pc:docMk/>
            <pc:sldMk cId="3153784130" sldId="535"/>
            <ac:spMk id="34" creationId="{39C8786B-A35D-275D-AB54-A45D98F9CA65}"/>
          </ac:spMkLst>
        </pc:spChg>
      </pc:sldChg>
      <pc:sldChg chg="modSp mod">
        <pc:chgData name="Boukadoum, A. Mounir" userId="b7bd8864-7f11-4e02-955e-45bf86893dcf" providerId="ADAL" clId="{ABA9FECD-58BC-4C96-A5CA-C1927EA4F82A}" dt="2025-10-08T00:35:22.896" v="875" actId="20577"/>
        <pc:sldMkLst>
          <pc:docMk/>
          <pc:sldMk cId="867303274" sldId="547"/>
        </pc:sldMkLst>
        <pc:spChg chg="mod">
          <ac:chgData name="Boukadoum, A. Mounir" userId="b7bd8864-7f11-4e02-955e-45bf86893dcf" providerId="ADAL" clId="{ABA9FECD-58BC-4C96-A5CA-C1927EA4F82A}" dt="2025-10-08T00:35:22.896" v="875" actId="20577"/>
          <ac:spMkLst>
            <pc:docMk/>
            <pc:sldMk cId="867303274" sldId="547"/>
            <ac:spMk id="23" creationId="{2BCEA8F8-CED9-EAED-882C-C0AE1785C3BD}"/>
          </ac:spMkLst>
        </pc:spChg>
      </pc:sldChg>
      <pc:sldChg chg="del">
        <pc:chgData name="Boukadoum, A. Mounir" userId="b7bd8864-7f11-4e02-955e-45bf86893dcf" providerId="ADAL" clId="{ABA9FECD-58BC-4C96-A5CA-C1927EA4F82A}" dt="2024-03-11T17:27:07.779" v="3" actId="47"/>
        <pc:sldMkLst>
          <pc:docMk/>
          <pc:sldMk cId="3559322109" sldId="549"/>
        </pc:sldMkLst>
      </pc:sldChg>
      <pc:sldChg chg="addSp modSp mod">
        <pc:chgData name="Boukadoum, A. Mounir" userId="b7bd8864-7f11-4e02-955e-45bf86893dcf" providerId="ADAL" clId="{ABA9FECD-58BC-4C96-A5CA-C1927EA4F82A}" dt="2023-10-01T17:14:48.166" v="2" actId="14100"/>
        <pc:sldMkLst>
          <pc:docMk/>
          <pc:sldMk cId="2937958082" sldId="552"/>
        </pc:sldMkLst>
      </pc:sldChg>
      <pc:sldChg chg="addSp delSp modSp new mod delAnim modAnim">
        <pc:chgData name="Boukadoum, A. Mounir" userId="b7bd8864-7f11-4e02-955e-45bf86893dcf" providerId="ADAL" clId="{ABA9FECD-58BC-4C96-A5CA-C1927EA4F82A}" dt="2025-10-08T01:35:50.963" v="1649"/>
        <pc:sldMkLst>
          <pc:docMk/>
          <pc:sldMk cId="3383561671" sldId="553"/>
        </pc:sldMkLst>
        <pc:spChg chg="mod">
          <ac:chgData name="Boukadoum, A. Mounir" userId="b7bd8864-7f11-4e02-955e-45bf86893dcf" providerId="ADAL" clId="{ABA9FECD-58BC-4C96-A5CA-C1927EA4F82A}" dt="2025-10-08T01:32:42.651" v="1602" actId="108"/>
          <ac:spMkLst>
            <pc:docMk/>
            <pc:sldMk cId="3383561671" sldId="553"/>
            <ac:spMk id="2" creationId="{589A7FC1-C668-CF2C-AECC-FE9EB2D07742}"/>
          </ac:spMkLst>
        </pc:spChg>
        <pc:spChg chg="del">
          <ac:chgData name="Boukadoum, A. Mounir" userId="b7bd8864-7f11-4e02-955e-45bf86893dcf" providerId="ADAL" clId="{ABA9FECD-58BC-4C96-A5CA-C1927EA4F82A}" dt="2025-10-08T01:00:51.078" v="1394" actId="478"/>
          <ac:spMkLst>
            <pc:docMk/>
            <pc:sldMk cId="3383561671" sldId="553"/>
            <ac:spMk id="3" creationId="{E95CB9D0-8F87-248C-D772-4063B7EA7B83}"/>
          </ac:spMkLst>
        </pc:spChg>
        <pc:spChg chg="add mod">
          <ac:chgData name="Boukadoum, A. Mounir" userId="b7bd8864-7f11-4e02-955e-45bf86893dcf" providerId="ADAL" clId="{ABA9FECD-58BC-4C96-A5CA-C1927EA4F82A}" dt="2025-10-08T01:12:24.276" v="1546" actId="1076"/>
          <ac:spMkLst>
            <pc:docMk/>
            <pc:sldMk cId="3383561671" sldId="553"/>
            <ac:spMk id="4" creationId="{F46B7052-A318-60BC-4F49-E672A079F44D}"/>
          </ac:spMkLst>
        </pc:spChg>
        <pc:spChg chg="add del mod">
          <ac:chgData name="Boukadoum, A. Mounir" userId="b7bd8864-7f11-4e02-955e-45bf86893dcf" providerId="ADAL" clId="{ABA9FECD-58BC-4C96-A5CA-C1927EA4F82A}" dt="2025-10-08T01:06:57.111" v="1524" actId="478"/>
          <ac:spMkLst>
            <pc:docMk/>
            <pc:sldMk cId="3383561671" sldId="553"/>
            <ac:spMk id="5" creationId="{324B844F-A1C0-5434-F73E-3CEC50FF6911}"/>
          </ac:spMkLst>
        </pc:spChg>
        <pc:spChg chg="del mod">
          <ac:chgData name="Boukadoum, A. Mounir" userId="b7bd8864-7f11-4e02-955e-45bf86893dcf" providerId="ADAL" clId="{ABA9FECD-58BC-4C96-A5CA-C1927EA4F82A}" dt="2025-10-08T01:12:14.783" v="1545" actId="478"/>
          <ac:spMkLst>
            <pc:docMk/>
            <pc:sldMk cId="3383561671" sldId="553"/>
            <ac:spMk id="7" creationId="{B78EB182-D92A-C3A0-66E7-3E406FCA24E6}"/>
          </ac:spMkLst>
        </pc:spChg>
        <pc:spChg chg="del mod">
          <ac:chgData name="Boukadoum, A. Mounir" userId="b7bd8864-7f11-4e02-955e-45bf86893dcf" providerId="ADAL" clId="{ABA9FECD-58BC-4C96-A5CA-C1927EA4F82A}" dt="2025-10-08T01:14:00.667" v="1552" actId="478"/>
          <ac:spMkLst>
            <pc:docMk/>
            <pc:sldMk cId="3383561671" sldId="553"/>
            <ac:spMk id="8" creationId="{41F17997-A2C4-F74C-0D19-7E7AD8B33A2E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12" creationId="{F15F85AD-372B-473A-D3E0-D90CBE2C8360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13" creationId="{E184D6C1-2DE7-8D48-8B59-0FE51F18D6CD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14" creationId="{E13E112A-42BB-9D4C-DE01-F7C3FC42EB3E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15" creationId="{0686F498-3356-972B-4C26-011B582C52D8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16" creationId="{290A32BA-4515-CA19-8AFA-2855B55360A2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20" creationId="{F46352F1-5B07-00BD-F44B-20FAA2DC3939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22" creationId="{309064F2-2619-6FB4-CBE4-D678DAFE79CB}"/>
          </ac:spMkLst>
        </pc:spChg>
        <pc:spChg chg="mod">
          <ac:chgData name="Boukadoum, A. Mounir" userId="b7bd8864-7f11-4e02-955e-45bf86893dcf" providerId="ADAL" clId="{ABA9FECD-58BC-4C96-A5CA-C1927EA4F82A}" dt="2025-10-08T01:08:06.495" v="1529"/>
          <ac:spMkLst>
            <pc:docMk/>
            <pc:sldMk cId="3383561671" sldId="553"/>
            <ac:spMk id="23" creationId="{38A8E3B8-628A-E8DD-1513-79098904536C}"/>
          </ac:spMkLst>
        </pc:spChg>
        <pc:spChg chg="add del mod">
          <ac:chgData name="Boukadoum, A. Mounir" userId="b7bd8864-7f11-4e02-955e-45bf86893dcf" providerId="ADAL" clId="{ABA9FECD-58BC-4C96-A5CA-C1927EA4F82A}" dt="2025-10-08T01:11:03.086" v="1541" actId="478"/>
          <ac:spMkLst>
            <pc:docMk/>
            <pc:sldMk cId="3383561671" sldId="553"/>
            <ac:spMk id="24" creationId="{0CA3F4E6-9B18-A91D-87FC-FE70A188C705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26" creationId="{54C4D8AB-6793-310C-4124-6BF24F52B82F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27" creationId="{1D579CCB-982D-4F85-792F-23B11A6CCB53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29" creationId="{DF55AE55-1172-F886-2A5F-C1C9E67D8579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31" creationId="{EF4695FF-F59D-F79E-A5E2-95058072C32E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33" creationId="{93F58078-1DEE-7176-5226-002728EC6774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34" creationId="{6FA6A53B-3C08-CA52-7DF2-47771AD001FC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35" creationId="{6B496BD8-7E44-1CA2-90C6-0DACDA586FEF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39" creationId="{3198F217-6961-D2A0-F4A8-FC13CDC56ECF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40" creationId="{378CB821-9696-322F-74B0-39D8A77DDC8D}"/>
          </ac:spMkLst>
        </pc:spChg>
        <pc:spChg chg="mod">
          <ac:chgData name="Boukadoum, A. Mounir" userId="b7bd8864-7f11-4e02-955e-45bf86893dcf" providerId="ADAL" clId="{ABA9FECD-58BC-4C96-A5CA-C1927EA4F82A}" dt="2025-10-08T01:14:42.665" v="1554"/>
          <ac:spMkLst>
            <pc:docMk/>
            <pc:sldMk cId="3383561671" sldId="553"/>
            <ac:spMk id="41" creationId="{B4B5F3C0-1197-7FD6-3A5B-AA376AE01DD3}"/>
          </ac:spMkLst>
        </pc:spChg>
        <pc:spChg chg="add mod">
          <ac:chgData name="Boukadoum, A. Mounir" userId="b7bd8864-7f11-4e02-955e-45bf86893dcf" providerId="ADAL" clId="{ABA9FECD-58BC-4C96-A5CA-C1927EA4F82A}" dt="2025-10-08T01:18:15.088" v="1575" actId="1076"/>
          <ac:spMkLst>
            <pc:docMk/>
            <pc:sldMk cId="3383561671" sldId="553"/>
            <ac:spMk id="43" creationId="{47E78811-F91C-70AA-DB2E-6CC7C7B1A004}"/>
          </ac:spMkLst>
        </pc:spChg>
        <pc:spChg chg="add mod">
          <ac:chgData name="Boukadoum, A. Mounir" userId="b7bd8864-7f11-4e02-955e-45bf86893dcf" providerId="ADAL" clId="{ABA9FECD-58BC-4C96-A5CA-C1927EA4F82A}" dt="2025-10-08T01:19:34.689" v="1580" actId="1076"/>
          <ac:spMkLst>
            <pc:docMk/>
            <pc:sldMk cId="3383561671" sldId="553"/>
            <ac:spMk id="44" creationId="{B2FD1CC7-0629-ACA2-3D94-D200421C2526}"/>
          </ac:spMkLst>
        </pc:spChg>
        <pc:spChg chg="add mod">
          <ac:chgData name="Boukadoum, A. Mounir" userId="b7bd8864-7f11-4e02-955e-45bf86893dcf" providerId="ADAL" clId="{ABA9FECD-58BC-4C96-A5CA-C1927EA4F82A}" dt="2025-10-08T01:20:45.324" v="1585" actId="1076"/>
          <ac:spMkLst>
            <pc:docMk/>
            <pc:sldMk cId="3383561671" sldId="553"/>
            <ac:spMk id="45" creationId="{0647278C-21F8-060C-3ED6-02BDB2F9E8FB}"/>
          </ac:spMkLst>
        </pc:spChg>
        <pc:spChg chg="add mod">
          <ac:chgData name="Boukadoum, A. Mounir" userId="b7bd8864-7f11-4e02-955e-45bf86893dcf" providerId="ADAL" clId="{ABA9FECD-58BC-4C96-A5CA-C1927EA4F82A}" dt="2025-10-08T01:21:24.842" v="1590" actId="1076"/>
          <ac:spMkLst>
            <pc:docMk/>
            <pc:sldMk cId="3383561671" sldId="553"/>
            <ac:spMk id="46" creationId="{BACF7A38-B076-A49B-48DE-43968FA771D1}"/>
          </ac:spMkLst>
        </pc:spChg>
        <pc:spChg chg="add mod">
          <ac:chgData name="Boukadoum, A. Mounir" userId="b7bd8864-7f11-4e02-955e-45bf86893dcf" providerId="ADAL" clId="{ABA9FECD-58BC-4C96-A5CA-C1927EA4F82A}" dt="2025-10-08T01:21:57.856" v="1595" actId="1076"/>
          <ac:spMkLst>
            <pc:docMk/>
            <pc:sldMk cId="3383561671" sldId="553"/>
            <ac:spMk id="47" creationId="{7AD1F8CC-6E05-B19D-EE67-7DA661164E91}"/>
          </ac:spMkLst>
        </pc:spChg>
        <pc:spChg chg="add mod">
          <ac:chgData name="Boukadoum, A. Mounir" userId="b7bd8864-7f11-4e02-955e-45bf86893dcf" providerId="ADAL" clId="{ABA9FECD-58BC-4C96-A5CA-C1927EA4F82A}" dt="2025-10-08T01:35:50.963" v="1649"/>
          <ac:spMkLst>
            <pc:docMk/>
            <pc:sldMk cId="3383561671" sldId="553"/>
            <ac:spMk id="48" creationId="{F65EEC38-81B3-BF4C-E7A0-3257F8372478}"/>
          </ac:spMkLst>
        </pc:spChg>
        <pc:grpChg chg="del mod">
          <ac:chgData name="Boukadoum, A. Mounir" userId="b7bd8864-7f11-4e02-955e-45bf86893dcf" providerId="ADAL" clId="{ABA9FECD-58BC-4C96-A5CA-C1927EA4F82A}" dt="2025-10-08T01:14:16.771" v="1553" actId="478"/>
          <ac:grpSpMkLst>
            <pc:docMk/>
            <pc:sldMk cId="3383561671" sldId="553"/>
            <ac:grpSpMk id="6" creationId="{20489033-15C7-755A-3561-AD81D600161E}"/>
          </ac:grpSpMkLst>
        </pc:grpChg>
        <pc:grpChg chg="mod">
          <ac:chgData name="Boukadoum, A. Mounir" userId="b7bd8864-7f11-4e02-955e-45bf86893dcf" providerId="ADAL" clId="{ABA9FECD-58BC-4C96-A5CA-C1927EA4F82A}" dt="2025-10-08T01:17:27.761" v="1571" actId="1076"/>
          <ac:grpSpMkLst>
            <pc:docMk/>
            <pc:sldMk cId="3383561671" sldId="553"/>
            <ac:grpSpMk id="25" creationId="{29171975-1E66-DCD6-21CA-9B74BE45BB53}"/>
          </ac:grpSpMkLst>
        </pc:grpChg>
      </pc:sldChg>
      <pc:sldChg chg="delSp modSp add mod modNotes">
        <pc:chgData name="Boukadoum, A. Mounir" userId="b7bd8864-7f11-4e02-955e-45bf86893dcf" providerId="ADAL" clId="{ABA9FECD-58BC-4C96-A5CA-C1927EA4F82A}" dt="2025-10-08T01:47:51.448" v="2208" actId="20577"/>
        <pc:sldMkLst>
          <pc:docMk/>
          <pc:sldMk cId="0" sldId="554"/>
        </pc:sldMkLst>
        <pc:spChg chg="del mod">
          <ac:chgData name="Boukadoum, A. Mounir" userId="b7bd8864-7f11-4e02-955e-45bf86893dcf" providerId="ADAL" clId="{ABA9FECD-58BC-4C96-A5CA-C1927EA4F82A}" dt="2025-10-08T01:47:04.848" v="2157" actId="478"/>
          <ac:spMkLst>
            <pc:docMk/>
            <pc:sldMk cId="0" sldId="554"/>
            <ac:spMk id="5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0:39.624" v="1768" actId="6549"/>
          <ac:spMkLst>
            <pc:docMk/>
            <pc:sldMk cId="0" sldId="554"/>
            <ac:spMk id="6" creationId="{00000000-0000-0000-0000-000000000000}"/>
          </ac:spMkLst>
        </pc:spChg>
        <pc:spChg chg="del mod">
          <ac:chgData name="Boukadoum, A. Mounir" userId="b7bd8864-7f11-4e02-955e-45bf86893dcf" providerId="ADAL" clId="{ABA9FECD-58BC-4C96-A5CA-C1927EA4F82A}" dt="2025-10-08T01:36:48.533" v="1669" actId="478"/>
          <ac:spMkLst>
            <pc:docMk/>
            <pc:sldMk cId="0" sldId="554"/>
            <ac:spMk id="7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8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11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12" creationId="{00000000-0000-0000-0000-000000000000}"/>
          </ac:spMkLst>
        </pc:spChg>
        <pc:spChg chg="del mod">
          <ac:chgData name="Boukadoum, A. Mounir" userId="b7bd8864-7f11-4e02-955e-45bf86893dcf" providerId="ADAL" clId="{ABA9FECD-58BC-4C96-A5CA-C1927EA4F82A}" dt="2025-10-08T01:41:07.789" v="1770" actId="478"/>
          <ac:spMkLst>
            <pc:docMk/>
            <pc:sldMk cId="0" sldId="554"/>
            <ac:spMk id="14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51.448" v="2208" actId="20577"/>
          <ac:spMkLst>
            <pc:docMk/>
            <pc:sldMk cId="0" sldId="554"/>
            <ac:spMk id="15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16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17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18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47:14.186" v="2181" actId="1037"/>
          <ac:spMkLst>
            <pc:docMk/>
            <pc:sldMk cId="0" sldId="554"/>
            <ac:spMk id="23" creationId="{00000000-0000-0000-0000-000000000000}"/>
          </ac:spMkLst>
        </pc:spChg>
        <pc:spChg chg="mod">
          <ac:chgData name="Boukadoum, A. Mounir" userId="b7bd8864-7f11-4e02-955e-45bf86893dcf" providerId="ADAL" clId="{ABA9FECD-58BC-4C96-A5CA-C1927EA4F82A}" dt="2025-10-08T01:38:59.229" v="1761" actId="20577"/>
          <ac:spMkLst>
            <pc:docMk/>
            <pc:sldMk cId="0" sldId="554"/>
            <ac:spMk id="29" creationId="{A07852E3-48D6-1A79-264C-8B5B07F77C0F}"/>
          </ac:spMkLst>
        </pc:spChg>
      </pc:sldChg>
      <pc:sldChg chg="modSp new mod">
        <pc:chgData name="Boukadoum, A. Mounir" userId="b7bd8864-7f11-4e02-955e-45bf86893dcf" providerId="ADAL" clId="{ABA9FECD-58BC-4C96-A5CA-C1927EA4F82A}" dt="2025-10-08T02:09:18.024" v="2867" actId="33524"/>
        <pc:sldMkLst>
          <pc:docMk/>
          <pc:sldMk cId="238818821" sldId="555"/>
        </pc:sldMkLst>
        <pc:spChg chg="mod">
          <ac:chgData name="Boukadoum, A. Mounir" userId="b7bd8864-7f11-4e02-955e-45bf86893dcf" providerId="ADAL" clId="{ABA9FECD-58BC-4C96-A5CA-C1927EA4F82A}" dt="2025-10-08T01:52:44.313" v="2229" actId="108"/>
          <ac:spMkLst>
            <pc:docMk/>
            <pc:sldMk cId="238818821" sldId="555"/>
            <ac:spMk id="2" creationId="{6C766671-2221-62DF-569F-2649DAF6B3F9}"/>
          </ac:spMkLst>
        </pc:spChg>
        <pc:spChg chg="mod">
          <ac:chgData name="Boukadoum, A. Mounir" userId="b7bd8864-7f11-4e02-955e-45bf86893dcf" providerId="ADAL" clId="{ABA9FECD-58BC-4C96-A5CA-C1927EA4F82A}" dt="2025-10-08T02:09:18.024" v="2867" actId="33524"/>
          <ac:spMkLst>
            <pc:docMk/>
            <pc:sldMk cId="238818821" sldId="555"/>
            <ac:spMk id="3" creationId="{47E27032-831C-60C9-9778-4CB2A11ED433}"/>
          </ac:spMkLst>
        </pc:spChg>
      </pc:sldChg>
      <pc:sldMasterChg chg="del delSldLayout">
        <pc:chgData name="Boukadoum, A. Mounir" userId="b7bd8864-7f11-4e02-955e-45bf86893dcf" providerId="ADAL" clId="{ABA9FECD-58BC-4C96-A5CA-C1927EA4F82A}" dt="2025-10-07T23:31:52.648" v="338" actId="47"/>
        <pc:sldMasterMkLst>
          <pc:docMk/>
          <pc:sldMasterMk cId="2036066822" sldId="2147483660"/>
        </pc:sldMasterMkLst>
        <pc:sldLayoutChg chg="del">
          <pc:chgData name="Boukadoum, A. Mounir" userId="b7bd8864-7f11-4e02-955e-45bf86893dcf" providerId="ADAL" clId="{ABA9FECD-58BC-4C96-A5CA-C1927EA4F82A}" dt="2025-10-07T23:31:52.648" v="338" actId="47"/>
          <pc:sldLayoutMkLst>
            <pc:docMk/>
            <pc:sldMasterMk cId="2036066822" sldId="2147483660"/>
            <pc:sldLayoutMk cId="2587271821" sldId="2147483661"/>
          </pc:sldLayoutMkLst>
        </pc:sldLayoutChg>
        <pc:sldLayoutChg chg="del">
          <pc:chgData name="Boukadoum, A. Mounir" userId="b7bd8864-7f11-4e02-955e-45bf86893dcf" providerId="ADAL" clId="{ABA9FECD-58BC-4C96-A5CA-C1927EA4F82A}" dt="2025-10-07T23:31:52.648" v="338" actId="47"/>
          <pc:sldLayoutMkLst>
            <pc:docMk/>
            <pc:sldMasterMk cId="2036066822" sldId="2147483660"/>
            <pc:sldLayoutMk cId="1104496938" sldId="2147483662"/>
          </pc:sldLayoutMkLst>
        </pc:sldLayoutChg>
        <pc:sldLayoutChg chg="del">
          <pc:chgData name="Boukadoum, A. Mounir" userId="b7bd8864-7f11-4e02-955e-45bf86893dcf" providerId="ADAL" clId="{ABA9FECD-58BC-4C96-A5CA-C1927EA4F82A}" dt="2025-10-07T23:31:52.648" v="338" actId="47"/>
          <pc:sldLayoutMkLst>
            <pc:docMk/>
            <pc:sldMasterMk cId="2036066822" sldId="2147483660"/>
            <pc:sldLayoutMk cId="849962285" sldId="2147483663"/>
          </pc:sldLayoutMkLst>
        </pc:sldLayoutChg>
        <pc:sldLayoutChg chg="del">
          <pc:chgData name="Boukadoum, A. Mounir" userId="b7bd8864-7f11-4e02-955e-45bf86893dcf" providerId="ADAL" clId="{ABA9FECD-58BC-4C96-A5CA-C1927EA4F82A}" dt="2025-10-07T23:31:52.648" v="338" actId="47"/>
          <pc:sldLayoutMkLst>
            <pc:docMk/>
            <pc:sldMasterMk cId="2036066822" sldId="2147483660"/>
            <pc:sldLayoutMk cId="288145851" sldId="2147483664"/>
          </pc:sldLayoutMkLst>
        </pc:sldLayoutChg>
        <pc:sldLayoutChg chg="del">
          <pc:chgData name="Boukadoum, A. Mounir" userId="b7bd8864-7f11-4e02-955e-45bf86893dcf" providerId="ADAL" clId="{ABA9FECD-58BC-4C96-A5CA-C1927EA4F82A}" dt="2025-10-07T23:31:52.648" v="338" actId="47"/>
          <pc:sldLayoutMkLst>
            <pc:docMk/>
            <pc:sldMasterMk cId="2036066822" sldId="2147483660"/>
            <pc:sldLayoutMk cId="367441204" sldId="2147483665"/>
          </pc:sldLayoutMkLst>
        </pc:sldLayoutChg>
      </pc:sldMasterChg>
    </pc:docChg>
  </pc:docChgLst>
  <pc:docChgLst>
    <pc:chgData name="Boukadoum, A. Mounir" userId="b7bd8864-7f11-4e02-955e-45bf86893dcf" providerId="ADAL" clId="{1D9EE7E7-8805-4C22-A3B5-CD1007C098B0}"/>
    <pc:docChg chg="addSld">
      <pc:chgData name="Boukadoum, A. Mounir" userId="b7bd8864-7f11-4e02-955e-45bf86893dcf" providerId="ADAL" clId="{1D9EE7E7-8805-4C22-A3B5-CD1007C098B0}" dt="2023-09-30T04:23:16.755" v="0" actId="680"/>
      <pc:docMkLst>
        <pc:docMk/>
      </pc:docMkLst>
      <pc:sldChg chg="new">
        <pc:chgData name="Boukadoum, A. Mounir" userId="b7bd8864-7f11-4e02-955e-45bf86893dcf" providerId="ADAL" clId="{1D9EE7E7-8805-4C22-A3B5-CD1007C098B0}" dt="2023-09-30T04:23:16.755" v="0" actId="680"/>
        <pc:sldMkLst>
          <pc:docMk/>
          <pc:sldMk cId="2937958082" sldId="55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1T16:43:19.49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1T16:43:19.84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1T16:43:20.19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2:52:53.71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2:56:13.6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2:56:23.33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6107C-85CB-4B70-8487-7D40AE0B4313}" type="datetimeFigureOut">
              <a:rPr lang="fr-CA" smtClean="0"/>
              <a:t>2025-10-08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8F62B-4668-44A5-A0FA-5B810AC6EF1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471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360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Added inputs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65742-51E4-418D-8157-79EC9C21EBA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47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Neurone</a:t>
            </a:r>
            <a:r>
              <a:rPr lang="en-US" altLang="zh-TW" dirty="0"/>
              <a:t> </a:t>
            </a:r>
            <a:r>
              <a:rPr lang="en-US" altLang="zh-TW" dirty="0" err="1"/>
              <a:t>d’origine</a:t>
            </a:r>
            <a:endParaRPr lang="en-US" altLang="zh-TW" dirty="0"/>
          </a:p>
          <a:p>
            <a:r>
              <a:rPr lang="en-US" altLang="zh-TW" dirty="0"/>
              <a:t>1</a:t>
            </a:r>
            <a:r>
              <a:rPr lang="en-US" altLang="zh-TW" baseline="0" dirty="0"/>
              <a:t> entrée, 1 sortie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LSTM</a:t>
            </a:r>
          </a:p>
          <a:p>
            <a:r>
              <a:rPr lang="en-US" altLang="zh-TW" baseline="0" dirty="0"/>
              <a:t>4 entrées, 1 sortie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13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932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3816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891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Un problème seq2seq est défini par la dépendance entre deux séquences,</a:t>
            </a:r>
          </a:p>
          <a:p>
            <a:endParaRPr lang="fr-CA" dirty="0"/>
          </a:p>
          <a:p>
            <a:r>
              <a:rPr lang="fr-CA" dirty="0"/>
              <a:t>Le problème peut être représenté par une proba conditionnelle avec une architecture de solution  de type encodeur-décodeur.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050" i="0" dirty="0"/>
              <a:t>Autres architectures </a:t>
            </a:r>
            <a:r>
              <a:rPr lang="fr-CA" sz="1050" i="0" dirty="0" err="1"/>
              <a:t>enc-déc</a:t>
            </a:r>
            <a:r>
              <a:rPr lang="fr-CA" sz="1050" i="0" dirty="0"/>
              <a:t> pour résoudre les problèmes seq2seq 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050" i="0" dirty="0"/>
              <a:t>Statistiques avant 2014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050" i="0" dirty="0"/>
              <a:t>RNN (</a:t>
            </a:r>
            <a:r>
              <a:rPr lang="fr-FR" sz="105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Sutskever</a:t>
            </a:r>
            <a:r>
              <a:rPr lang="fr-FR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05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Vinyals</a:t>
            </a:r>
            <a:r>
              <a:rPr lang="fr-FR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et Le, 2014).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Attention (</a:t>
            </a:r>
            <a:r>
              <a:rPr lang="fr-CA" sz="1050" b="0" i="0" dirty="0" err="1">
                <a:effectLst/>
                <a:latin typeface="Arial" panose="020B0604020202020204" pitchFamily="34" charset="0"/>
              </a:rPr>
              <a:t>Bahdanau</a:t>
            </a:r>
            <a:r>
              <a:rPr lang="fr-CA" sz="1050" b="0" i="0" dirty="0">
                <a:effectLst/>
                <a:latin typeface="Arial" panose="020B0604020202020204" pitchFamily="34" charset="0"/>
              </a:rPr>
              <a:t> et al., 2014)</a:t>
            </a:r>
            <a:r>
              <a:rPr lang="fr-FR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05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jettant</a:t>
            </a:r>
            <a:r>
              <a:rPr lang="fr-FR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aussi un coup d’œil  au contenu de la sortie.</a:t>
            </a:r>
            <a:endParaRPr lang="fr-CA" sz="1050" i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050" b="0" i="0" dirty="0">
                <a:effectLst/>
                <a:latin typeface="Arial" panose="020B0604020202020204" pitchFamily="34" charset="0"/>
              </a:rPr>
              <a:t>Transformer (Vaswani et al., 2017), éliminant les RNN et gardant uniquement l’attention.</a:t>
            </a:r>
            <a:endParaRPr lang="fr-CA" sz="1050" i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050" i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353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278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La visualisation du lien peut montrer les relations sémantiques entre les éléments de chaque phrase.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DNN: input and output are both vector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914F-BE26-43C4-8063-9E6C159BF45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677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985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7614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2033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6D238-9951-4539-8F66-A7AF8AE33C50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770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Repose sur un calcul de similarité : les trois matrice W essayent chacune essayant de générer un des trois vecteurs </a:t>
            </a:r>
            <a:r>
              <a:rPr lang="fr-CA" dirty="0" err="1"/>
              <a:t>q,k,v</a:t>
            </a:r>
            <a:r>
              <a:rPr lang="fr-CA" dirty="0"/>
              <a:t>, de manière que q est k aient une grande similarité.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46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914F-BE26-43C4-8063-9E6C159BF45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89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L’opération consiste en la somme pondérée des valeurs de similarité entre les vecteurs q et k (produits scalaires ici).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008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4484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La génération des vecteurs q, k, v de chaque mot dans la séquence effectuée en parallèle grâce à des multiplications matricielles. L’exemple montre une phrase de deux mots, </a:t>
            </a:r>
            <a:r>
              <a:rPr lang="fr-CA" dirty="0" err="1"/>
              <a:t>thinking</a:t>
            </a:r>
            <a:r>
              <a:rPr lang="fr-CA" dirty="0"/>
              <a:t> et machine.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513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Exemple avec d</a:t>
            </a:r>
            <a:r>
              <a:rPr lang="fr-CA" baseline="-25000" dirty="0"/>
              <a:t>k</a:t>
            </a:r>
            <a:r>
              <a:rPr lang="fr-CA" dirty="0"/>
              <a:t>=3</a:t>
            </a:r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679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61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956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La matrice W</a:t>
            </a:r>
            <a:r>
              <a:rPr lang="fr-CA" baseline="30000" dirty="0"/>
              <a:t>o</a:t>
            </a:r>
            <a:r>
              <a:rPr lang="fr-CA" dirty="0"/>
              <a:t> permet de rendre  l’information d’attention de même dimension que celle du vecteur de plongement initial</a:t>
            </a:r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08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Le vecteur de position a la même dimension que le vecteur de plongement.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886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Chaque position peut déterminer une autre décalée de t par une simple transformation linéaire.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1964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AB46F5-2910-4811-875A-704DC6A2382E}" type="slidenum">
              <a:rPr lang="fr-FR" smtClean="0"/>
              <a:pPr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85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8968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77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9570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538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680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000" dirty="0">
                <a:latin typeface="Calibri" panose="020F0502020204030204" pitchFamily="34" charset="0"/>
              </a:rPr>
              <a:t>To determine </a:t>
            </a:r>
            <a:r>
              <a:rPr lang="en-US" altLang="zh-TW" sz="1000" dirty="0" err="1">
                <a:latin typeface="Calibri" panose="020F0502020204030204" pitchFamily="34" charset="0"/>
              </a:rPr>
              <a:t>y</a:t>
            </a:r>
            <a:r>
              <a:rPr lang="en-US" altLang="zh-TW" sz="1000" baseline="-25000" dirty="0" err="1">
                <a:effectLst/>
                <a:latin typeface="Calibri" panose="020F0502020204030204" pitchFamily="34" charset="0"/>
              </a:rPr>
              <a:t>i</a:t>
            </a:r>
            <a:r>
              <a:rPr lang="en-US" altLang="zh-TW" sz="1000" dirty="0">
                <a:latin typeface="Calibri" panose="020F0502020204030204" pitchFamily="34" charset="0"/>
              </a:rPr>
              <a:t>, the whole sequence must be considered.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16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General idea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98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0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8F62B-4668-44A5-A0FA-5B810AC6EF1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78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BC7D-F7B4-4980-984C-486304533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AF4BE-98D4-46C3-B9E4-392B2A5C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C63A5-3144-4436-BD3E-59D6C3BA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AED2F-8230-4C1E-9EE6-DD26AD2E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312CC-47EA-4ED9-B048-6B88D52C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82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ACD0-D21F-444A-801F-F05AE906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4944A-719B-4831-8C08-8CB58AB9E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2A65A-6ECE-492B-8463-68C42700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0EF03-EB36-4DA8-975B-8C192CD6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F388C-E626-4D4D-8480-3F852670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65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153AB-7138-4BF2-87EF-416D13878A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176F9-706C-485E-8385-9B798DE2B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D087-C8C0-4AE8-8FDF-1FC15F7F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6A489-5EA0-42E3-A532-2C8A8FEF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AFABC-BA98-4277-9953-687D99EA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204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CA62-08FB-4ECB-A3E9-F3D50F54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E3F28-7CD4-4531-BECB-03DF3D643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66A8B-96B4-45BC-A670-50931C60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1BFA9-0C10-47C3-940A-8CA80CA8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A2179-3D77-4C75-AC53-CB465AA4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070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32B9-A3D3-4B0D-B27F-8B1DE0A2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BD8B3-25A4-4D7F-A705-BF2C68BB3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EA347-29E7-425D-BAA8-EB03B3203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3C227-A6E3-4B4C-B682-203671A3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E23BE-4E48-4743-AE0E-05A1A30F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54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2490-49C9-42EF-AC81-CF8B36B7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64585-1A36-4690-8A2C-882588614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D7796-DB91-4F03-80C2-DA637634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65981-4EA9-4F4C-8142-67F77E1D7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158D9-4A3D-4855-A33E-B68361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03A61-785F-4A79-A3CC-D405568B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594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0CF9-9422-4213-8AC3-F02CF4D2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7FB95-2D03-4496-8D5B-E0AB8BCC1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32B53-801F-480C-BEC0-B78C61C19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5B1EA-B87F-4885-89B3-C62B39D6C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77DEB5-8BDA-4944-9092-A8049B937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2EED2C-96A0-4EF0-A791-FE3FD606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79C9AA-8D89-4088-B4BD-934B7864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959B9-B0DD-42C1-AA55-3488E0C9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189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4576F-25EE-421D-98CC-51ACC022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3BB46-0E6B-46E2-A089-721D36A8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97902-9EC1-4306-8701-DA9C36EE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2FB7B-1F5F-4DBA-94A1-F17AE7D6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571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99026-8E4B-4418-B877-3EEE1957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C4DDF-B3C6-4759-BF3F-A91CA351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2C166-69BF-4CEB-8E69-98536994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48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A5DA-0083-47A9-9967-D8197624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E4B61-8814-4CD8-9256-61218B98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8E6DC-F59C-4096-8013-34AFA0511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F3E45-8278-422C-A6BF-94FC5FFB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98C77-150B-4F9C-A5FB-2F635018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FA93C-B3C3-4D4D-9F05-E0624A7B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71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DFF2-9B11-4970-9E19-67F9314D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0DF4A-109F-4875-80D9-336C21CD75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3AB83-3A78-4D87-A624-57D8EBA5D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EDAD3-DF37-4E11-A741-436AC9A5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D4D91-8E3C-4C5A-9E55-A9BB547D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7662D-4D4D-4614-BD74-5C51A958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832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30944-52AA-4C10-9E58-6FE07BD1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6CD90-E296-41AF-AB6A-DF475276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33C5E-363E-4A80-B0A1-50DE51E2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E3240-1370-42B6-B950-DFE047EA17C0}" type="datetimeFigureOut">
              <a:rPr lang="en-CA" smtClean="0"/>
              <a:t>2025-10-08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57B7-093A-490F-A5C4-F49FB3A31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9D8D6-31A6-45B9-B65E-6086D7BA9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4A23F-229D-426D-88D7-4A69D3BD76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839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7.xml"/><Relationship Id="rId7" Type="http://schemas.microsoft.com/office/2007/relationships/hdphoto" Target="../media/hdphoto1.wdp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g_short-term_memory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8.png"/><Relationship Id="rId1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tags" Target="../tags/tag44.xml"/><Relationship Id="rId16" Type="http://schemas.openxmlformats.org/officeDocument/2006/relationships/image" Target="../media/image6.png"/><Relationship Id="rId20" Type="http://schemas.openxmlformats.org/officeDocument/2006/relationships/image" Target="../media/image13.png"/><Relationship Id="rId1" Type="http://schemas.openxmlformats.org/officeDocument/2006/relationships/tags" Target="../tags/tag43.xml"/><Relationship Id="rId6" Type="http://schemas.openxmlformats.org/officeDocument/2006/relationships/image" Target="../media/image1.png"/><Relationship Id="rId5" Type="http://schemas.openxmlformats.org/officeDocument/2006/relationships/tags" Target="../tags/tag440.xml"/><Relationship Id="rId15" Type="http://schemas.openxmlformats.org/officeDocument/2006/relationships/image" Target="../media/image12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Relationship Id="rId2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65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../media/image66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notesSlide" Target="../notesSlides/notesSlide19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15" Type="http://schemas.openxmlformats.org/officeDocument/2006/relationships/image" Target="../media/image67.png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hyperlink" Target="https://colab.research.google.com/github/tensorflow/tensor2tensor/blob/master/tensor2tensor/notebooks/hello_t2t.ipynb#scrollTo=OJKU36QAfqOC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410.5401" TargetMode="External"/><Relationship Id="rId13" Type="http://schemas.openxmlformats.org/officeDocument/2006/relationships/hyperlink" Target="http://papers.nips.cc/paper/7181-attention-is-all-you-need.pdf" TargetMode="External"/><Relationship Id="rId3" Type="http://schemas.openxmlformats.org/officeDocument/2006/relationships/hyperlink" Target="https://arxiv.org/pdf/1409.0473.pdf" TargetMode="External"/><Relationship Id="rId7" Type="http://schemas.openxmlformats.org/officeDocument/2006/relationships/image" Target="../media/image650.png"/><Relationship Id="rId12" Type="http://schemas.openxmlformats.org/officeDocument/2006/relationships/hyperlink" Target="http://papers.nips.cc/paper/7181-attention-is-all-you-need.pdf" TargetMode="External"/><Relationship Id="rId2" Type="http://schemas.openxmlformats.org/officeDocument/2006/relationships/hyperlink" Target="https://arxiv.org/abs/1410.54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pers.nips.cc/paper/7181-attention-is-all-you-need.pdf" TargetMode="External"/><Relationship Id="rId11" Type="http://schemas.openxmlformats.org/officeDocument/2006/relationships/hyperlink" Target="https://arxiv.org/pdf/1508.4025.pdf" TargetMode="External"/><Relationship Id="rId5" Type="http://schemas.openxmlformats.org/officeDocument/2006/relationships/hyperlink" Target="https://arxiv.org/pdf/1508.4025.pdf" TargetMode="External"/><Relationship Id="rId10" Type="http://schemas.openxmlformats.org/officeDocument/2006/relationships/hyperlink" Target="https://arxiv.org/pdf/1508.04025.pdf" TargetMode="External"/><Relationship Id="rId4" Type="http://schemas.openxmlformats.org/officeDocument/2006/relationships/hyperlink" Target="https://arxiv.org/pdf/1508.04025.pdf" TargetMode="External"/><Relationship Id="rId9" Type="http://schemas.openxmlformats.org/officeDocument/2006/relationships/hyperlink" Target="https://arxiv.org/pdf/1409.0473.pdf" TargetMode="External"/><Relationship Id="rId14" Type="http://schemas.openxmlformats.org/officeDocument/2006/relationships/image" Target="../media/image6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jJOgb-E41w?si=JdPeyLvbiGDyeaN_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6.jpg"/><Relationship Id="rId5" Type="http://schemas.openxmlformats.org/officeDocument/2006/relationships/image" Target="../media/image71.png"/><Relationship Id="rId10" Type="http://schemas.openxmlformats.org/officeDocument/2006/relationships/image" Target="../media/image75.jpg"/><Relationship Id="rId4" Type="http://schemas.openxmlformats.org/officeDocument/2006/relationships/image" Target="../media/image70.jpg"/><Relationship Id="rId9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hyperlink" Target="https://jalammar.github.io/visualizing-neural-machine-translation-mechanics-of-seq2seq-models-with-attention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microsoft.com/office/2007/relationships/hdphoto" Target="../media/hdphoto2.wdp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82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78.xml"/><Relationship Id="rId7" Type="http://schemas.openxmlformats.org/officeDocument/2006/relationships/image" Target="../media/image83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9.xml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86.gi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8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18" Type="http://schemas.openxmlformats.org/officeDocument/2006/relationships/tags" Target="../tags/tag101.xml"/><Relationship Id="rId3" Type="http://schemas.openxmlformats.org/officeDocument/2006/relationships/tags" Target="../tags/tag86.xml"/><Relationship Id="rId21" Type="http://schemas.openxmlformats.org/officeDocument/2006/relationships/image" Target="../media/image87.png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tags" Target="../tags/tag100.xml"/><Relationship Id="rId2" Type="http://schemas.openxmlformats.org/officeDocument/2006/relationships/tags" Target="../tags/tag85.xml"/><Relationship Id="rId16" Type="http://schemas.openxmlformats.org/officeDocument/2006/relationships/tags" Target="../tags/tag99.xml"/><Relationship Id="rId20" Type="http://schemas.openxmlformats.org/officeDocument/2006/relationships/notesSlide" Target="../notesSlides/notesSlide27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5" Type="http://schemas.openxmlformats.org/officeDocument/2006/relationships/tags" Target="../tags/tag98.xml"/><Relationship Id="rId10" Type="http://schemas.openxmlformats.org/officeDocument/2006/relationships/tags" Target="../tags/tag93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88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1.emf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90.png"/><Relationship Id="rId5" Type="http://schemas.microsoft.com/office/2007/relationships/hdphoto" Target="../media/hdphoto3.wdp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lab.research.google.com/github/tensorflow/tensor2tensor/blob/master/tensor2tensor/notebooks/hello_t2t.ipynb" TargetMode="External"/><Relationship Id="rId4" Type="http://schemas.openxmlformats.org/officeDocument/2006/relationships/hyperlink" Target="https://jalammar.github.io/illustrated-transformer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840.png"/><Relationship Id="rId4" Type="http://schemas.openxmlformats.org/officeDocument/2006/relationships/tags" Target="../tags/tag149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26" Type="http://schemas.openxmlformats.org/officeDocument/2006/relationships/image" Target="../media/image101.png"/><Relationship Id="rId3" Type="http://schemas.openxmlformats.org/officeDocument/2006/relationships/tags" Target="../tags/tag120.xml"/><Relationship Id="rId21" Type="http://schemas.openxmlformats.org/officeDocument/2006/relationships/tags" Target="../tags/tag138.xml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tags" Target="../tags/tag134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119.xml"/><Relationship Id="rId16" Type="http://schemas.openxmlformats.org/officeDocument/2006/relationships/tags" Target="../tags/tag133.xml"/><Relationship Id="rId20" Type="http://schemas.openxmlformats.org/officeDocument/2006/relationships/tags" Target="../tags/tag137.xml"/><Relationship Id="rId29" Type="http://schemas.openxmlformats.org/officeDocument/2006/relationships/image" Target="../media/image102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24" Type="http://schemas.openxmlformats.org/officeDocument/2006/relationships/tags" Target="../tags/tag141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tags" Target="../tags/tag140.xml"/><Relationship Id="rId28" Type="http://schemas.openxmlformats.org/officeDocument/2006/relationships/image" Target="../media/image91.emf"/><Relationship Id="rId10" Type="http://schemas.openxmlformats.org/officeDocument/2006/relationships/tags" Target="../tags/tag127.xml"/><Relationship Id="rId19" Type="http://schemas.openxmlformats.org/officeDocument/2006/relationships/tags" Target="../tags/tag136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tags" Target="../tags/tag139.xml"/><Relationship Id="rId27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44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9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3" Type="http://schemas.openxmlformats.org/officeDocument/2006/relationships/tags" Target="../tags/tag157.xml"/><Relationship Id="rId7" Type="http://schemas.openxmlformats.org/officeDocument/2006/relationships/image" Target="../media/image108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0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3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11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108.png"/><Relationship Id="rId5" Type="http://schemas.openxmlformats.org/officeDocument/2006/relationships/tags" Target="../tags/tag167.xml"/><Relationship Id="rId10" Type="http://schemas.openxmlformats.org/officeDocument/2006/relationships/notesSlide" Target="../notesSlides/notesSlide36.xml"/><Relationship Id="rId4" Type="http://schemas.openxmlformats.org/officeDocument/2006/relationships/tags" Target="../tags/tag166.xml"/><Relationship Id="rId9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7" Type="http://schemas.openxmlformats.org/officeDocument/2006/relationships/image" Target="../media/image87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87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0.xml"/><Relationship Id="rId4" Type="http://schemas.openxmlformats.org/officeDocument/2006/relationships/tags" Target="../tags/tag17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image" Target="../media/image87.png"/><Relationship Id="rId5" Type="http://schemas.openxmlformats.org/officeDocument/2006/relationships/tags" Target="../tags/tag1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10" Type="http://schemas.openxmlformats.org/officeDocument/2006/relationships/image" Target="../media/image112.png"/><Relationship Id="rId4" Type="http://schemas.openxmlformats.org/officeDocument/2006/relationships/tags" Target="../tags/tag193.xml"/><Relationship Id="rId9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9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13" Type="http://schemas.openxmlformats.org/officeDocument/2006/relationships/image" Target="../media/image117.png"/><Relationship Id="rId3" Type="http://schemas.openxmlformats.org/officeDocument/2006/relationships/tags" Target="../tags/tag20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6.png"/><Relationship Id="rId2" Type="http://schemas.openxmlformats.org/officeDocument/2006/relationships/tags" Target="../tags/tag205.xml"/><Relationship Id="rId1" Type="http://schemas.openxmlformats.org/officeDocument/2006/relationships/tags" Target="../tags/tag203.xml"/><Relationship Id="rId6" Type="http://schemas.openxmlformats.org/officeDocument/2006/relationships/tags" Target="../tags/tag209.xml"/><Relationship Id="rId11" Type="http://schemas.openxmlformats.org/officeDocument/2006/relationships/image" Target="../media/image115.png"/><Relationship Id="rId5" Type="http://schemas.openxmlformats.org/officeDocument/2006/relationships/tags" Target="../tags/tag208.xml"/><Relationship Id="rId10" Type="http://schemas.openxmlformats.org/officeDocument/2006/relationships/image" Target="../media/image114.png"/><Relationship Id="rId4" Type="http://schemas.openxmlformats.org/officeDocument/2006/relationships/tags" Target="../tags/tag207.xml"/><Relationship Id="rId9" Type="http://schemas.openxmlformats.org/officeDocument/2006/relationships/image" Target="../media/image113.png"/><Relationship Id="rId14" Type="http://schemas.openxmlformats.org/officeDocument/2006/relationships/hyperlink" Target="https://www.tensorflow.org/tutorials/text/transformer#positional_encodin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microsoft.com/office/2007/relationships/hdphoto" Target="../media/hdphoto4.wdp"/><Relationship Id="rId26" Type="http://schemas.openxmlformats.org/officeDocument/2006/relationships/customXml" Target="../ink/ink6.xml"/><Relationship Id="rId3" Type="http://schemas.openxmlformats.org/officeDocument/2006/relationships/tags" Target="../tags/tag212.xml"/><Relationship Id="rId21" Type="http://schemas.openxmlformats.org/officeDocument/2006/relationships/customXml" Target="../ink/ink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118.png"/><Relationship Id="rId25" Type="http://schemas.openxmlformats.org/officeDocument/2006/relationships/image" Target="../media/image580.png"/><Relationship Id="rId2" Type="http://schemas.openxmlformats.org/officeDocument/2006/relationships/tags" Target="../tags/tag211.xml"/><Relationship Id="rId16" Type="http://schemas.openxmlformats.org/officeDocument/2006/relationships/notesSlide" Target="../notesSlides/notesSlide38.xml"/><Relationship Id="rId20" Type="http://schemas.openxmlformats.org/officeDocument/2006/relationships/image" Target="../media/image570.pn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24" Type="http://schemas.openxmlformats.org/officeDocument/2006/relationships/customXml" Target="../ink/ink5.xml"/><Relationship Id="rId5" Type="http://schemas.openxmlformats.org/officeDocument/2006/relationships/tags" Target="../tags/tag214.xml"/><Relationship Id="rId15" Type="http://schemas.openxmlformats.org/officeDocument/2006/relationships/slideLayout" Target="../slideLayouts/slideLayout7.xml"/><Relationship Id="rId23" Type="http://schemas.openxmlformats.org/officeDocument/2006/relationships/customXml" Target="../ink/ink4.xml"/><Relationship Id="rId10" Type="http://schemas.openxmlformats.org/officeDocument/2006/relationships/tags" Target="../tags/tag219.xml"/><Relationship Id="rId19" Type="http://schemas.openxmlformats.org/officeDocument/2006/relationships/customXml" Target="../ink/ink1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Relationship Id="rId22" Type="http://schemas.openxmlformats.org/officeDocument/2006/relationships/customXml" Target="../ink/ink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9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emf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20.gif"/><Relationship Id="rId5" Type="http://schemas.openxmlformats.org/officeDocument/2006/relationships/hyperlink" Target="http://jalammar.github.io/illustrated-transformer/" TargetMode="External"/><Relationship Id="rId4" Type="http://schemas.openxmlformats.org/officeDocument/2006/relationships/notesSlide" Target="../notesSlides/notesSlide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um.com/@zafaralibagh6/a-simple-word2vec-tutorial-61e64e38a6a1" TargetMode="External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0.png"/><Relationship Id="rId4" Type="http://schemas.openxmlformats.org/officeDocument/2006/relationships/image" Target="../media/image1050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google.com/archive/p/word2vec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4214-D702-4F2F-AB50-F471BB3C6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473" y="1122363"/>
            <a:ext cx="10290103" cy="2387600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Réseaux de neurones pour le traitement de séquences: modèles récurrents, LSTM et attentifs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AE817-A4C4-4B31-BAE1-37DA3787461D}"/>
              </a:ext>
            </a:extLst>
          </p:cNvPr>
          <p:cNvSpPr txBox="1"/>
          <p:nvPr/>
        </p:nvSpPr>
        <p:spPr>
          <a:xfrm>
            <a:off x="3047639" y="3843303"/>
            <a:ext cx="6095276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Mounir Boukadoum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(avec beaucoup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d’emprunts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d’images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l’Internet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35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5370" y="365125"/>
            <a:ext cx="10478429" cy="1325563"/>
          </a:xfrm>
        </p:spPr>
        <p:txBody>
          <a:bodyPr/>
          <a:lstStyle/>
          <a:p>
            <a:r>
              <a:rPr lang="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Traduction automatique par RNR           </a:t>
            </a:r>
            <a:r>
              <a:rPr lang="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</a:t>
            </a:r>
            <a:r>
              <a:rPr lang="" sz="20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(neural machine translation ou NMT)</a:t>
            </a:r>
            <a:endParaRPr lang="fr-FR" sz="36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60" y="1397018"/>
            <a:ext cx="7904480" cy="4299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" y="61426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http://cs224d.stanford.edu/lectures/CS224d-Lecture9.pdf</a:t>
            </a:r>
          </a:p>
        </p:txBody>
      </p:sp>
      <p:sp>
        <p:nvSpPr>
          <p:cNvPr id="5" name="Ellipse 4"/>
          <p:cNvSpPr/>
          <p:nvPr/>
        </p:nvSpPr>
        <p:spPr>
          <a:xfrm>
            <a:off x="2060504" y="2283931"/>
            <a:ext cx="5246422" cy="369897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llipse 6"/>
          <p:cNvSpPr/>
          <p:nvPr/>
        </p:nvSpPr>
        <p:spPr>
          <a:xfrm>
            <a:off x="6562165" y="1003425"/>
            <a:ext cx="3531588" cy="3438311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1676063" y="2466047"/>
            <a:ext cx="1263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Encodeur</a:t>
            </a:r>
          </a:p>
        </p:txBody>
      </p:sp>
      <p:sp>
        <p:nvSpPr>
          <p:cNvPr id="9" name="Rectangle 8"/>
          <p:cNvSpPr/>
          <p:nvPr/>
        </p:nvSpPr>
        <p:spPr>
          <a:xfrm>
            <a:off x="9550878" y="3881413"/>
            <a:ext cx="1260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Décodeur</a:t>
            </a:r>
          </a:p>
        </p:txBody>
      </p:sp>
    </p:spTree>
    <p:extLst>
      <p:ext uri="{BB962C8B-B14F-4D97-AF65-F5344CB8AC3E}">
        <p14:creationId xmlns:p14="http://schemas.microsoft.com/office/powerpoint/2010/main" val="128583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9610" cy="1325563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peut aussi utiliser des caractères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9280" y="5625177"/>
            <a:ext cx="1165136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15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Exemple de vocabulaire à 4 caractères { </a:t>
            </a:r>
            <a:r>
              <a:rPr lang="fr-CA" altLang="fr-FR" sz="1500" dirty="0">
                <a:solidFill>
                  <a:srgbClr val="555555"/>
                </a:solidFill>
                <a:latin typeface="+mn-lt"/>
              </a:rPr>
              <a:t>h, e, l, o }, chacun représenté par un vecteur à </a:t>
            </a:r>
            <a:r>
              <a:rPr kumimoji="0" lang="fr-CA" altLang="fr-FR" sz="15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4 dimensions. </a:t>
            </a:r>
            <a:r>
              <a:rPr lang="fr-CA" altLang="fr-FR" sz="1500" dirty="0">
                <a:solidFill>
                  <a:srgbClr val="555555"/>
                </a:solidFill>
                <a:latin typeface="+mn-lt"/>
              </a:rPr>
              <a:t>La configuration du réseau est 4-3-4 en termes de dimensions, et le diagramme </a:t>
            </a:r>
            <a:r>
              <a:rPr kumimoji="0" lang="fr-CA" altLang="fr-FR" sz="15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les activations pour la séquence d’entrée</a:t>
            </a:r>
            <a:r>
              <a:rPr kumimoji="0" lang="fr-CA" altLang="fr-FR" sz="1500" b="0" i="0" u="none" strike="noStrike" cap="none" normalizeH="0" dirty="0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 </a:t>
            </a:r>
            <a:r>
              <a:rPr kumimoji="0" lang="fr-CA" altLang="fr-FR" sz="15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"</a:t>
            </a:r>
            <a:r>
              <a:rPr kumimoji="0" lang="fr-CA" altLang="fr-FR" sz="1500" b="0" i="0" u="none" strike="noStrike" cap="none" normalizeH="0" baseline="0" dirty="0" err="1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hell</a:t>
            </a:r>
            <a:r>
              <a:rPr kumimoji="0" lang="fr-CA" altLang="fr-FR" sz="15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+mn-lt"/>
              </a:rPr>
              <a:t>« , avec la couche de sortie donnant les degrés de confiance </a:t>
            </a:r>
            <a:r>
              <a:rPr lang="fr-CA" altLang="fr-FR" sz="1500" dirty="0">
                <a:solidFill>
                  <a:srgbClr val="555555"/>
                </a:solidFill>
                <a:latin typeface="+mn-lt"/>
              </a:rPr>
              <a:t> attribuées au prochain caractère. Le réseau est entraîné pour maximiser les nombres en vert et minimiser ceux en rouge à la sortie. </a:t>
            </a:r>
            <a:endParaRPr kumimoji="0" lang="fr-CA" altLang="fr-FR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050" name="Picture 2" descr="http://karpathy.github.io/assets/rnn/charseq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41" y="1314445"/>
            <a:ext cx="5401426" cy="434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280" y="6428362"/>
            <a:ext cx="4915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dirty="0">
                <a:solidFill>
                  <a:schemeClr val="bg1">
                    <a:lumMod val="65000"/>
                  </a:schemeClr>
                </a:solidFill>
              </a:rPr>
              <a:t>http://karpathy.github.io/2015/05/21/rnn-effectiveness/</a:t>
            </a:r>
          </a:p>
        </p:txBody>
      </p:sp>
    </p:spTree>
    <p:extLst>
      <p:ext uri="{BB962C8B-B14F-4D97-AF65-F5344CB8AC3E}">
        <p14:creationId xmlns:p14="http://schemas.microsoft.com/office/powerpoint/2010/main" val="225997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karpathy.github.io/assets/rnn/house_re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72" y="1349297"/>
            <a:ext cx="2228457" cy="39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rot="10800000" flipV="1">
            <a:off x="661840" y="5177212"/>
            <a:ext cx="11117783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  </a:t>
            </a:r>
            <a:endParaRPr kumimoji="0" lang="fr-FR" altLang="fr-FR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Gauche: le réseau apprend à lire des numéros de maisons</a:t>
            </a:r>
            <a:r>
              <a:rPr kumimoji="0" lang="fr-FR" altLang="fr-FR" sz="2000" b="0" i="0" u="none" strike="noStrike" cap="none" normalizeH="0" dirty="0">
                <a:ln>
                  <a:noFill/>
                </a:ln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; d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roit: le réseau apprend à les tracer</a:t>
            </a:r>
            <a:endParaRPr kumimoji="0" lang="fr-FR" altLang="fr-FR" sz="49800" b="0" i="0" u="none" strike="noStrike" cap="none" normalizeH="0" baseline="0" dirty="0">
              <a:ln>
                <a:noFill/>
              </a:ln>
              <a:solidFill>
                <a:srgbClr val="555555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027" name="Picture 3" descr="http://karpathy.github.io/assets/rnn/house_generat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74" y="1401207"/>
            <a:ext cx="3776638" cy="36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853068" y="365125"/>
            <a:ext cx="1133893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Peuvent aussi opérer sur des séquences graphiques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1840" y="5943524"/>
            <a:ext cx="322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https://arxiv.org/abs/1412.7755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840" y="6176110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bg1">
                    <a:lumMod val="65000"/>
                  </a:schemeClr>
                </a:solidFill>
              </a:rPr>
              <a:t>https://arxiv.org/abs/1502.04623</a:t>
            </a:r>
          </a:p>
        </p:txBody>
      </p:sp>
    </p:spTree>
    <p:extLst>
      <p:ext uri="{BB962C8B-B14F-4D97-AF65-F5344CB8AC3E}">
        <p14:creationId xmlns:p14="http://schemas.microsoft.com/office/powerpoint/2010/main" val="2386212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Comment faire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l’apprentissage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?</a:t>
            </a:r>
            <a:endParaRPr lang="zh-TW" altLang="en-US" sz="40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553802" y="203365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5789522" y="2045889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8025242" y="2020802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grpSp>
        <p:nvGrpSpPr>
          <p:cNvPr id="8" name="群組 7"/>
          <p:cNvGrpSpPr/>
          <p:nvPr/>
        </p:nvGrpSpPr>
        <p:grpSpPr>
          <a:xfrm>
            <a:off x="3099890" y="2553466"/>
            <a:ext cx="6372281" cy="2732479"/>
            <a:chOff x="6241433" y="2599271"/>
            <a:chExt cx="6372281" cy="2732479"/>
          </a:xfrm>
        </p:grpSpPr>
        <p:sp>
          <p:nvSpPr>
            <p:cNvPr id="80" name="矩形 79"/>
            <p:cNvSpPr/>
            <p:nvPr/>
          </p:nvSpPr>
          <p:spPr>
            <a:xfrm>
              <a:off x="6241433" y="4895000"/>
              <a:ext cx="1080000" cy="432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6260482" y="3746789"/>
              <a:ext cx="1080000" cy="432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92"/>
            <p:cNvSpPr/>
            <p:nvPr/>
          </p:nvSpPr>
          <p:spPr>
            <a:xfrm>
              <a:off x="6283435" y="2625599"/>
              <a:ext cx="1080000" cy="432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8506494" y="4861217"/>
              <a:ext cx="1080000" cy="432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8525543" y="3747512"/>
              <a:ext cx="1080000" cy="432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矩形 95"/>
            <p:cNvSpPr/>
            <p:nvPr/>
          </p:nvSpPr>
          <p:spPr>
            <a:xfrm>
              <a:off x="8548496" y="2626322"/>
              <a:ext cx="1080000" cy="432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10749539" y="4860494"/>
              <a:ext cx="1080000" cy="432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10768588" y="3746789"/>
              <a:ext cx="1080000" cy="432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10791541" y="2625599"/>
              <a:ext cx="1080000" cy="432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向上箭號 99"/>
            <p:cNvSpPr/>
            <p:nvPr/>
          </p:nvSpPr>
          <p:spPr>
            <a:xfrm>
              <a:off x="6585634" y="4243712"/>
              <a:ext cx="386677" cy="57941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向上箭號 100"/>
            <p:cNvSpPr/>
            <p:nvPr/>
          </p:nvSpPr>
          <p:spPr>
            <a:xfrm>
              <a:off x="6585635" y="3100128"/>
              <a:ext cx="386677" cy="579410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6375761" y="487008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  <p:sp>
          <p:nvSpPr>
            <p:cNvPr id="103" name="文字方塊 102"/>
            <p:cNvSpPr txBox="1"/>
            <p:nvPr/>
          </p:nvSpPr>
          <p:spPr>
            <a:xfrm>
              <a:off x="8611757" y="4861217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  <p:sp>
          <p:nvSpPr>
            <p:cNvPr id="104" name="文字方塊 103"/>
            <p:cNvSpPr txBox="1"/>
            <p:nvPr/>
          </p:nvSpPr>
          <p:spPr>
            <a:xfrm>
              <a:off x="10877755" y="4850759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3</a:t>
              </a:r>
              <a:endParaRPr lang="zh-TW" altLang="en-US" sz="2400" baseline="30000" dirty="0"/>
            </a:p>
          </p:txBody>
        </p:sp>
        <p:sp>
          <p:nvSpPr>
            <p:cNvPr id="105" name="文字方塊 104"/>
            <p:cNvSpPr txBox="1"/>
            <p:nvPr/>
          </p:nvSpPr>
          <p:spPr>
            <a:xfrm>
              <a:off x="6381031" y="2599271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  <p:sp>
          <p:nvSpPr>
            <p:cNvPr id="106" name="文字方塊 105"/>
            <p:cNvSpPr txBox="1"/>
            <p:nvPr/>
          </p:nvSpPr>
          <p:spPr>
            <a:xfrm>
              <a:off x="8661118" y="2610089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  <p:sp>
          <p:nvSpPr>
            <p:cNvPr id="107" name="文字方塊 106"/>
            <p:cNvSpPr txBox="1"/>
            <p:nvPr/>
          </p:nvSpPr>
          <p:spPr>
            <a:xfrm>
              <a:off x="10877755" y="2610854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3</a:t>
              </a:r>
              <a:endParaRPr lang="zh-TW" altLang="en-US" sz="2400" baseline="30000" dirty="0"/>
            </a:p>
          </p:txBody>
        </p:sp>
        <p:sp>
          <p:nvSpPr>
            <p:cNvPr id="108" name="向上箭號 107"/>
            <p:cNvSpPr/>
            <p:nvPr/>
          </p:nvSpPr>
          <p:spPr>
            <a:xfrm>
              <a:off x="8875612" y="4251165"/>
              <a:ext cx="386677" cy="57941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向上箭號 108"/>
            <p:cNvSpPr/>
            <p:nvPr/>
          </p:nvSpPr>
          <p:spPr>
            <a:xfrm>
              <a:off x="8875613" y="3107581"/>
              <a:ext cx="386677" cy="579410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向上箭號 109"/>
            <p:cNvSpPr/>
            <p:nvPr/>
          </p:nvSpPr>
          <p:spPr>
            <a:xfrm>
              <a:off x="11119582" y="4248291"/>
              <a:ext cx="386677" cy="57941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向上箭號 110"/>
            <p:cNvSpPr/>
            <p:nvPr/>
          </p:nvSpPr>
          <p:spPr>
            <a:xfrm>
              <a:off x="11119583" y="3104707"/>
              <a:ext cx="386677" cy="579410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向右箭號 111"/>
            <p:cNvSpPr/>
            <p:nvPr/>
          </p:nvSpPr>
          <p:spPr>
            <a:xfrm>
              <a:off x="7503030" y="3746755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向右箭號 112"/>
            <p:cNvSpPr/>
            <p:nvPr/>
          </p:nvSpPr>
          <p:spPr>
            <a:xfrm>
              <a:off x="9763251" y="3746754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文字方塊 114"/>
            <p:cNvSpPr txBox="1"/>
            <p:nvPr/>
          </p:nvSpPr>
          <p:spPr>
            <a:xfrm>
              <a:off x="6793514" y="4379999"/>
              <a:ext cx="642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W</a:t>
              </a:r>
              <a:r>
                <a:rPr lang="en-US" altLang="zh-TW" sz="2400" baseline="30000" dirty="0"/>
                <a:t>i</a:t>
              </a:r>
              <a:endParaRPr lang="zh-TW" altLang="en-US" sz="2400" baseline="30000" dirty="0"/>
            </a:p>
          </p:txBody>
        </p:sp>
        <p:sp>
          <p:nvSpPr>
            <p:cNvPr id="117" name="文字方塊 116"/>
            <p:cNvSpPr txBox="1"/>
            <p:nvPr/>
          </p:nvSpPr>
          <p:spPr>
            <a:xfrm>
              <a:off x="6833525" y="3192847"/>
              <a:ext cx="631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W</a:t>
              </a:r>
              <a:r>
                <a:rPr lang="en-US" altLang="zh-TW" sz="2400" baseline="30000" dirty="0"/>
                <a:t>o</a:t>
              </a:r>
              <a:endParaRPr lang="zh-TW" altLang="en-US" sz="2400" baseline="30000" dirty="0"/>
            </a:p>
          </p:txBody>
        </p:sp>
        <p:sp>
          <p:nvSpPr>
            <p:cNvPr id="119" name="文字方塊 118"/>
            <p:cNvSpPr txBox="1"/>
            <p:nvPr/>
          </p:nvSpPr>
          <p:spPr>
            <a:xfrm>
              <a:off x="11722942" y="3592746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120" name="文字方塊 119"/>
            <p:cNvSpPr txBox="1"/>
            <p:nvPr/>
          </p:nvSpPr>
          <p:spPr>
            <a:xfrm>
              <a:off x="7627118" y="3410483"/>
              <a:ext cx="642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/>
                <a:t>W</a:t>
              </a:r>
              <a:r>
                <a:rPr lang="en-US" altLang="zh-TW" sz="2400" baseline="30000" dirty="0" err="1"/>
                <a:t>h</a:t>
              </a:r>
              <a:endParaRPr lang="zh-TW" altLang="en-US" sz="2400" baseline="30000" dirty="0"/>
            </a:p>
          </p:txBody>
        </p:sp>
        <p:sp>
          <p:nvSpPr>
            <p:cNvPr id="121" name="文字方塊 120"/>
            <p:cNvSpPr txBox="1"/>
            <p:nvPr/>
          </p:nvSpPr>
          <p:spPr>
            <a:xfrm>
              <a:off x="9838638" y="3423680"/>
              <a:ext cx="642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/>
                <a:t>W</a:t>
              </a:r>
              <a:r>
                <a:rPr lang="en-US" altLang="zh-TW" sz="2400" baseline="30000" dirty="0" err="1"/>
                <a:t>h</a:t>
              </a:r>
              <a:endParaRPr lang="zh-TW" altLang="en-US" sz="2400" baseline="30000" dirty="0"/>
            </a:p>
          </p:txBody>
        </p:sp>
        <p:sp>
          <p:nvSpPr>
            <p:cNvPr id="122" name="文字方塊 121"/>
            <p:cNvSpPr txBox="1"/>
            <p:nvPr/>
          </p:nvSpPr>
          <p:spPr>
            <a:xfrm>
              <a:off x="9078635" y="4379999"/>
              <a:ext cx="642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W</a:t>
              </a:r>
              <a:r>
                <a:rPr lang="en-US" altLang="zh-TW" sz="2400" baseline="30000" dirty="0"/>
                <a:t>i</a:t>
              </a:r>
              <a:endParaRPr lang="zh-TW" altLang="en-US" sz="2400" baseline="30000" dirty="0"/>
            </a:p>
          </p:txBody>
        </p:sp>
        <p:sp>
          <p:nvSpPr>
            <p:cNvPr id="123" name="文字方塊 122"/>
            <p:cNvSpPr txBox="1"/>
            <p:nvPr/>
          </p:nvSpPr>
          <p:spPr>
            <a:xfrm>
              <a:off x="9118646" y="3192847"/>
              <a:ext cx="631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W</a:t>
              </a:r>
              <a:r>
                <a:rPr lang="en-US" altLang="zh-TW" sz="2400" baseline="30000" dirty="0"/>
                <a:t>o</a:t>
              </a:r>
              <a:endParaRPr lang="zh-TW" altLang="en-US" sz="2400" baseline="30000" dirty="0"/>
            </a:p>
          </p:txBody>
        </p:sp>
        <p:sp>
          <p:nvSpPr>
            <p:cNvPr id="124" name="文字方塊 123"/>
            <p:cNvSpPr txBox="1"/>
            <p:nvPr/>
          </p:nvSpPr>
          <p:spPr>
            <a:xfrm>
              <a:off x="11347716" y="4397901"/>
              <a:ext cx="642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W</a:t>
              </a:r>
              <a:r>
                <a:rPr lang="en-US" altLang="zh-TW" sz="2400" baseline="30000" dirty="0"/>
                <a:t>i</a:t>
              </a:r>
              <a:endParaRPr lang="zh-TW" altLang="en-US" sz="2400" baseline="30000" dirty="0"/>
            </a:p>
          </p:txBody>
        </p:sp>
        <p:sp>
          <p:nvSpPr>
            <p:cNvPr id="125" name="文字方塊 124"/>
            <p:cNvSpPr txBox="1"/>
            <p:nvPr/>
          </p:nvSpPr>
          <p:spPr>
            <a:xfrm>
              <a:off x="11387727" y="3210749"/>
              <a:ext cx="631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W</a:t>
              </a:r>
              <a:r>
                <a:rPr lang="en-US" altLang="zh-TW" sz="2400" baseline="30000" dirty="0"/>
                <a:t>o</a:t>
              </a:r>
              <a:endParaRPr lang="zh-TW" altLang="en-US" sz="2400" baseline="30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3391098" y="1538674"/>
                <a:ext cx="5761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098" y="1538674"/>
                <a:ext cx="576119" cy="461665"/>
              </a:xfrm>
              <a:prstGeom prst="rect">
                <a:avLst/>
              </a:prstGeom>
              <a:blipFill>
                <a:blip r:embed="rId3"/>
                <a:stretch>
                  <a:fillRect t="-3947" r="-16842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/>
              <p:cNvSpPr/>
              <p:nvPr/>
            </p:nvSpPr>
            <p:spPr>
              <a:xfrm>
                <a:off x="5691313" y="1538674"/>
                <a:ext cx="5827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矩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313" y="1538674"/>
                <a:ext cx="582724" cy="461665"/>
              </a:xfrm>
              <a:prstGeom prst="rect">
                <a:avLst/>
              </a:prstGeom>
              <a:blipFill>
                <a:blip r:embed="rId4"/>
                <a:stretch>
                  <a:fillRect t="-3947" r="-16842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7952054" y="1558745"/>
                <a:ext cx="5827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054" y="1558745"/>
                <a:ext cx="582724" cy="461665"/>
              </a:xfrm>
              <a:prstGeom prst="rect">
                <a:avLst/>
              </a:prstGeom>
              <a:blipFill>
                <a:blip r:embed="rId5"/>
                <a:stretch>
                  <a:fillRect t="-4000" r="-16667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上-下雙向箭號 45"/>
          <p:cNvSpPr/>
          <p:nvPr/>
        </p:nvSpPr>
        <p:spPr>
          <a:xfrm>
            <a:off x="3496289" y="1985944"/>
            <a:ext cx="277545" cy="55709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上-下雙向箭號 47"/>
          <p:cNvSpPr/>
          <p:nvPr/>
        </p:nvSpPr>
        <p:spPr>
          <a:xfrm>
            <a:off x="5793920" y="1992638"/>
            <a:ext cx="277545" cy="55709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上-下雙向箭號 48"/>
          <p:cNvSpPr/>
          <p:nvPr/>
        </p:nvSpPr>
        <p:spPr>
          <a:xfrm>
            <a:off x="8026492" y="1998166"/>
            <a:ext cx="277545" cy="55709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6194407" y="6155001"/>
            <a:ext cx="566475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800" dirty="0"/>
              <a:t>Backpropagation through time (BPTT)</a:t>
            </a:r>
            <a:endParaRPr lang="zh-TW" altLang="en-US" sz="2800" dirty="0"/>
          </a:p>
        </p:txBody>
      </p:sp>
      <p:sp>
        <p:nvSpPr>
          <p:cNvPr id="54" name="矩形 53"/>
          <p:cNvSpPr/>
          <p:nvPr/>
        </p:nvSpPr>
        <p:spPr>
          <a:xfrm>
            <a:off x="3896167" y="1511297"/>
            <a:ext cx="77136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 err="1"/>
              <a:t>cible</a:t>
            </a:r>
            <a:endParaRPr lang="zh-TW" altLang="en-US" sz="2400" dirty="0"/>
          </a:p>
        </p:txBody>
      </p:sp>
      <p:sp>
        <p:nvSpPr>
          <p:cNvPr id="55" name="矩形 54"/>
          <p:cNvSpPr/>
          <p:nvPr/>
        </p:nvSpPr>
        <p:spPr>
          <a:xfrm>
            <a:off x="6229149" y="1501811"/>
            <a:ext cx="77136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 err="1"/>
              <a:t>cible</a:t>
            </a:r>
            <a:endParaRPr lang="zh-TW" altLang="en-US" sz="2400" dirty="0"/>
          </a:p>
        </p:txBody>
      </p:sp>
      <p:sp>
        <p:nvSpPr>
          <p:cNvPr id="56" name="矩形 55"/>
          <p:cNvSpPr/>
          <p:nvPr/>
        </p:nvSpPr>
        <p:spPr>
          <a:xfrm>
            <a:off x="8479029" y="1515083"/>
            <a:ext cx="77136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 err="1"/>
              <a:t>cible</a:t>
            </a:r>
            <a:endParaRPr lang="zh-TW" altLang="en-US" sz="2400" dirty="0"/>
          </a:p>
        </p:txBody>
      </p:sp>
      <p:sp>
        <p:nvSpPr>
          <p:cNvPr id="57" name="矩形 56"/>
          <p:cNvSpPr/>
          <p:nvPr/>
        </p:nvSpPr>
        <p:spPr>
          <a:xfrm>
            <a:off x="3781936" y="4351489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3811185" y="3169885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4569032" y="3377874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38200" y="5473167"/>
            <a:ext cx="10825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 err="1"/>
              <a:t>Même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approche</a:t>
            </a:r>
            <a:r>
              <a:rPr lang="en-US" altLang="zh-TW" sz="2800" dirty="0"/>
              <a:t> que le PMC: </a:t>
            </a:r>
            <a:r>
              <a:rPr lang="en-US" altLang="zh-TW" sz="2800" dirty="0" err="1"/>
              <a:t>trouver</a:t>
            </a:r>
            <a:r>
              <a:rPr lang="en-US" altLang="zh-TW" sz="2800" dirty="0"/>
              <a:t> les </a:t>
            </a:r>
            <a:r>
              <a:rPr lang="en-US" altLang="zh-TW" sz="2800" dirty="0" err="1"/>
              <a:t>valeurs</a:t>
            </a:r>
            <a:r>
              <a:rPr lang="en-US" altLang="zh-TW" sz="2800" dirty="0"/>
              <a:t> de </a:t>
            </a:r>
            <a:r>
              <a:rPr lang="en-US" altLang="zh-TW" sz="2800" dirty="0" err="1"/>
              <a:t>paramètres</a:t>
            </a:r>
            <a:r>
              <a:rPr lang="en-US" altLang="zh-TW" sz="2800" dirty="0"/>
              <a:t> qui </a:t>
            </a:r>
            <a:r>
              <a:rPr lang="en-US" altLang="zh-TW" sz="2800" dirty="0" err="1"/>
              <a:t>minimisent</a:t>
            </a:r>
            <a:r>
              <a:rPr lang="en-US" altLang="zh-TW" sz="2800" dirty="0"/>
              <a:t> le </a:t>
            </a:r>
            <a:r>
              <a:rPr lang="en-US" altLang="zh-TW" sz="2800" dirty="0" err="1"/>
              <a:t>coût</a:t>
            </a:r>
            <a:r>
              <a:rPr lang="en-US" altLang="zh-TW" sz="2800" dirty="0"/>
              <a:t> (</a:t>
            </a:r>
            <a:r>
              <a:rPr lang="en-US" altLang="zh-TW" sz="2800" dirty="0" err="1"/>
              <a:t>ou</a:t>
            </a:r>
            <a:r>
              <a:rPr lang="en-US" altLang="zh-TW" sz="2800" dirty="0"/>
              <a:t> </a:t>
            </a:r>
            <a:r>
              <a:rPr lang="en-US" altLang="zh-TW" sz="2800" dirty="0" err="1"/>
              <a:t>perte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sp>
        <p:nvSpPr>
          <p:cNvPr id="61" name="矩形 60"/>
          <p:cNvSpPr/>
          <p:nvPr/>
        </p:nvSpPr>
        <p:spPr>
          <a:xfrm>
            <a:off x="6042881" y="4364367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/>
        </p:nvSpPr>
        <p:spPr>
          <a:xfrm>
            <a:off x="6072130" y="3182763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6829977" y="3390752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8329231" y="4348885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8358480" y="3167281"/>
            <a:ext cx="417003" cy="38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43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4" grpId="0"/>
      <p:bldP spid="61" grpId="0" animBg="1"/>
      <p:bldP spid="62" grpId="0" animBg="1"/>
      <p:bldP spid="63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Mais même problèmes ……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13391"/>
            <a:ext cx="10515600" cy="4490204"/>
          </a:xfrm>
        </p:spPr>
        <p:txBody>
          <a:bodyPr>
            <a:normAutofit/>
          </a:bodyPr>
          <a:lstStyle/>
          <a:p>
            <a:r>
              <a:rPr lang="fr-CA" altLang="zh-TW" sz="2700" dirty="0"/>
              <a:t>L’apprentissage est souvent difficile !</a:t>
            </a:r>
          </a:p>
          <a:p>
            <a:endParaRPr lang="fr-CA" altLang="zh-TW" sz="2700" dirty="0"/>
          </a:p>
          <a:p>
            <a:endParaRPr lang="fr-CA" altLang="zh-TW" dirty="0"/>
          </a:p>
          <a:p>
            <a:endParaRPr lang="fr-CA" altLang="zh-TW" dirty="0"/>
          </a:p>
          <a:p>
            <a:endParaRPr lang="fr-CA" altLang="zh-TW" dirty="0"/>
          </a:p>
          <a:p>
            <a:endParaRPr lang="fr-CA" altLang="zh-TW" dirty="0"/>
          </a:p>
          <a:p>
            <a:endParaRPr lang="fr-CA" altLang="zh-TW" dirty="0"/>
          </a:p>
          <a:p>
            <a:endParaRPr lang="fr-CA" altLang="zh-TW" dirty="0"/>
          </a:p>
          <a:p>
            <a:endParaRPr lang="fr-CA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366" y="2273229"/>
            <a:ext cx="6054635" cy="330870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003642" y="3648248"/>
            <a:ext cx="123524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altLang="zh-TW" sz="2400"/>
              <a:t>Chance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518903" y="2915795"/>
            <a:ext cx="159356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altLang="zh-TW" sz="2400"/>
              <a:t>Souvent</a:t>
            </a:r>
          </a:p>
        </p:txBody>
      </p:sp>
      <p:sp>
        <p:nvSpPr>
          <p:cNvPr id="11" name="向下箭號 10"/>
          <p:cNvSpPr/>
          <p:nvPr/>
        </p:nvSpPr>
        <p:spPr>
          <a:xfrm>
            <a:off x="8315686" y="4225833"/>
            <a:ext cx="580836" cy="341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altLang="zh-TW"/>
          </a:p>
        </p:txBody>
      </p:sp>
      <p:sp>
        <p:nvSpPr>
          <p:cNvPr id="12" name="向下箭號 11"/>
          <p:cNvSpPr/>
          <p:nvPr/>
        </p:nvSpPr>
        <p:spPr>
          <a:xfrm rot="5400000">
            <a:off x="6902920" y="3035616"/>
            <a:ext cx="580836" cy="341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altLang="zh-TW"/>
          </a:p>
        </p:txBody>
      </p:sp>
      <p:sp>
        <p:nvSpPr>
          <p:cNvPr id="5" name="Rectangle 4"/>
          <p:cNvSpPr/>
          <p:nvPr/>
        </p:nvSpPr>
        <p:spPr>
          <a:xfrm>
            <a:off x="838200" y="5623362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zh-TW" sz="2700" dirty="0"/>
              <a:t>Déplier le réseau introduit automatiquement le problème du gradient évanescent, et l’oubli qui s’ensuit !</a:t>
            </a:r>
          </a:p>
        </p:txBody>
      </p:sp>
    </p:spTree>
    <p:extLst>
      <p:ext uri="{BB962C8B-B14F-4D97-AF65-F5344CB8AC3E}">
        <p14:creationId xmlns:p14="http://schemas.microsoft.com/office/powerpoint/2010/main" val="34926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CA98-2721-4579-9042-A25AF8D0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81" y="353974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problème de l’oubli</a:t>
            </a:r>
          </a:p>
        </p:txBody>
      </p:sp>
      <p:pic>
        <p:nvPicPr>
          <p:cNvPr id="3" name="Image 18" descr="http://colah.github.io/posts/2015-08-Understanding-LSTMs/img/RNN-shorttermdepdencies.png">
            <a:extLst>
              <a:ext uri="{FF2B5EF4-FFF2-40B4-BE49-F238E27FC236}">
                <a16:creationId xmlns:a16="http://schemas.microsoft.com/office/drawing/2014/main" id="{2E69A8D0-31E6-4657-9EB8-521ADFFFBB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84" y="2050108"/>
            <a:ext cx="7296937" cy="277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19" descr="An unrolled recurrent neural network.">
            <a:extLst>
              <a:ext uri="{FF2B5EF4-FFF2-40B4-BE49-F238E27FC236}">
                <a16:creationId xmlns:a16="http://schemas.microsoft.com/office/drawing/2014/main" id="{80B4CEC3-1971-431C-ADDB-D4CF52D9C4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84" y="697195"/>
            <a:ext cx="4092499" cy="12039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44994" y="6434363"/>
            <a:ext cx="4032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solidFill>
                  <a:schemeClr val="bg1">
                    <a:lumMod val="50000"/>
                  </a:schemeClr>
                </a:solidFill>
              </a:rPr>
              <a:t>https://colah.github.io/posts/2015-08-Understanding-LSTMs/</a:t>
            </a:r>
          </a:p>
        </p:txBody>
      </p:sp>
      <p:sp>
        <p:nvSpPr>
          <p:cNvPr id="7" name="文字方塊 3"/>
          <p:cNvSpPr txBox="1"/>
          <p:nvPr/>
        </p:nvSpPr>
        <p:spPr>
          <a:xfrm>
            <a:off x="1116981" y="5535864"/>
            <a:ext cx="10614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zh-TW" sz="2700" dirty="0"/>
              <a:t>Peu d’itérations séparent le mot ciel de son contexte</a:t>
            </a:r>
          </a:p>
          <a:p>
            <a:r>
              <a:rPr lang="fr-CA" altLang="zh-TW" sz="2700" dirty="0"/>
              <a:t>				=&gt; gradient significatif lors de l’apprentissage</a:t>
            </a: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id="{E2956E1D-50B5-BA72-F5AE-468D9F4AA8D2}"/>
              </a:ext>
            </a:extLst>
          </p:cNvPr>
          <p:cNvSpPr txBox="1"/>
          <p:nvPr/>
        </p:nvSpPr>
        <p:spPr>
          <a:xfrm>
            <a:off x="1592372" y="4825005"/>
            <a:ext cx="419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sz="2800" dirty="0">
                <a:solidFill>
                  <a:srgbClr val="0070C0"/>
                </a:solidFill>
              </a:rPr>
              <a:t>Nuages        dans            </a:t>
            </a:r>
            <a:r>
              <a:rPr lang="fr-CA" altLang="zh-TW" sz="2800" dirty="0"/>
              <a:t>le</a:t>
            </a:r>
          </a:p>
        </p:txBody>
      </p:sp>
      <p:sp>
        <p:nvSpPr>
          <p:cNvPr id="6" name="文字方塊 3"/>
          <p:cNvSpPr txBox="1"/>
          <p:nvPr/>
        </p:nvSpPr>
        <p:spPr>
          <a:xfrm>
            <a:off x="6400616" y="4791052"/>
            <a:ext cx="8049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altLang="zh-TW" sz="2800" i="1" dirty="0">
                <a:solidFill>
                  <a:srgbClr val="0070C0"/>
                </a:solidFill>
              </a:rPr>
              <a:t>ciel</a:t>
            </a:r>
            <a:endParaRPr lang="fr-CA" altLang="zh-TW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3298B-AE67-7CBD-4826-F3E486757946}"/>
              </a:ext>
            </a:extLst>
          </p:cNvPr>
          <p:cNvSpPr txBox="1"/>
          <p:nvPr/>
        </p:nvSpPr>
        <p:spPr>
          <a:xfrm>
            <a:off x="6355820" y="4827639"/>
            <a:ext cx="894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altLang="zh-TW" sz="2800" i="1" dirty="0"/>
              <a:t> </a:t>
            </a:r>
            <a:r>
              <a:rPr lang="fr-CA" altLang="zh-TW" sz="2800" dirty="0"/>
              <a:t>…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25002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EBF0-6120-434B-9381-8DADCE67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problème de l’oubli</a:t>
            </a:r>
          </a:p>
        </p:txBody>
      </p:sp>
      <p:pic>
        <p:nvPicPr>
          <p:cNvPr id="3" name="Image 17" descr="Neural networks struggle with long term dependencies.">
            <a:extLst>
              <a:ext uri="{FF2B5EF4-FFF2-40B4-BE49-F238E27FC236}">
                <a16:creationId xmlns:a16="http://schemas.microsoft.com/office/drawing/2014/main" id="{C953914A-3699-4804-9586-51ED88A842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50" y="2022758"/>
            <a:ext cx="8389398" cy="315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19" descr="An unrolled recurrent neural network.">
            <a:extLst>
              <a:ext uri="{FF2B5EF4-FFF2-40B4-BE49-F238E27FC236}">
                <a16:creationId xmlns:a16="http://schemas.microsoft.com/office/drawing/2014/main" id="{80B4CEC3-1971-431C-ADDB-D4CF52D9C4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84" y="697195"/>
            <a:ext cx="4092499" cy="12039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3"/>
          <p:cNvSpPr txBox="1"/>
          <p:nvPr/>
        </p:nvSpPr>
        <p:spPr>
          <a:xfrm>
            <a:off x="1555651" y="4983181"/>
            <a:ext cx="585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sz="2800" dirty="0">
                <a:solidFill>
                  <a:srgbClr val="0070C0"/>
                </a:solidFill>
              </a:rPr>
              <a:t>J’ai grandi au Québec            </a:t>
            </a:r>
            <a:r>
              <a:rPr lang="fr-CA" altLang="zh-TW" sz="2800" dirty="0"/>
              <a:t>…   Je parle</a:t>
            </a:r>
          </a:p>
        </p:txBody>
      </p:sp>
      <p:sp>
        <p:nvSpPr>
          <p:cNvPr id="6" name="文字方塊 3"/>
          <p:cNvSpPr txBox="1"/>
          <p:nvPr/>
        </p:nvSpPr>
        <p:spPr>
          <a:xfrm>
            <a:off x="510326" y="5625074"/>
            <a:ext cx="11220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zh-TW" sz="2800" dirty="0"/>
              <a:t>Beaucoup d’itérations séparent français de son contexte</a:t>
            </a:r>
          </a:p>
          <a:p>
            <a:r>
              <a:rPr lang="fr-CA" altLang="zh-TW" sz="2800" dirty="0"/>
              <a:t>				=&gt; gradient proche de zéro lors de l’apprentissage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7290507" y="5062171"/>
            <a:ext cx="39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TW" sz="2400" dirty="0"/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7290506" y="4987623"/>
            <a:ext cx="1315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zh-TW" sz="2800" dirty="0">
                <a:solidFill>
                  <a:srgbClr val="0070C0"/>
                </a:solidFill>
              </a:rPr>
              <a:t>français</a:t>
            </a:r>
          </a:p>
        </p:txBody>
      </p:sp>
    </p:spTree>
    <p:extLst>
      <p:ext uri="{BB962C8B-B14F-4D97-AF65-F5344CB8AC3E}">
        <p14:creationId xmlns:p14="http://schemas.microsoft.com/office/powerpoint/2010/main" val="38084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D8EC-04FB-4D41-BECA-EDCF4C62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faut sauver le gradient …</a:t>
            </a:r>
          </a:p>
        </p:txBody>
      </p:sp>
      <p:pic>
        <p:nvPicPr>
          <p:cNvPr id="1025" name="Image 16" descr="http://colah.github.io/posts/2015-08-Understanding-LSTMs/img/LSTM3-SimpleRNN.png">
            <a:extLst>
              <a:ext uri="{FF2B5EF4-FFF2-40B4-BE49-F238E27FC236}">
                <a16:creationId xmlns:a16="http://schemas.microsoft.com/office/drawing/2014/main" id="{F65393C8-EDFE-4743-9476-064E2198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72" y="3300949"/>
            <a:ext cx="7950956" cy="29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CA89A5-17A5-4C78-B832-244F8E93CEA3}"/>
                  </a:ext>
                </a:extLst>
              </p:cNvPr>
              <p:cNvSpPr/>
              <p:nvPr/>
            </p:nvSpPr>
            <p:spPr>
              <a:xfrm>
                <a:off x="838200" y="1762604"/>
                <a:ext cx="11079332" cy="136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CA" sz="2700" spc="-15" dirty="0">
                    <a:solidFill>
                      <a:srgbClr val="333333"/>
                    </a:solidFill>
                    <a:ea typeface="Times New Roman" panose="02020603050405020304" pitchFamily="18" charset="0"/>
                  </a:rPr>
                  <a:t>Normalement, la mémoire du réseau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CA" sz="2400" b="0" i="1" spc="-15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400" b="0" i="1" spc="-15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𝑡𝑎𝑛h</m:t>
                    </m:r>
                    <m:d>
                      <m:dPr>
                        <m:ctrlP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CA" sz="2400" b="0" i="1" spc="-15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fr-CA" sz="2400" b="0" i="1" spc="-15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A" sz="2400" b="0" i="1" spc="-15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A" sz="2400" b="0" i="1" spc="-15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fr-CA" sz="2700" dirty="0"/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CA" sz="2800" dirty="0">
                    <a:solidFill>
                      <a:prstClr val="black"/>
                    </a:solidFill>
                    <a:latin typeface="Calibri" panose="020F0502020204030204"/>
                  </a:rPr>
                  <a:t>Les entrées successives entraînent des multiplications répétées de nombres entre -1  et 1, avec un résultat qui diminue à mesure. </a:t>
                </a:r>
                <a:endParaRPr kumimoji="0" lang="fr-C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CA89A5-17A5-4C78-B832-244F8E93C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62604"/>
                <a:ext cx="11079332" cy="1369606"/>
              </a:xfrm>
              <a:prstGeom prst="rect">
                <a:avLst/>
              </a:prstGeom>
              <a:blipFill>
                <a:blip r:embed="rId3"/>
                <a:stretch>
                  <a:fillRect l="-991" t="-4000" b="-1155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463836" y="5902980"/>
            <a:ext cx="85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pc="-15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Entrée</a:t>
            </a:r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1463836" y="3422050"/>
            <a:ext cx="240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pc="-15" dirty="0">
                <a:solidFill>
                  <a:srgbClr val="333333"/>
                </a:solidFill>
                <a:latin typeface="Helvetica" panose="020B0604020202020204" pitchFamily="34" charset="0"/>
              </a:rPr>
              <a:t>État interne mémorisé</a:t>
            </a:r>
            <a:endParaRPr lang="fr-CA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497786" y="4338885"/>
            <a:ext cx="328863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580913" y="5265160"/>
            <a:ext cx="328863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958451" y="4362636"/>
            <a:ext cx="328863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6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659957" y="1387811"/>
            <a:ext cx="1122166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Introduit un état de cellule (</a:t>
            </a:r>
            <a:r>
              <a:rPr kumimoji="0" lang="fr-CA" altLang="zh-TW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cell</a:t>
            </a:r>
            <a:r>
              <a:rPr kumimoji="0" lang="fr-CA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state</a:t>
            </a:r>
            <a:r>
              <a:rPr kumimoji="0" lang="fr-CA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 pour raviver le contexte d’une itération à l’autre</a:t>
            </a:r>
          </a:p>
          <a:p>
            <a:pPr marL="3571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Trois portes contrôlent la mise à jour de l’état caché en décidant </a:t>
            </a:r>
            <a:r>
              <a:rPr lang="fr-CA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quoi</a:t>
            </a:r>
            <a:r>
              <a:rPr kumimoji="0" lang="fr-CA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oublier du passé, quoi retenir du présent, et quoi transmettre de l’avant.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2" t="21889" r="6283"/>
          <a:stretch/>
        </p:blipFill>
        <p:spPr>
          <a:xfrm>
            <a:off x="1087807" y="3034416"/>
            <a:ext cx="6753673" cy="3240000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B04D8EC-04FB-4D41-BECA-EDCF4C625766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365126"/>
            <a:ext cx="10515600" cy="11362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solution LSTM (Long Short-</a:t>
            </a:r>
            <a:r>
              <a:rPr lang="fr-CA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Term</a:t>
            </a:r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Memory)</a:t>
            </a:r>
          </a:p>
        </p:txBody>
      </p:sp>
      <p:pic>
        <p:nvPicPr>
          <p:cNvPr id="6" name="Image 13" descr="http://colah.github.io/posts/2015-08-Understanding-LSTMs/img/LSTM3-C-line.png">
            <a:extLst>
              <a:ext uri="{FF2B5EF4-FFF2-40B4-BE49-F238E27FC236}">
                <a16:creationId xmlns:a16="http://schemas.microsoft.com/office/drawing/2014/main" id="{39575B3E-3441-75D4-73FF-490ECAC26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303" r="28200" b="6981"/>
          <a:stretch/>
        </p:blipFill>
        <p:spPr bwMode="auto">
          <a:xfrm>
            <a:off x="8403524" y="3712068"/>
            <a:ext cx="2877561" cy="188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78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5127" y="1613421"/>
            <a:ext cx="112033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1" indent="-342900">
              <a:buFont typeface="Arial" panose="020B0604020202020204" pitchFamily="34" charset="0"/>
              <a:buChar char="•"/>
            </a:pPr>
            <a:r>
              <a:rPr lang="fr-CA" altLang="zh-TW" sz="2700" dirty="0"/>
              <a:t>Quatre entrées au lieu d’une</a:t>
            </a:r>
            <a:endParaRPr lang="fr-CA" sz="2700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B04D8EC-04FB-4D41-BECA-EDCF4C62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LSTM</a:t>
            </a:r>
          </a:p>
        </p:txBody>
      </p:sp>
      <p:sp>
        <p:nvSpPr>
          <p:cNvPr id="25" name="流程圖: 磁碟 24"/>
          <p:cNvSpPr/>
          <p:nvPr/>
        </p:nvSpPr>
        <p:spPr>
          <a:xfrm>
            <a:off x="5772221" y="3586596"/>
            <a:ext cx="1028273" cy="634731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altLang="zh-TW" sz="1600" dirty="0"/>
              <a:t>Cellule de mémoire</a:t>
            </a:r>
          </a:p>
        </p:txBody>
      </p:sp>
      <p:sp>
        <p:nvSpPr>
          <p:cNvPr id="6" name="矩形 5"/>
          <p:cNvSpPr/>
          <p:nvPr/>
        </p:nvSpPr>
        <p:spPr>
          <a:xfrm>
            <a:off x="5531661" y="4611640"/>
            <a:ext cx="1396303" cy="3125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altLang="zh-TW" sz="1600" dirty="0"/>
              <a:t>Porte d’entrée</a:t>
            </a:r>
          </a:p>
        </p:txBody>
      </p:sp>
      <p:sp>
        <p:nvSpPr>
          <p:cNvPr id="8" name="矩形 7"/>
          <p:cNvSpPr/>
          <p:nvPr/>
        </p:nvSpPr>
        <p:spPr>
          <a:xfrm>
            <a:off x="5531661" y="2991412"/>
            <a:ext cx="1438955" cy="3125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altLang="zh-TW" sz="1600" dirty="0"/>
              <a:t>Porte de sortie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319887" y="2864102"/>
            <a:ext cx="2045447" cy="60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sz="1600" dirty="0"/>
              <a:t>Signal de commande de la porte de sortie</a:t>
            </a:r>
          </a:p>
        </p:txBody>
      </p:sp>
      <p:sp>
        <p:nvSpPr>
          <p:cNvPr id="11" name="矩形 10"/>
          <p:cNvSpPr/>
          <p:nvPr/>
        </p:nvSpPr>
        <p:spPr>
          <a:xfrm>
            <a:off x="6878555" y="3646456"/>
            <a:ext cx="768508" cy="4610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altLang="zh-TW" sz="1600" dirty="0"/>
              <a:t>Porte d’oubli</a:t>
            </a: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5263251" y="3147674"/>
            <a:ext cx="246823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5263251" y="4767902"/>
            <a:ext cx="246823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6222910" y="4976100"/>
            <a:ext cx="0" cy="33737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6238477" y="4221326"/>
            <a:ext cx="0" cy="3934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6225712" y="2712080"/>
            <a:ext cx="0" cy="2793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手繪多邊形 28"/>
          <p:cNvSpPr/>
          <p:nvPr/>
        </p:nvSpPr>
        <p:spPr>
          <a:xfrm>
            <a:off x="6307298" y="3421614"/>
            <a:ext cx="1013132" cy="245658"/>
          </a:xfrm>
          <a:custGeom>
            <a:avLst/>
            <a:gdLst>
              <a:gd name="connsiteX0" fmla="*/ 0 w 2035834"/>
              <a:gd name="connsiteY0" fmla="*/ 603849 h 603849"/>
              <a:gd name="connsiteX1" fmla="*/ 1017917 w 2035834"/>
              <a:gd name="connsiteY1" fmla="*/ 0 h 603849"/>
              <a:gd name="connsiteX2" fmla="*/ 2035834 w 2035834"/>
              <a:gd name="connsiteY2" fmla="*/ 603849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5834" h="603849">
                <a:moveTo>
                  <a:pt x="0" y="603849"/>
                </a:moveTo>
                <a:cubicBezTo>
                  <a:pt x="339305" y="301924"/>
                  <a:pt x="678611" y="0"/>
                  <a:pt x="1017917" y="0"/>
                </a:cubicBezTo>
                <a:cubicBezTo>
                  <a:pt x="1357223" y="0"/>
                  <a:pt x="1696528" y="301924"/>
                  <a:pt x="2035834" y="603849"/>
                </a:cubicBezTo>
              </a:path>
            </a:pathLst>
          </a:custGeom>
          <a:noFill/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altLang="zh-TW" sz="1200"/>
          </a:p>
        </p:txBody>
      </p:sp>
      <p:sp>
        <p:nvSpPr>
          <p:cNvPr id="31" name="手繪多邊形 30"/>
          <p:cNvSpPr/>
          <p:nvPr/>
        </p:nvSpPr>
        <p:spPr>
          <a:xfrm rot="21317573" flipH="1" flipV="1">
            <a:off x="6316302" y="4174784"/>
            <a:ext cx="1006889" cy="272430"/>
          </a:xfrm>
          <a:custGeom>
            <a:avLst/>
            <a:gdLst>
              <a:gd name="connsiteX0" fmla="*/ 0 w 2035834"/>
              <a:gd name="connsiteY0" fmla="*/ 603849 h 603849"/>
              <a:gd name="connsiteX1" fmla="*/ 1017917 w 2035834"/>
              <a:gd name="connsiteY1" fmla="*/ 0 h 603849"/>
              <a:gd name="connsiteX2" fmla="*/ 2035834 w 2035834"/>
              <a:gd name="connsiteY2" fmla="*/ 603849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5834" h="603849">
                <a:moveTo>
                  <a:pt x="0" y="603849"/>
                </a:moveTo>
                <a:cubicBezTo>
                  <a:pt x="339305" y="301924"/>
                  <a:pt x="678611" y="0"/>
                  <a:pt x="1017917" y="0"/>
                </a:cubicBezTo>
                <a:cubicBezTo>
                  <a:pt x="1357223" y="0"/>
                  <a:pt x="1696528" y="301924"/>
                  <a:pt x="2035834" y="603849"/>
                </a:cubicBezTo>
              </a:path>
            </a:pathLst>
          </a:custGeom>
          <a:noFill/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altLang="zh-TW" sz="1200"/>
          </a:p>
        </p:txBody>
      </p:sp>
      <p:sp>
        <p:nvSpPr>
          <p:cNvPr id="30" name="文字方塊 29"/>
          <p:cNvSpPr txBox="1"/>
          <p:nvPr/>
        </p:nvSpPr>
        <p:spPr>
          <a:xfrm>
            <a:off x="5350199" y="5296175"/>
            <a:ext cx="2405095" cy="34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zh-TW" sz="1600">
                <a:solidFill>
                  <a:srgbClr val="0000FF"/>
                </a:solidFill>
              </a:rPr>
              <a:t>Information d’entrée</a:t>
            </a:r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6222910" y="3287291"/>
            <a:ext cx="0" cy="3934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5530097" y="2969815"/>
            <a:ext cx="2184528" cy="19850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altLang="zh-TW" sz="1200"/>
          </a:p>
        </p:txBody>
      </p:sp>
      <p:sp>
        <p:nvSpPr>
          <p:cNvPr id="56" name="文字方塊 55"/>
          <p:cNvSpPr txBox="1"/>
          <p:nvPr/>
        </p:nvSpPr>
        <p:spPr>
          <a:xfrm>
            <a:off x="6970618" y="4605428"/>
            <a:ext cx="764029" cy="383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zh-TW" b="1" i="1" u="sng">
                <a:solidFill>
                  <a:srgbClr val="FF0000"/>
                </a:solidFill>
              </a:rPr>
              <a:t>LSTM</a:t>
            </a:r>
          </a:p>
        </p:txBody>
      </p:sp>
      <p:sp>
        <p:nvSpPr>
          <p:cNvPr id="57" name="矩形 56"/>
          <p:cNvSpPr/>
          <p:nvPr/>
        </p:nvSpPr>
        <p:spPr>
          <a:xfrm>
            <a:off x="7356897" y="2506900"/>
            <a:ext cx="1809727" cy="9936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altLang="zh-TW"/>
              <a:t>Neurone spécial:</a:t>
            </a:r>
          </a:p>
          <a:p>
            <a:pPr algn="ctr"/>
            <a:r>
              <a:rPr lang="fr-CA" altLang="zh-TW"/>
              <a:t>4 entrées, </a:t>
            </a:r>
          </a:p>
          <a:p>
            <a:pPr algn="ctr"/>
            <a:r>
              <a:rPr lang="fr-CA" altLang="zh-TW"/>
              <a:t>1 sortie</a:t>
            </a:r>
          </a:p>
        </p:txBody>
      </p:sp>
      <p:cxnSp>
        <p:nvCxnSpPr>
          <p:cNvPr id="27" name="直線單箭頭接點 26"/>
          <p:cNvCxnSpPr/>
          <p:nvPr/>
        </p:nvCxnSpPr>
        <p:spPr>
          <a:xfrm flipH="1">
            <a:off x="7693561" y="3911038"/>
            <a:ext cx="246823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9"/>
          <p:cNvSpPr txBox="1"/>
          <p:nvPr/>
        </p:nvSpPr>
        <p:spPr>
          <a:xfrm>
            <a:off x="3239176" y="4487053"/>
            <a:ext cx="2111023" cy="60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sz="1600" dirty="0"/>
              <a:t>Signal de commande de la porte d’entrée </a:t>
            </a:r>
          </a:p>
        </p:txBody>
      </p:sp>
      <p:sp>
        <p:nvSpPr>
          <p:cNvPr id="33" name="文字方塊 9"/>
          <p:cNvSpPr txBox="1"/>
          <p:nvPr/>
        </p:nvSpPr>
        <p:spPr>
          <a:xfrm>
            <a:off x="7928298" y="3669929"/>
            <a:ext cx="2002030" cy="60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sz="1600" dirty="0"/>
              <a:t>Signal de commande de la porte d’oubli </a:t>
            </a:r>
          </a:p>
        </p:txBody>
      </p:sp>
      <p:sp>
        <p:nvSpPr>
          <p:cNvPr id="40" name="文字方塊 29"/>
          <p:cNvSpPr txBox="1"/>
          <p:nvPr/>
        </p:nvSpPr>
        <p:spPr>
          <a:xfrm>
            <a:off x="5075167" y="2366170"/>
            <a:ext cx="2245263" cy="34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zh-TW" sz="1600">
                <a:solidFill>
                  <a:srgbClr val="0000FF"/>
                </a:solidFill>
              </a:rPr>
              <a:t>Information de sortie</a:t>
            </a:r>
          </a:p>
        </p:txBody>
      </p:sp>
    </p:spTree>
    <p:extLst>
      <p:ext uri="{BB962C8B-B14F-4D97-AF65-F5344CB8AC3E}">
        <p14:creationId xmlns:p14="http://schemas.microsoft.com/office/powerpoint/2010/main" val="23128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A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besoin de contextualiser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17519"/>
            <a:ext cx="1116644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altLang="zh-TW" dirty="0"/>
              <a:t>Permet de relativiser les sens des éléments d’une séquence</a:t>
            </a:r>
          </a:p>
          <a:p>
            <a:pPr lvl="1">
              <a:spcAft>
                <a:spcPts val="1200"/>
              </a:spcAft>
            </a:pPr>
            <a:r>
              <a:rPr lang="fr-CA" altLang="zh-TW" dirty="0"/>
              <a:t>Ex. : segmentation d’entités </a:t>
            </a:r>
            <a:r>
              <a:rPr lang="fr-CA" altLang="zh-TW" sz="20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fr-CA" altLang="zh-TW" sz="2000" i="1" dirty="0" err="1">
                <a:solidFill>
                  <a:schemeClr val="bg1">
                    <a:lumMod val="65000"/>
                  </a:schemeClr>
                </a:solidFill>
              </a:rPr>
              <a:t>Named</a:t>
            </a:r>
            <a:r>
              <a:rPr lang="fr-CA" altLang="zh-TW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CA" altLang="zh-TW" sz="2000" i="1" dirty="0" err="1">
                <a:solidFill>
                  <a:schemeClr val="bg1">
                    <a:lumMod val="65000"/>
                  </a:schemeClr>
                </a:solidFill>
              </a:rPr>
              <a:t>Entity</a:t>
            </a:r>
            <a:r>
              <a:rPr lang="fr-CA" altLang="zh-TW" sz="2000" i="1" dirty="0">
                <a:solidFill>
                  <a:schemeClr val="bg1">
                    <a:lumMod val="65000"/>
                  </a:schemeClr>
                </a:solidFill>
              </a:rPr>
              <a:t> Recognition</a:t>
            </a:r>
            <a:r>
              <a:rPr lang="fr-CA" altLang="zh-TW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fr-CA" altLang="zh-TW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4" name="直線單箭頭接點 23"/>
          <p:cNvCxnSpPr/>
          <p:nvPr>
            <p:custDataLst>
              <p:tags r:id="rId3"/>
            </p:custDataLst>
          </p:nvPr>
        </p:nvCxnSpPr>
        <p:spPr>
          <a:xfrm flipV="1">
            <a:off x="2271029" y="3646302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>
            <p:custDataLst>
              <p:tags r:id="rId4"/>
            </p:custDataLst>
          </p:nvPr>
        </p:nvCxnSpPr>
        <p:spPr>
          <a:xfrm flipV="1">
            <a:off x="3385369" y="3643439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>
            <p:custDataLst>
              <p:tags r:id="rId5"/>
            </p:custDataLst>
          </p:nvPr>
        </p:nvCxnSpPr>
        <p:spPr>
          <a:xfrm flipV="1">
            <a:off x="4785356" y="3628205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>
            <p:custDataLst>
              <p:tags r:id="rId6"/>
            </p:custDataLst>
          </p:nvPr>
        </p:nvCxnSpPr>
        <p:spPr>
          <a:xfrm flipV="1">
            <a:off x="5771828" y="3628205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>
            <p:custDataLst>
              <p:tags r:id="rId7"/>
            </p:custDataLst>
          </p:nvPr>
        </p:nvSpPr>
        <p:spPr>
          <a:xfrm>
            <a:off x="1951522" y="4804452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</a:p>
        </p:txBody>
      </p:sp>
      <p:sp>
        <p:nvSpPr>
          <p:cNvPr id="15" name="文字方塊 14"/>
          <p:cNvSpPr txBox="1"/>
          <p:nvPr>
            <p:custDataLst>
              <p:tags r:id="rId8"/>
            </p:custDataLst>
          </p:nvPr>
        </p:nvSpPr>
        <p:spPr>
          <a:xfrm>
            <a:off x="2997102" y="4801589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</a:p>
        </p:txBody>
      </p:sp>
      <p:sp>
        <p:nvSpPr>
          <p:cNvPr id="16" name="文字方塊 15"/>
          <p:cNvSpPr txBox="1"/>
          <p:nvPr>
            <p:custDataLst>
              <p:tags r:id="rId9"/>
            </p:custDataLst>
          </p:nvPr>
        </p:nvSpPr>
        <p:spPr>
          <a:xfrm>
            <a:off x="4398562" y="4786355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</a:p>
        </p:txBody>
      </p:sp>
      <p:sp>
        <p:nvSpPr>
          <p:cNvPr id="17" name="文字方塊 16"/>
          <p:cNvSpPr txBox="1"/>
          <p:nvPr>
            <p:custDataLst>
              <p:tags r:id="rId10"/>
            </p:custDataLst>
          </p:nvPr>
        </p:nvSpPr>
        <p:spPr>
          <a:xfrm>
            <a:off x="5383561" y="4786355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4</a:t>
            </a:r>
          </a:p>
        </p:txBody>
      </p: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2036618" y="5082952"/>
            <a:ext cx="9361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La  compagnie  Tesla    rend  </a:t>
            </a:r>
            <a:r>
              <a:rPr kumimoji="0" lang="fr-CA" altLang="zh-TW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hommage  à     Tesla</a:t>
            </a:r>
            <a:endParaRPr kumimoji="0" lang="fr-CA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文字方塊 34"/>
          <p:cNvSpPr txBox="1"/>
          <p:nvPr>
            <p:custDataLst>
              <p:tags r:id="rId12"/>
            </p:custDataLst>
          </p:nvPr>
        </p:nvSpPr>
        <p:spPr>
          <a:xfrm>
            <a:off x="6407908" y="4786355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5</a:t>
            </a:r>
          </a:p>
        </p:txBody>
      </p:sp>
      <p:sp>
        <p:nvSpPr>
          <p:cNvPr id="36" name="文字方塊 35"/>
          <p:cNvSpPr txBox="1"/>
          <p:nvPr>
            <p:custDataLst>
              <p:tags r:id="rId13"/>
            </p:custDataLst>
          </p:nvPr>
        </p:nvSpPr>
        <p:spPr>
          <a:xfrm>
            <a:off x="7498816" y="4758346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</a:t>
            </a:r>
          </a:p>
        </p:txBody>
      </p:sp>
      <p:sp>
        <p:nvSpPr>
          <p:cNvPr id="37" name="文字方塊 36"/>
          <p:cNvSpPr txBox="1"/>
          <p:nvPr>
            <p:custDataLst>
              <p:tags r:id="rId14"/>
            </p:custDataLst>
          </p:nvPr>
        </p:nvSpPr>
        <p:spPr>
          <a:xfrm>
            <a:off x="8468254" y="4724012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</a:t>
            </a:r>
            <a:r>
              <a:rPr kumimoji="0" lang="fr-CA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7</a:t>
            </a:r>
          </a:p>
        </p:txBody>
      </p:sp>
      <p:cxnSp>
        <p:nvCxnSpPr>
          <p:cNvPr id="38" name="直線單箭頭接點 37"/>
          <p:cNvCxnSpPr/>
          <p:nvPr>
            <p:custDataLst>
              <p:tags r:id="rId15"/>
            </p:custDataLst>
          </p:nvPr>
        </p:nvCxnSpPr>
        <p:spPr>
          <a:xfrm flipV="1">
            <a:off x="6712206" y="3628205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>
            <p:custDataLst>
              <p:tags r:id="rId16"/>
            </p:custDataLst>
          </p:nvPr>
        </p:nvCxnSpPr>
        <p:spPr>
          <a:xfrm flipV="1">
            <a:off x="7831161" y="3600196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>
            <p:custDataLst>
              <p:tags r:id="rId17"/>
            </p:custDataLst>
          </p:nvPr>
        </p:nvCxnSpPr>
        <p:spPr>
          <a:xfrm flipV="1">
            <a:off x="8848908" y="3565862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352927" y="2726612"/>
            <a:ext cx="832577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ORG</a:t>
            </a:r>
          </a:p>
        </p:txBody>
      </p:sp>
      <p:sp>
        <p:nvSpPr>
          <p:cNvPr id="43" name="文字方塊 42"/>
          <p:cNvSpPr txBox="1"/>
          <p:nvPr>
            <p:custDataLst>
              <p:tags r:id="rId19"/>
            </p:custDataLst>
          </p:nvPr>
        </p:nvSpPr>
        <p:spPr>
          <a:xfrm>
            <a:off x="1958002" y="3168903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</a:p>
        </p:txBody>
      </p:sp>
      <p:sp>
        <p:nvSpPr>
          <p:cNvPr id="44" name="文字方塊 43"/>
          <p:cNvSpPr txBox="1"/>
          <p:nvPr>
            <p:custDataLst>
              <p:tags r:id="rId20"/>
            </p:custDataLst>
          </p:nvPr>
        </p:nvSpPr>
        <p:spPr>
          <a:xfrm>
            <a:off x="3003582" y="3166040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</a:p>
        </p:txBody>
      </p:sp>
      <p:sp>
        <p:nvSpPr>
          <p:cNvPr id="45" name="文字方塊 44"/>
          <p:cNvSpPr txBox="1"/>
          <p:nvPr>
            <p:custDataLst>
              <p:tags r:id="rId21"/>
            </p:custDataLst>
          </p:nvPr>
        </p:nvSpPr>
        <p:spPr>
          <a:xfrm>
            <a:off x="4405042" y="3150806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lang="fr-CA" altLang="zh-TW" sz="2800" baseline="3000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kumimoji="0" lang="fr-CA" altLang="zh-TW" sz="2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文字方塊 45"/>
          <p:cNvSpPr txBox="1"/>
          <p:nvPr>
            <p:custDataLst>
              <p:tags r:id="rId22"/>
            </p:custDataLst>
          </p:nvPr>
        </p:nvSpPr>
        <p:spPr>
          <a:xfrm>
            <a:off x="5390041" y="3150806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4</a:t>
            </a:r>
          </a:p>
        </p:txBody>
      </p:sp>
      <p:sp>
        <p:nvSpPr>
          <p:cNvPr id="47" name="文字方塊 46"/>
          <p:cNvSpPr txBox="1"/>
          <p:nvPr>
            <p:custDataLst>
              <p:tags r:id="rId23"/>
            </p:custDataLst>
          </p:nvPr>
        </p:nvSpPr>
        <p:spPr>
          <a:xfrm>
            <a:off x="6419231" y="3150806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5</a:t>
            </a:r>
          </a:p>
        </p:txBody>
      </p:sp>
      <p:sp>
        <p:nvSpPr>
          <p:cNvPr id="48" name="文字方塊 47"/>
          <p:cNvSpPr txBox="1"/>
          <p:nvPr>
            <p:custDataLst>
              <p:tags r:id="rId24"/>
            </p:custDataLst>
          </p:nvPr>
        </p:nvSpPr>
        <p:spPr>
          <a:xfrm>
            <a:off x="7505296" y="3122797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fr-CA" altLang="zh-TW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</a:t>
            </a:r>
          </a:p>
        </p:txBody>
      </p:sp>
      <p:sp>
        <p:nvSpPr>
          <p:cNvPr id="49" name="文字方塊 48"/>
          <p:cNvSpPr txBox="1"/>
          <p:nvPr>
            <p:custDataLst>
              <p:tags r:id="rId25"/>
            </p:custDataLst>
          </p:nvPr>
        </p:nvSpPr>
        <p:spPr>
          <a:xfrm>
            <a:off x="8474734" y="3088463"/>
            <a:ext cx="76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fr-CA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7</a:t>
            </a:r>
          </a:p>
        </p:txBody>
      </p:sp>
      <p:sp>
        <p:nvSpPr>
          <p:cNvPr id="57" name="Text Box 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357092" y="2671897"/>
            <a:ext cx="62579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   </a:t>
            </a:r>
            <a:r>
              <a:rPr lang="fr-CA" altLang="zh-TW" sz="2400" b="0">
                <a:solidFill>
                  <a:srgbClr val="0000FF"/>
                </a:solidFill>
                <a:ea typeface="新細明體" panose="02020500000000000000" pitchFamily="18" charset="-120"/>
              </a:rPr>
              <a:t>?</a:t>
            </a:r>
          </a:p>
        </p:txBody>
      </p:sp>
      <p:sp>
        <p:nvSpPr>
          <p:cNvPr id="6" name="矩形 5"/>
          <p:cNvSpPr/>
          <p:nvPr>
            <p:custDataLst>
              <p:tags r:id="rId27"/>
            </p:custDataLst>
          </p:nvPr>
        </p:nvSpPr>
        <p:spPr>
          <a:xfrm>
            <a:off x="1854625" y="3898079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58" name="矩形 57"/>
          <p:cNvSpPr/>
          <p:nvPr>
            <p:custDataLst>
              <p:tags r:id="rId28"/>
            </p:custDataLst>
          </p:nvPr>
        </p:nvSpPr>
        <p:spPr>
          <a:xfrm>
            <a:off x="2967771" y="3895216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59" name="矩形 58"/>
          <p:cNvSpPr/>
          <p:nvPr>
            <p:custDataLst>
              <p:tags r:id="rId29"/>
            </p:custDataLst>
          </p:nvPr>
        </p:nvSpPr>
        <p:spPr>
          <a:xfrm>
            <a:off x="4363611" y="3879982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60" name="矩形 59"/>
          <p:cNvSpPr/>
          <p:nvPr>
            <p:custDataLst>
              <p:tags r:id="rId30"/>
            </p:custDataLst>
          </p:nvPr>
        </p:nvSpPr>
        <p:spPr>
          <a:xfrm>
            <a:off x="5358062" y="3879982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61" name="矩形 60"/>
          <p:cNvSpPr/>
          <p:nvPr>
            <p:custDataLst>
              <p:tags r:id="rId31"/>
            </p:custDataLst>
          </p:nvPr>
        </p:nvSpPr>
        <p:spPr>
          <a:xfrm>
            <a:off x="6304734" y="3879982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62" name="矩形 61"/>
          <p:cNvSpPr/>
          <p:nvPr>
            <p:custDataLst>
              <p:tags r:id="rId32"/>
            </p:custDataLst>
          </p:nvPr>
        </p:nvSpPr>
        <p:spPr>
          <a:xfrm>
            <a:off x="7385434" y="3851973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63" name="矩形 62"/>
          <p:cNvSpPr/>
          <p:nvPr>
            <p:custDataLst>
              <p:tags r:id="rId33"/>
            </p:custDataLst>
          </p:nvPr>
        </p:nvSpPr>
        <p:spPr>
          <a:xfrm>
            <a:off x="8421673" y="3817639"/>
            <a:ext cx="814944" cy="64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</a:t>
            </a:r>
          </a:p>
        </p:txBody>
      </p:sp>
      <p:sp>
        <p:nvSpPr>
          <p:cNvPr id="7" name="矩形 6"/>
          <p:cNvSpPr/>
          <p:nvPr>
            <p:custDataLst>
              <p:tags r:id="rId34"/>
            </p:custDataLst>
          </p:nvPr>
        </p:nvSpPr>
        <p:spPr>
          <a:xfrm>
            <a:off x="4270133" y="2770441"/>
            <a:ext cx="983233" cy="28134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altLang="zh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" name="矩形 63"/>
          <p:cNvSpPr/>
          <p:nvPr>
            <p:custDataLst>
              <p:tags r:id="rId35"/>
            </p:custDataLst>
          </p:nvPr>
        </p:nvSpPr>
        <p:spPr>
          <a:xfrm>
            <a:off x="8303010" y="2711375"/>
            <a:ext cx="1049571" cy="28134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altLang="zh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矩形 49"/>
          <p:cNvSpPr/>
          <p:nvPr>
            <p:custDataLst>
              <p:tags r:id="rId36"/>
            </p:custDataLst>
          </p:nvPr>
        </p:nvSpPr>
        <p:spPr>
          <a:xfrm>
            <a:off x="3659926" y="5766721"/>
            <a:ext cx="4697166" cy="461665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Besoin d’un contexte de prédiction !</a:t>
            </a:r>
          </a:p>
        </p:txBody>
      </p:sp>
      <p:cxnSp>
        <p:nvCxnSpPr>
          <p:cNvPr id="52" name="直線接點 51"/>
          <p:cNvCxnSpPr>
            <a:cxnSpLocks/>
          </p:cNvCxnSpPr>
          <p:nvPr>
            <p:custDataLst>
              <p:tags r:id="rId37"/>
            </p:custDataLst>
          </p:nvPr>
        </p:nvCxnSpPr>
        <p:spPr>
          <a:xfrm>
            <a:off x="6255288" y="5606172"/>
            <a:ext cx="13959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>
            <p:custDataLst>
              <p:tags r:id="rId38"/>
            </p:custDataLst>
          </p:nvPr>
        </p:nvSpPr>
        <p:spPr>
          <a:xfrm>
            <a:off x="2909592" y="2719440"/>
            <a:ext cx="94732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Entité</a:t>
            </a:r>
          </a:p>
        </p:txBody>
      </p:sp>
      <p:sp>
        <p:nvSpPr>
          <p:cNvPr id="65" name="文字方塊 64"/>
          <p:cNvSpPr txBox="1"/>
          <p:nvPr>
            <p:custDataLst>
              <p:tags r:id="rId39"/>
            </p:custDataLst>
          </p:nvPr>
        </p:nvSpPr>
        <p:spPr>
          <a:xfrm>
            <a:off x="6988207" y="2618093"/>
            <a:ext cx="94732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Entité</a:t>
            </a:r>
          </a:p>
        </p:txBody>
      </p:sp>
      <p:sp>
        <p:nvSpPr>
          <p:cNvPr id="9" name="向右箭號 8"/>
          <p:cNvSpPr/>
          <p:nvPr>
            <p:custDataLst>
              <p:tags r:id="rId40"/>
            </p:custDataLst>
          </p:nvPr>
        </p:nvSpPr>
        <p:spPr>
          <a:xfrm>
            <a:off x="3877325" y="2787638"/>
            <a:ext cx="496349" cy="377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altLang="zh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" name="向右箭號 66"/>
          <p:cNvSpPr/>
          <p:nvPr>
            <p:custDataLst>
              <p:tags r:id="rId41"/>
            </p:custDataLst>
          </p:nvPr>
        </p:nvSpPr>
        <p:spPr>
          <a:xfrm>
            <a:off x="7951557" y="2693963"/>
            <a:ext cx="496349" cy="377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altLang="zh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1" name="直線接點 50">
            <a:extLst>
              <a:ext uri="{FF2B5EF4-FFF2-40B4-BE49-F238E27FC236}">
                <a16:creationId xmlns:a16="http://schemas.microsoft.com/office/drawing/2014/main" id="{8F1C52AC-F282-C2D7-74B7-EA07F3E9316B}"/>
              </a:ext>
            </a:extLst>
          </p:cNvPr>
          <p:cNvCxnSpPr>
            <a:cxnSpLocks/>
          </p:cNvCxnSpPr>
          <p:nvPr>
            <p:custDataLst>
              <p:tags r:id="rId42"/>
            </p:custDataLst>
          </p:nvPr>
        </p:nvCxnSpPr>
        <p:spPr>
          <a:xfrm>
            <a:off x="2594708" y="5538399"/>
            <a:ext cx="15825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68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5" grpId="0"/>
      <p:bldP spid="35" grpId="0"/>
      <p:bldP spid="36" grpId="0"/>
      <p:bldP spid="37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7" grpId="0"/>
      <p:bldP spid="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" grpId="0" animBg="1"/>
      <p:bldP spid="64" grpId="0" animBg="1"/>
      <p:bldP spid="50" grpId="0" animBg="1"/>
      <p:bldP spid="8" grpId="0" animBg="1"/>
      <p:bldP spid="65" grpId="0" animBg="1"/>
      <p:bldP spid="9" grpId="0" animBg="1"/>
      <p:bldP spid="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1656-6F9B-4140-8B29-C53080CE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Concrètement, 4 niveaux de traitement</a:t>
            </a:r>
          </a:p>
        </p:txBody>
      </p:sp>
      <p:pic>
        <p:nvPicPr>
          <p:cNvPr id="3" name="Image 15" descr="A LSTM neural network.">
            <a:extLst>
              <a:ext uri="{FF2B5EF4-FFF2-40B4-BE49-F238E27FC236}">
                <a16:creationId xmlns:a16="http://schemas.microsoft.com/office/drawing/2014/main" id="{4D8497C0-83D5-4201-A83E-2DA0FB8D88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84" y="2284541"/>
            <a:ext cx="4754531" cy="260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14" descr="http://colah.github.io/posts/2015-08-Understanding-LSTMs/img/LSTM2-notation.png">
            <a:extLst>
              <a:ext uri="{FF2B5EF4-FFF2-40B4-BE49-F238E27FC236}">
                <a16:creationId xmlns:a16="http://schemas.microsoft.com/office/drawing/2014/main" id="{0D539B9B-FB35-4703-800F-8B0587E1AB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74" y="5172063"/>
            <a:ext cx="5543550" cy="103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6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B3C1-5808-4C80-ACD0-C1AB4346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Porte d’oubli</a:t>
            </a:r>
            <a:endParaRPr lang="en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11" descr="http://colah.github.io/posts/2015-08-Understanding-LSTMs/img/LSTM3-focus-f.png">
            <a:extLst>
              <a:ext uri="{FF2B5EF4-FFF2-40B4-BE49-F238E27FC236}">
                <a16:creationId xmlns:a16="http://schemas.microsoft.com/office/drawing/2014/main" id="{BD0B4854-1B6D-446A-9149-1EC0166AAD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38" y="1844605"/>
            <a:ext cx="9220200" cy="40188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5753974" y="2383507"/>
            <a:ext cx="5408343" cy="1196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700">
                <a:latin typeface="+mn-lt"/>
              </a:rPr>
              <a:t>Décide la contribution du contexte précédent à la sortie courante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5753973" y="4499176"/>
            <a:ext cx="57215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400" dirty="0">
                <a:latin typeface="+mn-lt"/>
              </a:rPr>
              <a:t>Ex.: pour prédire les mots d’une nouvelle phrase, il peut être inutile de retenir le genre du sujet de la phrase précédente</a:t>
            </a:r>
          </a:p>
        </p:txBody>
      </p:sp>
    </p:spTree>
    <p:extLst>
      <p:ext uri="{BB962C8B-B14F-4D97-AF65-F5344CB8AC3E}">
        <p14:creationId xmlns:p14="http://schemas.microsoft.com/office/powerpoint/2010/main" val="3606759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3894-F23A-4E4A-AC26-80E240C0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Porte </a:t>
            </a:r>
            <a:r>
              <a:rPr lang="en-CA" sz="36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d’entrée</a:t>
            </a:r>
            <a:endParaRPr lang="en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10" descr="http://colah.github.io/posts/2015-08-Understanding-LSTMs/img/LSTM3-focus-i.png">
            <a:extLst>
              <a:ext uri="{FF2B5EF4-FFF2-40B4-BE49-F238E27FC236}">
                <a16:creationId xmlns:a16="http://schemas.microsoft.com/office/drawing/2014/main" id="{D0110048-0F3D-4D1D-BE9B-3840A3E08A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0" y="2082603"/>
            <a:ext cx="10054066" cy="338126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08F4FE38-C09C-4DCA-90C1-233E214F0C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9506" y="1744049"/>
                <a:ext cx="6553199" cy="17008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fr-CA" sz="2700" dirty="0">
                    <a:latin typeface="+mn-lt"/>
                  </a:rPr>
                  <a:t>Décide de la mise à jour de la mémoire de contexte et de son apport à la sortie courante</a:t>
                </a:r>
                <a:r>
                  <a:rPr lang="fr-CA" sz="27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 </a:t>
                </a:r>
                <a:r>
                  <a:rPr lang="fr-CA" sz="3200" dirty="0">
                    <a:solidFill>
                      <a:schemeClr val="bg1">
                        <a:lumMod val="6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CA" sz="2400" i="1" dirty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A" sz="2400" b="0" i="1" dirty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fr-CA" sz="2400" i="1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fr-CA" sz="3200" i="1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fr-CA" sz="2800" dirty="0">
                    <a:solidFill>
                      <a:schemeClr val="bg1">
                        <a:lumMod val="65000"/>
                      </a:schemeClr>
                    </a:solidFill>
                    <a:sym typeface="Symbol" panose="05050102010706020507" pitchFamily="18" charset="2"/>
                  </a:rPr>
                  <a:t>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8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A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CA" sz="2800" dirty="0">
                    <a:solidFill>
                      <a:schemeClr val="bg1">
                        <a:lumMod val="65000"/>
                      </a:schemeClr>
                    </a:solidFill>
                  </a:rPr>
                  <a:t> dans un RRN standard) </a:t>
                </a:r>
                <a:endParaRPr lang="fr-CA" sz="3200" i="1" baseline="-250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08F4FE38-C09C-4DCA-90C1-233E214F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506" y="1744049"/>
                <a:ext cx="6553199" cy="1700807"/>
              </a:xfrm>
              <a:prstGeom prst="rect">
                <a:avLst/>
              </a:prstGeom>
              <a:blipFill>
                <a:blip r:embed="rId3"/>
                <a:stretch>
                  <a:fillRect l="-2419" r="-1116" b="-32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5846094" y="4501660"/>
            <a:ext cx="5658250" cy="170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400" dirty="0">
                <a:latin typeface="+mn-lt"/>
              </a:rPr>
              <a:t>Ex.: pour prédire les mots d’une nouvelle phrase, il est utile de jour le genre du sujet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08F4FE38-C09C-4DCA-90C1-233E214F0C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721" y="5550172"/>
                <a:ext cx="4627406" cy="45370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CA" sz="14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A" sz="1400" b="1" i="1" dirty="0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fr-CA" sz="1400" b="1" i="1" baseline="-25000" dirty="0"/>
                  <a:t>t </a:t>
                </a:r>
                <a:r>
                  <a:rPr lang="fr-CA" sz="1400" dirty="0"/>
                  <a:t>mémorise les possibilités et </a:t>
                </a:r>
                <a:r>
                  <a:rPr lang="fr-CA" sz="1400" b="1" i="1" dirty="0" err="1"/>
                  <a:t>i</a:t>
                </a:r>
                <a:r>
                  <a:rPr lang="fr-CA" sz="1400" b="1" i="1" baseline="-25000" dirty="0" err="1"/>
                  <a:t>t</a:t>
                </a:r>
                <a:r>
                  <a:rPr lang="fr-CA" sz="1400" b="1" dirty="0"/>
                  <a:t> </a:t>
                </a:r>
                <a:r>
                  <a:rPr lang="fr-CA" sz="1400" dirty="0"/>
                  <a:t>leurs importances individuelles à chaque nouvelle  itération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08F4FE38-C09C-4DCA-90C1-233E214F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21" y="5550172"/>
                <a:ext cx="4627406" cy="453703"/>
              </a:xfrm>
              <a:prstGeom prst="rect">
                <a:avLst/>
              </a:prstGeom>
              <a:blipFill>
                <a:blip r:embed="rId4"/>
                <a:stretch>
                  <a:fillRect l="-395" t="-6667" b="-1333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885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C165-1532-4EBD-92BA-E33FC59A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</a:t>
            </a:r>
            <a:r>
              <a:rPr lang="en-CA" sz="36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Mémoire</a:t>
            </a:r>
            <a:endParaRPr lang="en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9" descr="http://colah.github.io/posts/2015-08-Understanding-LSTMs/img/LSTM3-focus-C.png">
            <a:extLst>
              <a:ext uri="{FF2B5EF4-FFF2-40B4-BE49-F238E27FC236}">
                <a16:creationId xmlns:a16="http://schemas.microsoft.com/office/drawing/2014/main" id="{22878F1F-2302-4F53-9006-C0F944286F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48" y="2250006"/>
            <a:ext cx="9082151" cy="37609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6352478" y="2143307"/>
            <a:ext cx="5408343" cy="1751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sz="3200" dirty="0"/>
              <a:t>Combine ce qui a été retenu de l’état précédent avec ce qui est utilisé de la mémoire courante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6352478" y="4645452"/>
            <a:ext cx="5408343" cy="1044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400" dirty="0"/>
              <a:t>Adapte l’entrée courante au contexte </a:t>
            </a:r>
          </a:p>
        </p:txBody>
      </p:sp>
    </p:spTree>
    <p:extLst>
      <p:ext uri="{BB962C8B-B14F-4D97-AF65-F5344CB8AC3E}">
        <p14:creationId xmlns:p14="http://schemas.microsoft.com/office/powerpoint/2010/main" val="401537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F4068-7FBA-45E9-886F-C47AA5CA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Porte de sortie</a:t>
            </a:r>
          </a:p>
        </p:txBody>
      </p:sp>
      <p:pic>
        <p:nvPicPr>
          <p:cNvPr id="3" name="Image 8" descr="http://colah.github.io/posts/2015-08-Understanding-LSTMs/img/LSTM3-focus-o.png">
            <a:extLst>
              <a:ext uri="{FF2B5EF4-FFF2-40B4-BE49-F238E27FC236}">
                <a16:creationId xmlns:a16="http://schemas.microsoft.com/office/drawing/2014/main" id="{901CB163-A762-4548-997F-FD106755AD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21" y="2114821"/>
            <a:ext cx="9624674" cy="33977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6274420" y="4516157"/>
            <a:ext cx="5621447" cy="169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400" dirty="0">
                <a:latin typeface="+mn-lt"/>
              </a:rPr>
              <a:t>Ex.: pour prédire les mots d’une nouvelle phrase, il peut être utile de retenir la pluralité du sujet, afin de simplifier la conjugaison des verbes suivants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6274420" y="1944211"/>
            <a:ext cx="5408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700">
                <a:latin typeface="+mn-lt"/>
              </a:rPr>
              <a:t>Décide quoi propager du nouveau contexte </a:t>
            </a:r>
          </a:p>
        </p:txBody>
      </p:sp>
    </p:spTree>
    <p:extLst>
      <p:ext uri="{BB962C8B-B14F-4D97-AF65-F5344CB8AC3E}">
        <p14:creationId xmlns:p14="http://schemas.microsoft.com/office/powerpoint/2010/main" val="528766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n-US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somme</a:t>
            </a:r>
            <a:r>
              <a:rPr lang="en-US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lang="fr-CA" sz="40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16" descr="http://colah.github.io/posts/2015-08-Understanding-LSTMs/img/LSTM3-SimpleRNN.png">
            <a:extLst>
              <a:ext uri="{FF2B5EF4-FFF2-40B4-BE49-F238E27FC236}">
                <a16:creationId xmlns:a16="http://schemas.microsoft.com/office/drawing/2014/main" id="{F65393C8-EDFE-4743-9476-064E21986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33461"/>
          <a:stretch/>
        </p:blipFill>
        <p:spPr bwMode="auto">
          <a:xfrm>
            <a:off x="1429921" y="1690688"/>
            <a:ext cx="1931588" cy="16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15" descr="A LSTM neural network.">
            <a:extLst>
              <a:ext uri="{FF2B5EF4-FFF2-40B4-BE49-F238E27FC236}">
                <a16:creationId xmlns:a16="http://schemas.microsoft.com/office/drawing/2014/main" id="{4D8497C0-83D5-4201-A83E-2DA0FB8D88D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r="33538"/>
          <a:stretch/>
        </p:blipFill>
        <p:spPr bwMode="auto">
          <a:xfrm>
            <a:off x="1429921" y="3716779"/>
            <a:ext cx="1880195" cy="190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Alt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17" y="1690688"/>
            <a:ext cx="7644911" cy="38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170E085-70D1-4766-B03C-B2785E7A6071}"/>
              </a:ext>
            </a:extLst>
          </p:cNvPr>
          <p:cNvSpPr/>
          <p:nvPr/>
        </p:nvSpPr>
        <p:spPr>
          <a:xfrm>
            <a:off x="2259205" y="3468479"/>
            <a:ext cx="273020" cy="450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C5CA503-3EF8-4449-9DC6-898FDB83447C}"/>
              </a:ext>
            </a:extLst>
          </p:cNvPr>
          <p:cNvSpPr/>
          <p:nvPr/>
        </p:nvSpPr>
        <p:spPr>
          <a:xfrm>
            <a:off x="5594783" y="3344693"/>
            <a:ext cx="286021" cy="24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286A4-3AEB-7211-2B02-80BD3B791FDF}"/>
              </a:ext>
            </a:extLst>
          </p:cNvPr>
          <p:cNvSpPr/>
          <p:nvPr/>
        </p:nvSpPr>
        <p:spPr>
          <a:xfrm>
            <a:off x="838200" y="5573388"/>
            <a:ext cx="11203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fr-CA" altLang="zh-TW" sz="2800" dirty="0"/>
              <a:t>Les signaux de commande des portes viennent typiquement de perceptrons</a:t>
            </a:r>
          </a:p>
        </p:txBody>
      </p:sp>
    </p:spTree>
    <p:extLst>
      <p:ext uri="{BB962C8B-B14F-4D97-AF65-F5344CB8AC3E}">
        <p14:creationId xmlns:p14="http://schemas.microsoft.com/office/powerpoint/2010/main" val="384021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0834" y="616586"/>
            <a:ext cx="1164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sz="40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… le nombre de paramètres est multiplié par 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4ACC2F-4ED5-5FE8-65F3-D3B826BDBE48}"/>
              </a:ext>
            </a:extLst>
          </p:cNvPr>
          <p:cNvGrpSpPr/>
          <p:nvPr/>
        </p:nvGrpSpPr>
        <p:grpSpPr>
          <a:xfrm>
            <a:off x="1325629" y="2033473"/>
            <a:ext cx="2496998" cy="2478402"/>
            <a:chOff x="8970065" y="445460"/>
            <a:chExt cx="2496998" cy="2478402"/>
          </a:xfrm>
        </p:grpSpPr>
        <p:sp>
          <p:nvSpPr>
            <p:cNvPr id="11" name="文字方塊 10"/>
            <p:cNvSpPr txBox="1"/>
            <p:nvPr/>
          </p:nvSpPr>
          <p:spPr>
            <a:xfrm>
              <a:off x="9437578" y="2616083"/>
              <a:ext cx="334523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1400" dirty="0"/>
                <a:t>x</a:t>
              </a:r>
              <a:r>
                <a:rPr lang="fr-CA" altLang="zh-TW" sz="1400" baseline="-25000" dirty="0"/>
                <a:t>1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136359" y="2616085"/>
              <a:ext cx="334523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1400" dirty="0"/>
                <a:t>x</a:t>
              </a:r>
              <a:r>
                <a:rPr lang="fr-CA" altLang="zh-TW" sz="1400" baseline="-25000" dirty="0"/>
                <a:t>2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0589044" y="2616085"/>
              <a:ext cx="878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altLang="zh-TW" sz="1400" dirty="0"/>
                <a:t>Entrées</a:t>
              </a:r>
            </a:p>
          </p:txBody>
        </p:sp>
        <p:sp>
          <p:nvSpPr>
            <p:cNvPr id="2" name="橢圓 1"/>
            <p:cNvSpPr/>
            <p:nvPr/>
          </p:nvSpPr>
          <p:spPr>
            <a:xfrm>
              <a:off x="8970065" y="1273332"/>
              <a:ext cx="576182" cy="5371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 altLang="zh-TW" sz="1100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10147665" y="1273332"/>
              <a:ext cx="576179" cy="5371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 altLang="zh-TW" sz="1100" dirty="0"/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9043066" y="1404979"/>
              <a:ext cx="430179" cy="277421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sz="1100" dirty="0"/>
            </a:p>
          </p:txBody>
        </p:sp>
        <p:sp>
          <p:nvSpPr>
            <p:cNvPr id="41" name="手繪多邊形 40"/>
            <p:cNvSpPr/>
            <p:nvPr/>
          </p:nvSpPr>
          <p:spPr>
            <a:xfrm>
              <a:off x="10235959" y="1404979"/>
              <a:ext cx="430179" cy="277421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sz="1100" dirty="0"/>
            </a:p>
          </p:txBody>
        </p:sp>
        <p:cxnSp>
          <p:nvCxnSpPr>
            <p:cNvPr id="13" name="直線單箭頭接點 12"/>
            <p:cNvCxnSpPr>
              <a:cxnSpLocks/>
              <a:stCxn id="2" idx="0"/>
              <a:endCxn id="48" idx="2"/>
            </p:cNvCxnSpPr>
            <p:nvPr/>
          </p:nvCxnSpPr>
          <p:spPr>
            <a:xfrm flipV="1">
              <a:off x="9258156" y="1035580"/>
              <a:ext cx="11296" cy="2377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直線單箭頭接點 46"/>
            <p:cNvCxnSpPr>
              <a:cxnSpLocks/>
              <a:stCxn id="36" idx="0"/>
              <a:endCxn id="50" idx="2"/>
            </p:cNvCxnSpPr>
            <p:nvPr/>
          </p:nvCxnSpPr>
          <p:spPr>
            <a:xfrm flipV="1">
              <a:off x="10435755" y="1020363"/>
              <a:ext cx="11512" cy="2529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字方塊 47"/>
                <p:cNvSpPr txBox="1"/>
                <p:nvPr/>
              </p:nvSpPr>
              <p:spPr>
                <a:xfrm>
                  <a:off x="9160416" y="820136"/>
                  <a:ext cx="21807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altLang="zh-TW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fr-CA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CA" altLang="zh-TW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CA" altLang="zh-TW" sz="1400" dirty="0"/>
                </a:p>
              </p:txBody>
            </p:sp>
          </mc:Choice>
          <mc:Fallback xmlns="">
            <p:sp>
              <p:nvSpPr>
                <p:cNvPr id="48" name="文字方塊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416" y="820136"/>
                  <a:ext cx="218072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14286" r="-5714" b="-14286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字方塊 49"/>
                <p:cNvSpPr txBox="1"/>
                <p:nvPr/>
              </p:nvSpPr>
              <p:spPr>
                <a:xfrm>
                  <a:off x="10336147" y="804919"/>
                  <a:ext cx="22224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altLang="zh-TW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fr-CA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CA" altLang="zh-TW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CA" altLang="zh-TW" sz="14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147" y="804919"/>
                  <a:ext cx="222240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13889" r="-5556" b="-14286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字方塊 24"/>
            <p:cNvSpPr txBox="1"/>
            <p:nvPr/>
          </p:nvSpPr>
          <p:spPr>
            <a:xfrm rot="5400000">
              <a:off x="9058645" y="507393"/>
              <a:ext cx="485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altLang="zh-TW" dirty="0"/>
                <a:t>…</a:t>
              </a:r>
            </a:p>
          </p:txBody>
        </p:sp>
        <p:sp>
          <p:nvSpPr>
            <p:cNvPr id="52" name="文字方塊 51"/>
            <p:cNvSpPr txBox="1"/>
            <p:nvPr/>
          </p:nvSpPr>
          <p:spPr>
            <a:xfrm rot="5400000">
              <a:off x="10245288" y="503792"/>
              <a:ext cx="485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altLang="zh-TW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/>
                <p:cNvSpPr txBox="1"/>
                <p:nvPr/>
              </p:nvSpPr>
              <p:spPr>
                <a:xfrm>
                  <a:off x="9064491" y="1784457"/>
                  <a:ext cx="20088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altLang="zh-TW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fr-CA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CA" altLang="zh-TW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CA" altLang="zh-TW" sz="1400" dirty="0"/>
                </a:p>
              </p:txBody>
            </p:sp>
          </mc:Choice>
          <mc:Fallback xmlns="">
            <p:sp>
              <p:nvSpPr>
                <p:cNvPr id="53" name="文字方塊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4491" y="1784457"/>
                  <a:ext cx="200889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15152" r="-3030" b="-1111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字方塊 54"/>
                <p:cNvSpPr txBox="1"/>
                <p:nvPr/>
              </p:nvSpPr>
              <p:spPr>
                <a:xfrm>
                  <a:off x="10581492" y="1784457"/>
                  <a:ext cx="20505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altLang="zh-TW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fr-CA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CA" altLang="zh-TW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CA" altLang="zh-TW" sz="1400" dirty="0"/>
                </a:p>
              </p:txBody>
            </p:sp>
          </mc:Choice>
          <mc:Fallback xmlns="">
            <p:sp>
              <p:nvSpPr>
                <p:cNvPr id="55" name="文字方塊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1492" y="1784457"/>
                  <a:ext cx="205056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5152" r="-6061" b="-1111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直線單箭頭接點 55"/>
            <p:cNvCxnSpPr>
              <a:cxnSpLocks/>
            </p:cNvCxnSpPr>
            <p:nvPr/>
          </p:nvCxnSpPr>
          <p:spPr>
            <a:xfrm flipH="1" flipV="1">
              <a:off x="9275290" y="1810483"/>
              <a:ext cx="346684" cy="8055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>
              <a:cxnSpLocks/>
            </p:cNvCxnSpPr>
            <p:nvPr/>
          </p:nvCxnSpPr>
          <p:spPr>
            <a:xfrm flipV="1">
              <a:off x="9604839" y="1810483"/>
              <a:ext cx="830915" cy="8055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>
              <a:cxnSpLocks/>
              <a:endCxn id="2" idx="4"/>
            </p:cNvCxnSpPr>
            <p:nvPr/>
          </p:nvCxnSpPr>
          <p:spPr>
            <a:xfrm flipH="1" flipV="1">
              <a:off x="9258156" y="1810484"/>
              <a:ext cx="1059476" cy="805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>
              <a:cxnSpLocks/>
              <a:stCxn id="12" idx="0"/>
              <a:endCxn id="36" idx="4"/>
            </p:cNvCxnSpPr>
            <p:nvPr/>
          </p:nvCxnSpPr>
          <p:spPr>
            <a:xfrm flipV="1">
              <a:off x="10303621" y="1810484"/>
              <a:ext cx="132134" cy="8056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5015BD-241F-8664-C820-2854754642A2}"/>
              </a:ext>
            </a:extLst>
          </p:cNvPr>
          <p:cNvGrpSpPr/>
          <p:nvPr/>
        </p:nvGrpSpPr>
        <p:grpSpPr>
          <a:xfrm>
            <a:off x="5713758" y="1325447"/>
            <a:ext cx="5763255" cy="4309489"/>
            <a:chOff x="3196978" y="2208588"/>
            <a:chExt cx="5763255" cy="4309489"/>
          </a:xfrm>
        </p:grpSpPr>
        <p:sp>
          <p:nvSpPr>
            <p:cNvPr id="79" name="文字方塊 10">
              <a:extLst>
                <a:ext uri="{FF2B5EF4-FFF2-40B4-BE49-F238E27FC236}">
                  <a16:creationId xmlns:a16="http://schemas.microsoft.com/office/drawing/2014/main" id="{E8E4D325-A477-4789-A30B-ECE00E55B3F2}"/>
                </a:ext>
              </a:extLst>
            </p:cNvPr>
            <p:cNvSpPr txBox="1"/>
            <p:nvPr/>
          </p:nvSpPr>
          <p:spPr>
            <a:xfrm>
              <a:off x="5423949" y="6056412"/>
              <a:ext cx="455518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x</a:t>
              </a:r>
              <a:r>
                <a:rPr lang="fr-CA" altLang="zh-TW" sz="2400" baseline="-25000" dirty="0"/>
                <a:t>1</a:t>
              </a:r>
            </a:p>
          </p:txBody>
        </p:sp>
        <p:sp>
          <p:nvSpPr>
            <p:cNvPr id="80" name="文字方塊 11">
              <a:extLst>
                <a:ext uri="{FF2B5EF4-FFF2-40B4-BE49-F238E27FC236}">
                  <a16:creationId xmlns:a16="http://schemas.microsoft.com/office/drawing/2014/main" id="{BACE34B4-D895-4632-8663-11C6430FFDC4}"/>
                </a:ext>
              </a:extLst>
            </p:cNvPr>
            <p:cNvSpPr txBox="1"/>
            <p:nvPr/>
          </p:nvSpPr>
          <p:spPr>
            <a:xfrm>
              <a:off x="6351517" y="6056412"/>
              <a:ext cx="45029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x</a:t>
              </a:r>
              <a:r>
                <a:rPr lang="fr-CA" altLang="zh-TW" sz="2400" baseline="-25000" dirty="0"/>
                <a:t>2</a:t>
              </a:r>
            </a:p>
          </p:txBody>
        </p:sp>
        <p:sp>
          <p:nvSpPr>
            <p:cNvPr id="81" name="文字方塊 13">
              <a:extLst>
                <a:ext uri="{FF2B5EF4-FFF2-40B4-BE49-F238E27FC236}">
                  <a16:creationId xmlns:a16="http://schemas.microsoft.com/office/drawing/2014/main" id="{00ED16EB-330E-4147-8804-D971BEDB36D8}"/>
                </a:ext>
              </a:extLst>
            </p:cNvPr>
            <p:cNvSpPr txBox="1"/>
            <p:nvPr/>
          </p:nvSpPr>
          <p:spPr>
            <a:xfrm>
              <a:off x="4928704" y="4744101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2" name="文字方塊 14">
              <a:extLst>
                <a:ext uri="{FF2B5EF4-FFF2-40B4-BE49-F238E27FC236}">
                  <a16:creationId xmlns:a16="http://schemas.microsoft.com/office/drawing/2014/main" id="{171B8515-B6E3-4319-9A02-21C666B36205}"/>
                </a:ext>
              </a:extLst>
            </p:cNvPr>
            <p:cNvSpPr txBox="1"/>
            <p:nvPr/>
          </p:nvSpPr>
          <p:spPr>
            <a:xfrm>
              <a:off x="3840726" y="3873787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3" name="文字方塊 15">
              <a:extLst>
                <a:ext uri="{FF2B5EF4-FFF2-40B4-BE49-F238E27FC236}">
                  <a16:creationId xmlns:a16="http://schemas.microsoft.com/office/drawing/2014/main" id="{E823F76F-CFCB-4843-B966-E9D95A263CDF}"/>
                </a:ext>
              </a:extLst>
            </p:cNvPr>
            <p:cNvSpPr txBox="1"/>
            <p:nvPr/>
          </p:nvSpPr>
          <p:spPr>
            <a:xfrm>
              <a:off x="5883265" y="3420416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4" name="文字方塊 16">
              <a:extLst>
                <a:ext uri="{FF2B5EF4-FFF2-40B4-BE49-F238E27FC236}">
                  <a16:creationId xmlns:a16="http://schemas.microsoft.com/office/drawing/2014/main" id="{149FF395-C041-4ACB-BE6B-25C32D73A666}"/>
                </a:ext>
              </a:extLst>
            </p:cNvPr>
            <p:cNvSpPr txBox="1"/>
            <p:nvPr/>
          </p:nvSpPr>
          <p:spPr>
            <a:xfrm>
              <a:off x="3828597" y="2590181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5" name="文字方塊 17">
              <a:extLst>
                <a:ext uri="{FF2B5EF4-FFF2-40B4-BE49-F238E27FC236}">
                  <a16:creationId xmlns:a16="http://schemas.microsoft.com/office/drawing/2014/main" id="{AF05435A-9B04-4DC1-881C-CFB48B202F09}"/>
                </a:ext>
              </a:extLst>
            </p:cNvPr>
            <p:cNvSpPr txBox="1"/>
            <p:nvPr/>
          </p:nvSpPr>
          <p:spPr>
            <a:xfrm>
              <a:off x="7696303" y="4692911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6" name="文字方塊 18">
              <a:extLst>
                <a:ext uri="{FF2B5EF4-FFF2-40B4-BE49-F238E27FC236}">
                  <a16:creationId xmlns:a16="http://schemas.microsoft.com/office/drawing/2014/main" id="{C2A11F64-D1E2-433C-B9F7-DA0D7C81061A}"/>
                </a:ext>
              </a:extLst>
            </p:cNvPr>
            <p:cNvSpPr txBox="1"/>
            <p:nvPr/>
          </p:nvSpPr>
          <p:spPr>
            <a:xfrm>
              <a:off x="6608326" y="3822597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7" name="文字方塊 19">
              <a:extLst>
                <a:ext uri="{FF2B5EF4-FFF2-40B4-BE49-F238E27FC236}">
                  <a16:creationId xmlns:a16="http://schemas.microsoft.com/office/drawing/2014/main" id="{87B44EA9-769A-4E64-A4C3-565F8AC3F429}"/>
                </a:ext>
              </a:extLst>
            </p:cNvPr>
            <p:cNvSpPr txBox="1"/>
            <p:nvPr/>
          </p:nvSpPr>
          <p:spPr>
            <a:xfrm>
              <a:off x="8650865" y="3369226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88" name="文字方塊 20">
              <a:extLst>
                <a:ext uri="{FF2B5EF4-FFF2-40B4-BE49-F238E27FC236}">
                  <a16:creationId xmlns:a16="http://schemas.microsoft.com/office/drawing/2014/main" id="{25182DCE-F1F3-4526-9785-C70FD1E6A5CD}"/>
                </a:ext>
              </a:extLst>
            </p:cNvPr>
            <p:cNvSpPr txBox="1"/>
            <p:nvPr/>
          </p:nvSpPr>
          <p:spPr>
            <a:xfrm>
              <a:off x="6650773" y="2520412"/>
              <a:ext cx="307567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A" altLang="zh-TW" sz="2400" dirty="0"/>
                <a:t>+</a:t>
              </a:r>
              <a:endParaRPr lang="fr-CA" altLang="zh-TW" sz="2400" baseline="-25000" dirty="0"/>
            </a:p>
          </p:txBody>
        </p:sp>
        <p:sp>
          <p:nvSpPr>
            <p:cNvPr id="90" name="手繪多邊形 21">
              <a:extLst>
                <a:ext uri="{FF2B5EF4-FFF2-40B4-BE49-F238E27FC236}">
                  <a16:creationId xmlns:a16="http://schemas.microsoft.com/office/drawing/2014/main" id="{C0C45A4A-A093-46D2-8124-0DD07A7F26E4}"/>
                </a:ext>
              </a:extLst>
            </p:cNvPr>
            <p:cNvSpPr/>
            <p:nvPr/>
          </p:nvSpPr>
          <p:spPr>
            <a:xfrm>
              <a:off x="5052079" y="5045408"/>
              <a:ext cx="684664" cy="1020370"/>
            </a:xfrm>
            <a:custGeom>
              <a:avLst/>
              <a:gdLst>
                <a:gd name="connsiteX0" fmla="*/ 1204685 w 1204685"/>
                <a:gd name="connsiteY0" fmla="*/ 899886 h 899886"/>
                <a:gd name="connsiteX1" fmla="*/ 0 w 1204685"/>
                <a:gd name="connsiteY1" fmla="*/ 0 h 89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4685" h="899886">
                  <a:moveTo>
                    <a:pt x="1204685" y="899886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91" name="手繪多邊形 22">
              <a:extLst>
                <a:ext uri="{FF2B5EF4-FFF2-40B4-BE49-F238E27FC236}">
                  <a16:creationId xmlns:a16="http://schemas.microsoft.com/office/drawing/2014/main" id="{F94F2047-C01C-4C72-A12E-75B6D4638D52}"/>
                </a:ext>
              </a:extLst>
            </p:cNvPr>
            <p:cNvSpPr/>
            <p:nvPr/>
          </p:nvSpPr>
          <p:spPr>
            <a:xfrm>
              <a:off x="5052080" y="5023909"/>
              <a:ext cx="1568219" cy="1019240"/>
            </a:xfrm>
            <a:custGeom>
              <a:avLst/>
              <a:gdLst>
                <a:gd name="connsiteX0" fmla="*/ 2627085 w 2668189"/>
                <a:gd name="connsiteY0" fmla="*/ 870857 h 890814"/>
                <a:gd name="connsiteX1" fmla="*/ 2481943 w 2668189"/>
                <a:gd name="connsiteY1" fmla="*/ 841829 h 890814"/>
                <a:gd name="connsiteX2" fmla="*/ 0 w 2668189"/>
                <a:gd name="connsiteY2" fmla="*/ 0 h 89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8189" h="890814">
                  <a:moveTo>
                    <a:pt x="2627085" y="870857"/>
                  </a:moveTo>
                  <a:cubicBezTo>
                    <a:pt x="2773437" y="928914"/>
                    <a:pt x="2481943" y="841829"/>
                    <a:pt x="2481943" y="841829"/>
                  </a:cubicBez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92" name="手繪多邊形 23">
              <a:extLst>
                <a:ext uri="{FF2B5EF4-FFF2-40B4-BE49-F238E27FC236}">
                  <a16:creationId xmlns:a16="http://schemas.microsoft.com/office/drawing/2014/main" id="{2703226E-4508-42BE-9EF9-46F3198E6A64}"/>
                </a:ext>
              </a:extLst>
            </p:cNvPr>
            <p:cNvSpPr/>
            <p:nvPr/>
          </p:nvSpPr>
          <p:spPr>
            <a:xfrm>
              <a:off x="5707231" y="3880740"/>
              <a:ext cx="313264" cy="2180848"/>
            </a:xfrm>
            <a:custGeom>
              <a:avLst/>
              <a:gdLst>
                <a:gd name="connsiteX0" fmla="*/ 0 w 333829"/>
                <a:gd name="connsiteY0" fmla="*/ 2902857 h 2902857"/>
                <a:gd name="connsiteX1" fmla="*/ 333829 w 333829"/>
                <a:gd name="connsiteY1" fmla="*/ 0 h 290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829" h="2902857">
                  <a:moveTo>
                    <a:pt x="0" y="2902857"/>
                  </a:moveTo>
                  <a:lnTo>
                    <a:pt x="333829" y="0"/>
                  </a:lnTo>
                </a:path>
              </a:pathLst>
            </a:custGeom>
            <a:noFill/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cxnSp>
          <p:nvCxnSpPr>
            <p:cNvPr id="93" name="直線單箭頭接點 25">
              <a:extLst>
                <a:ext uri="{FF2B5EF4-FFF2-40B4-BE49-F238E27FC236}">
                  <a16:creationId xmlns:a16="http://schemas.microsoft.com/office/drawing/2014/main" id="{6D3F83FC-BE7C-488D-B132-594CF01EDC91}"/>
                </a:ext>
              </a:extLst>
            </p:cNvPr>
            <p:cNvCxnSpPr>
              <a:cxnSpLocks/>
              <a:stCxn id="80" idx="0"/>
              <a:endCxn id="92" idx="1"/>
            </p:cNvCxnSpPr>
            <p:nvPr/>
          </p:nvCxnSpPr>
          <p:spPr>
            <a:xfrm flipH="1" flipV="1">
              <a:off x="6020495" y="3880740"/>
              <a:ext cx="556169" cy="2175672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手繪多邊形 37">
              <a:extLst>
                <a:ext uri="{FF2B5EF4-FFF2-40B4-BE49-F238E27FC236}">
                  <a16:creationId xmlns:a16="http://schemas.microsoft.com/office/drawing/2014/main" id="{370FD3EC-401E-4DAD-AC07-85CF23F55201}"/>
                </a:ext>
              </a:extLst>
            </p:cNvPr>
            <p:cNvSpPr/>
            <p:nvPr/>
          </p:nvSpPr>
          <p:spPr>
            <a:xfrm>
              <a:off x="3196978" y="2812818"/>
              <a:ext cx="2543122" cy="3278354"/>
            </a:xfrm>
            <a:custGeom>
              <a:avLst/>
              <a:gdLst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203200 w 3779520"/>
                <a:gd name="connsiteY29" fmla="*/ 3027680 h 4998720"/>
                <a:gd name="connsiteX30" fmla="*/ 162560 w 3779520"/>
                <a:gd name="connsiteY30" fmla="*/ 2844800 h 4998720"/>
                <a:gd name="connsiteX31" fmla="*/ 121920 w 3779520"/>
                <a:gd name="connsiteY31" fmla="*/ 2783840 h 4998720"/>
                <a:gd name="connsiteX32" fmla="*/ 60960 w 3779520"/>
                <a:gd name="connsiteY32" fmla="*/ 2560320 h 4998720"/>
                <a:gd name="connsiteX33" fmla="*/ 40640 w 3779520"/>
                <a:gd name="connsiteY33" fmla="*/ 2275840 h 4998720"/>
                <a:gd name="connsiteX34" fmla="*/ 20320 w 3779520"/>
                <a:gd name="connsiteY34" fmla="*/ 2174240 h 4998720"/>
                <a:gd name="connsiteX35" fmla="*/ 0 w 3779520"/>
                <a:gd name="connsiteY35" fmla="*/ 1645920 h 4998720"/>
                <a:gd name="connsiteX36" fmla="*/ 40640 w 3779520"/>
                <a:gd name="connsiteY36" fmla="*/ 568960 h 4998720"/>
                <a:gd name="connsiteX37" fmla="*/ 60960 w 3779520"/>
                <a:gd name="connsiteY37" fmla="*/ 447040 h 4998720"/>
                <a:gd name="connsiteX38" fmla="*/ 182880 w 3779520"/>
                <a:gd name="connsiteY38" fmla="*/ 325120 h 4998720"/>
                <a:gd name="connsiteX39" fmla="*/ 304800 w 3779520"/>
                <a:gd name="connsiteY39" fmla="*/ 243840 h 4998720"/>
                <a:gd name="connsiteX40" fmla="*/ 447040 w 3779520"/>
                <a:gd name="connsiteY40" fmla="*/ 162560 h 4998720"/>
                <a:gd name="connsiteX41" fmla="*/ 711200 w 3779520"/>
                <a:gd name="connsiteY41" fmla="*/ 101600 h 4998720"/>
                <a:gd name="connsiteX42" fmla="*/ 873760 w 3779520"/>
                <a:gd name="connsiteY4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203200 w 3779520"/>
                <a:gd name="connsiteY29" fmla="*/ 3027680 h 4998720"/>
                <a:gd name="connsiteX30" fmla="*/ 141872 w 3779520"/>
                <a:gd name="connsiteY30" fmla="*/ 3026852 h 4998720"/>
                <a:gd name="connsiteX31" fmla="*/ 121920 w 3779520"/>
                <a:gd name="connsiteY31" fmla="*/ 2783840 h 4998720"/>
                <a:gd name="connsiteX32" fmla="*/ 60960 w 3779520"/>
                <a:gd name="connsiteY32" fmla="*/ 2560320 h 4998720"/>
                <a:gd name="connsiteX33" fmla="*/ 40640 w 3779520"/>
                <a:gd name="connsiteY33" fmla="*/ 2275840 h 4998720"/>
                <a:gd name="connsiteX34" fmla="*/ 20320 w 3779520"/>
                <a:gd name="connsiteY34" fmla="*/ 2174240 h 4998720"/>
                <a:gd name="connsiteX35" fmla="*/ 0 w 3779520"/>
                <a:gd name="connsiteY35" fmla="*/ 1645920 h 4998720"/>
                <a:gd name="connsiteX36" fmla="*/ 40640 w 3779520"/>
                <a:gd name="connsiteY36" fmla="*/ 568960 h 4998720"/>
                <a:gd name="connsiteX37" fmla="*/ 60960 w 3779520"/>
                <a:gd name="connsiteY37" fmla="*/ 447040 h 4998720"/>
                <a:gd name="connsiteX38" fmla="*/ 182880 w 3779520"/>
                <a:gd name="connsiteY38" fmla="*/ 325120 h 4998720"/>
                <a:gd name="connsiteX39" fmla="*/ 304800 w 3779520"/>
                <a:gd name="connsiteY39" fmla="*/ 243840 h 4998720"/>
                <a:gd name="connsiteX40" fmla="*/ 447040 w 3779520"/>
                <a:gd name="connsiteY40" fmla="*/ 162560 h 4998720"/>
                <a:gd name="connsiteX41" fmla="*/ 711200 w 3779520"/>
                <a:gd name="connsiteY41" fmla="*/ 101600 h 4998720"/>
                <a:gd name="connsiteX42" fmla="*/ 873760 w 3779520"/>
                <a:gd name="connsiteY4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203200 w 3779520"/>
                <a:gd name="connsiteY29" fmla="*/ 3027680 h 4998720"/>
                <a:gd name="connsiteX30" fmla="*/ 141872 w 3779520"/>
                <a:gd name="connsiteY30" fmla="*/ 3026852 h 4998720"/>
                <a:gd name="connsiteX31" fmla="*/ 121920 w 3779520"/>
                <a:gd name="connsiteY31" fmla="*/ 2783840 h 4998720"/>
                <a:gd name="connsiteX32" fmla="*/ 60960 w 3779520"/>
                <a:gd name="connsiteY32" fmla="*/ 2560320 h 4998720"/>
                <a:gd name="connsiteX33" fmla="*/ 40640 w 3779520"/>
                <a:gd name="connsiteY33" fmla="*/ 2275840 h 4998720"/>
                <a:gd name="connsiteX34" fmla="*/ 20320 w 3779520"/>
                <a:gd name="connsiteY34" fmla="*/ 2174240 h 4998720"/>
                <a:gd name="connsiteX35" fmla="*/ 0 w 3779520"/>
                <a:gd name="connsiteY35" fmla="*/ 1645920 h 4998720"/>
                <a:gd name="connsiteX36" fmla="*/ 40640 w 3779520"/>
                <a:gd name="connsiteY36" fmla="*/ 568960 h 4998720"/>
                <a:gd name="connsiteX37" fmla="*/ 60960 w 3779520"/>
                <a:gd name="connsiteY37" fmla="*/ 447040 h 4998720"/>
                <a:gd name="connsiteX38" fmla="*/ 182880 w 3779520"/>
                <a:gd name="connsiteY38" fmla="*/ 325120 h 4998720"/>
                <a:gd name="connsiteX39" fmla="*/ 304800 w 3779520"/>
                <a:gd name="connsiteY39" fmla="*/ 243840 h 4998720"/>
                <a:gd name="connsiteX40" fmla="*/ 447040 w 3779520"/>
                <a:gd name="connsiteY40" fmla="*/ 162560 h 4998720"/>
                <a:gd name="connsiteX41" fmla="*/ 711200 w 3779520"/>
                <a:gd name="connsiteY41" fmla="*/ 101600 h 4998720"/>
                <a:gd name="connsiteX42" fmla="*/ 873760 w 3779520"/>
                <a:gd name="connsiteY4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141872 w 3779520"/>
                <a:gd name="connsiteY29" fmla="*/ 3026852 h 4998720"/>
                <a:gd name="connsiteX30" fmla="*/ 121920 w 3779520"/>
                <a:gd name="connsiteY30" fmla="*/ 2783840 h 4998720"/>
                <a:gd name="connsiteX31" fmla="*/ 60960 w 3779520"/>
                <a:gd name="connsiteY31" fmla="*/ 2560320 h 4998720"/>
                <a:gd name="connsiteX32" fmla="*/ 40640 w 3779520"/>
                <a:gd name="connsiteY32" fmla="*/ 2275840 h 4998720"/>
                <a:gd name="connsiteX33" fmla="*/ 20320 w 3779520"/>
                <a:gd name="connsiteY33" fmla="*/ 2174240 h 4998720"/>
                <a:gd name="connsiteX34" fmla="*/ 0 w 3779520"/>
                <a:gd name="connsiteY34" fmla="*/ 1645920 h 4998720"/>
                <a:gd name="connsiteX35" fmla="*/ 40640 w 3779520"/>
                <a:gd name="connsiteY35" fmla="*/ 568960 h 4998720"/>
                <a:gd name="connsiteX36" fmla="*/ 60960 w 3779520"/>
                <a:gd name="connsiteY36" fmla="*/ 447040 h 4998720"/>
                <a:gd name="connsiteX37" fmla="*/ 182880 w 3779520"/>
                <a:gd name="connsiteY37" fmla="*/ 325120 h 4998720"/>
                <a:gd name="connsiteX38" fmla="*/ 304800 w 3779520"/>
                <a:gd name="connsiteY38" fmla="*/ 243840 h 4998720"/>
                <a:gd name="connsiteX39" fmla="*/ 447040 w 3779520"/>
                <a:gd name="connsiteY39" fmla="*/ 162560 h 4998720"/>
                <a:gd name="connsiteX40" fmla="*/ 711200 w 3779520"/>
                <a:gd name="connsiteY40" fmla="*/ 101600 h 4998720"/>
                <a:gd name="connsiteX41" fmla="*/ 873760 w 3779520"/>
                <a:gd name="connsiteY41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141872 w 3779520"/>
                <a:gd name="connsiteY28" fmla="*/ 3026852 h 4998720"/>
                <a:gd name="connsiteX29" fmla="*/ 121920 w 3779520"/>
                <a:gd name="connsiteY29" fmla="*/ 2783840 h 4998720"/>
                <a:gd name="connsiteX30" fmla="*/ 60960 w 3779520"/>
                <a:gd name="connsiteY30" fmla="*/ 2560320 h 4998720"/>
                <a:gd name="connsiteX31" fmla="*/ 40640 w 3779520"/>
                <a:gd name="connsiteY31" fmla="*/ 2275840 h 4998720"/>
                <a:gd name="connsiteX32" fmla="*/ 20320 w 3779520"/>
                <a:gd name="connsiteY32" fmla="*/ 2174240 h 4998720"/>
                <a:gd name="connsiteX33" fmla="*/ 0 w 3779520"/>
                <a:gd name="connsiteY33" fmla="*/ 1645920 h 4998720"/>
                <a:gd name="connsiteX34" fmla="*/ 40640 w 3779520"/>
                <a:gd name="connsiteY34" fmla="*/ 568960 h 4998720"/>
                <a:gd name="connsiteX35" fmla="*/ 60960 w 3779520"/>
                <a:gd name="connsiteY35" fmla="*/ 447040 h 4998720"/>
                <a:gd name="connsiteX36" fmla="*/ 182880 w 3779520"/>
                <a:gd name="connsiteY36" fmla="*/ 325120 h 4998720"/>
                <a:gd name="connsiteX37" fmla="*/ 304800 w 3779520"/>
                <a:gd name="connsiteY37" fmla="*/ 243840 h 4998720"/>
                <a:gd name="connsiteX38" fmla="*/ 447040 w 3779520"/>
                <a:gd name="connsiteY38" fmla="*/ 162560 h 4998720"/>
                <a:gd name="connsiteX39" fmla="*/ 711200 w 3779520"/>
                <a:gd name="connsiteY39" fmla="*/ 101600 h 4998720"/>
                <a:gd name="connsiteX40" fmla="*/ 873760 w 3779520"/>
                <a:gd name="connsiteY40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25120 w 3779520"/>
                <a:gd name="connsiteY24" fmla="*/ 3881120 h 4998720"/>
                <a:gd name="connsiteX25" fmla="*/ 284480 w 3779520"/>
                <a:gd name="connsiteY25" fmla="*/ 3637280 h 4998720"/>
                <a:gd name="connsiteX26" fmla="*/ 264160 w 3779520"/>
                <a:gd name="connsiteY26" fmla="*/ 3474720 h 4998720"/>
                <a:gd name="connsiteX27" fmla="*/ 141872 w 3779520"/>
                <a:gd name="connsiteY27" fmla="*/ 3026852 h 4998720"/>
                <a:gd name="connsiteX28" fmla="*/ 121920 w 3779520"/>
                <a:gd name="connsiteY28" fmla="*/ 2783840 h 4998720"/>
                <a:gd name="connsiteX29" fmla="*/ 60960 w 3779520"/>
                <a:gd name="connsiteY29" fmla="*/ 2560320 h 4998720"/>
                <a:gd name="connsiteX30" fmla="*/ 40640 w 3779520"/>
                <a:gd name="connsiteY30" fmla="*/ 2275840 h 4998720"/>
                <a:gd name="connsiteX31" fmla="*/ 20320 w 3779520"/>
                <a:gd name="connsiteY31" fmla="*/ 2174240 h 4998720"/>
                <a:gd name="connsiteX32" fmla="*/ 0 w 3779520"/>
                <a:gd name="connsiteY32" fmla="*/ 1645920 h 4998720"/>
                <a:gd name="connsiteX33" fmla="*/ 40640 w 3779520"/>
                <a:gd name="connsiteY33" fmla="*/ 568960 h 4998720"/>
                <a:gd name="connsiteX34" fmla="*/ 60960 w 3779520"/>
                <a:gd name="connsiteY34" fmla="*/ 447040 h 4998720"/>
                <a:gd name="connsiteX35" fmla="*/ 182880 w 3779520"/>
                <a:gd name="connsiteY35" fmla="*/ 325120 h 4998720"/>
                <a:gd name="connsiteX36" fmla="*/ 304800 w 3779520"/>
                <a:gd name="connsiteY36" fmla="*/ 243840 h 4998720"/>
                <a:gd name="connsiteX37" fmla="*/ 447040 w 3779520"/>
                <a:gd name="connsiteY37" fmla="*/ 162560 h 4998720"/>
                <a:gd name="connsiteX38" fmla="*/ 711200 w 3779520"/>
                <a:gd name="connsiteY38" fmla="*/ 101600 h 4998720"/>
                <a:gd name="connsiteX39" fmla="*/ 873760 w 3779520"/>
                <a:gd name="connsiteY39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28320 w 3779520"/>
                <a:gd name="connsiteY20" fmla="*/ 4226560 h 4998720"/>
                <a:gd name="connsiteX21" fmla="*/ 467360 w 3779520"/>
                <a:gd name="connsiteY21" fmla="*/ 4165600 h 4998720"/>
                <a:gd name="connsiteX22" fmla="*/ 386080 w 3779520"/>
                <a:gd name="connsiteY22" fmla="*/ 4043680 h 4998720"/>
                <a:gd name="connsiteX23" fmla="*/ 325120 w 3779520"/>
                <a:gd name="connsiteY23" fmla="*/ 3881120 h 4998720"/>
                <a:gd name="connsiteX24" fmla="*/ 284480 w 3779520"/>
                <a:gd name="connsiteY24" fmla="*/ 3637280 h 4998720"/>
                <a:gd name="connsiteX25" fmla="*/ 264160 w 3779520"/>
                <a:gd name="connsiteY25" fmla="*/ 3474720 h 4998720"/>
                <a:gd name="connsiteX26" fmla="*/ 141872 w 3779520"/>
                <a:gd name="connsiteY26" fmla="*/ 3026852 h 4998720"/>
                <a:gd name="connsiteX27" fmla="*/ 121920 w 3779520"/>
                <a:gd name="connsiteY27" fmla="*/ 2783840 h 4998720"/>
                <a:gd name="connsiteX28" fmla="*/ 60960 w 3779520"/>
                <a:gd name="connsiteY28" fmla="*/ 2560320 h 4998720"/>
                <a:gd name="connsiteX29" fmla="*/ 40640 w 3779520"/>
                <a:gd name="connsiteY29" fmla="*/ 2275840 h 4998720"/>
                <a:gd name="connsiteX30" fmla="*/ 20320 w 3779520"/>
                <a:gd name="connsiteY30" fmla="*/ 2174240 h 4998720"/>
                <a:gd name="connsiteX31" fmla="*/ 0 w 3779520"/>
                <a:gd name="connsiteY31" fmla="*/ 1645920 h 4998720"/>
                <a:gd name="connsiteX32" fmla="*/ 40640 w 3779520"/>
                <a:gd name="connsiteY32" fmla="*/ 568960 h 4998720"/>
                <a:gd name="connsiteX33" fmla="*/ 60960 w 3779520"/>
                <a:gd name="connsiteY33" fmla="*/ 447040 h 4998720"/>
                <a:gd name="connsiteX34" fmla="*/ 182880 w 3779520"/>
                <a:gd name="connsiteY34" fmla="*/ 325120 h 4998720"/>
                <a:gd name="connsiteX35" fmla="*/ 304800 w 3779520"/>
                <a:gd name="connsiteY35" fmla="*/ 243840 h 4998720"/>
                <a:gd name="connsiteX36" fmla="*/ 447040 w 3779520"/>
                <a:gd name="connsiteY36" fmla="*/ 162560 h 4998720"/>
                <a:gd name="connsiteX37" fmla="*/ 711200 w 3779520"/>
                <a:gd name="connsiteY37" fmla="*/ 101600 h 4998720"/>
                <a:gd name="connsiteX38" fmla="*/ 873760 w 3779520"/>
                <a:gd name="connsiteY38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650240 w 3779520"/>
                <a:gd name="connsiteY18" fmla="*/ 4368800 h 4998720"/>
                <a:gd name="connsiteX19" fmla="*/ 528320 w 3779520"/>
                <a:gd name="connsiteY19" fmla="*/ 4226560 h 4998720"/>
                <a:gd name="connsiteX20" fmla="*/ 467360 w 3779520"/>
                <a:gd name="connsiteY20" fmla="*/ 4165600 h 4998720"/>
                <a:gd name="connsiteX21" fmla="*/ 386080 w 3779520"/>
                <a:gd name="connsiteY21" fmla="*/ 4043680 h 4998720"/>
                <a:gd name="connsiteX22" fmla="*/ 325120 w 3779520"/>
                <a:gd name="connsiteY22" fmla="*/ 3881120 h 4998720"/>
                <a:gd name="connsiteX23" fmla="*/ 284480 w 3779520"/>
                <a:gd name="connsiteY23" fmla="*/ 3637280 h 4998720"/>
                <a:gd name="connsiteX24" fmla="*/ 264160 w 3779520"/>
                <a:gd name="connsiteY24" fmla="*/ 3474720 h 4998720"/>
                <a:gd name="connsiteX25" fmla="*/ 141872 w 3779520"/>
                <a:gd name="connsiteY25" fmla="*/ 3026852 h 4998720"/>
                <a:gd name="connsiteX26" fmla="*/ 121920 w 3779520"/>
                <a:gd name="connsiteY26" fmla="*/ 2783840 h 4998720"/>
                <a:gd name="connsiteX27" fmla="*/ 60960 w 3779520"/>
                <a:gd name="connsiteY27" fmla="*/ 2560320 h 4998720"/>
                <a:gd name="connsiteX28" fmla="*/ 40640 w 3779520"/>
                <a:gd name="connsiteY28" fmla="*/ 2275840 h 4998720"/>
                <a:gd name="connsiteX29" fmla="*/ 20320 w 3779520"/>
                <a:gd name="connsiteY29" fmla="*/ 2174240 h 4998720"/>
                <a:gd name="connsiteX30" fmla="*/ 0 w 3779520"/>
                <a:gd name="connsiteY30" fmla="*/ 1645920 h 4998720"/>
                <a:gd name="connsiteX31" fmla="*/ 40640 w 3779520"/>
                <a:gd name="connsiteY31" fmla="*/ 568960 h 4998720"/>
                <a:gd name="connsiteX32" fmla="*/ 60960 w 3779520"/>
                <a:gd name="connsiteY32" fmla="*/ 447040 h 4998720"/>
                <a:gd name="connsiteX33" fmla="*/ 182880 w 3779520"/>
                <a:gd name="connsiteY33" fmla="*/ 325120 h 4998720"/>
                <a:gd name="connsiteX34" fmla="*/ 304800 w 3779520"/>
                <a:gd name="connsiteY34" fmla="*/ 243840 h 4998720"/>
                <a:gd name="connsiteX35" fmla="*/ 447040 w 3779520"/>
                <a:gd name="connsiteY35" fmla="*/ 162560 h 4998720"/>
                <a:gd name="connsiteX36" fmla="*/ 711200 w 3779520"/>
                <a:gd name="connsiteY36" fmla="*/ 101600 h 4998720"/>
                <a:gd name="connsiteX37" fmla="*/ 873760 w 3779520"/>
                <a:gd name="connsiteY37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275840 w 3779520"/>
                <a:gd name="connsiteY6" fmla="*/ 4815840 h 4998720"/>
                <a:gd name="connsiteX7" fmla="*/ 1991360 w 3779520"/>
                <a:gd name="connsiteY7" fmla="*/ 4754880 h 4998720"/>
                <a:gd name="connsiteX8" fmla="*/ 1828800 w 3779520"/>
                <a:gd name="connsiteY8" fmla="*/ 4734560 h 4998720"/>
                <a:gd name="connsiteX9" fmla="*/ 1605280 w 3779520"/>
                <a:gd name="connsiteY9" fmla="*/ 4693920 h 4998720"/>
                <a:gd name="connsiteX10" fmla="*/ 1503680 w 3779520"/>
                <a:gd name="connsiteY10" fmla="*/ 4673600 h 4998720"/>
                <a:gd name="connsiteX11" fmla="*/ 1442720 w 3779520"/>
                <a:gd name="connsiteY11" fmla="*/ 4653280 h 4998720"/>
                <a:gd name="connsiteX12" fmla="*/ 1300480 w 3779520"/>
                <a:gd name="connsiteY12" fmla="*/ 4632960 h 4998720"/>
                <a:gd name="connsiteX13" fmla="*/ 1158240 w 3779520"/>
                <a:gd name="connsiteY13" fmla="*/ 4592320 h 4998720"/>
                <a:gd name="connsiteX14" fmla="*/ 1097280 w 3779520"/>
                <a:gd name="connsiteY14" fmla="*/ 4572000 h 4998720"/>
                <a:gd name="connsiteX15" fmla="*/ 995680 w 3779520"/>
                <a:gd name="connsiteY15" fmla="*/ 4551680 h 4998720"/>
                <a:gd name="connsiteX16" fmla="*/ 934720 w 3779520"/>
                <a:gd name="connsiteY16" fmla="*/ 4531360 h 4998720"/>
                <a:gd name="connsiteX17" fmla="*/ 650240 w 3779520"/>
                <a:gd name="connsiteY17" fmla="*/ 4368800 h 4998720"/>
                <a:gd name="connsiteX18" fmla="*/ 528320 w 3779520"/>
                <a:gd name="connsiteY18" fmla="*/ 4226560 h 4998720"/>
                <a:gd name="connsiteX19" fmla="*/ 467360 w 3779520"/>
                <a:gd name="connsiteY19" fmla="*/ 4165600 h 4998720"/>
                <a:gd name="connsiteX20" fmla="*/ 386080 w 3779520"/>
                <a:gd name="connsiteY20" fmla="*/ 4043680 h 4998720"/>
                <a:gd name="connsiteX21" fmla="*/ 325120 w 3779520"/>
                <a:gd name="connsiteY21" fmla="*/ 3881120 h 4998720"/>
                <a:gd name="connsiteX22" fmla="*/ 284480 w 3779520"/>
                <a:gd name="connsiteY22" fmla="*/ 3637280 h 4998720"/>
                <a:gd name="connsiteX23" fmla="*/ 264160 w 3779520"/>
                <a:gd name="connsiteY23" fmla="*/ 3474720 h 4998720"/>
                <a:gd name="connsiteX24" fmla="*/ 141872 w 3779520"/>
                <a:gd name="connsiteY24" fmla="*/ 3026852 h 4998720"/>
                <a:gd name="connsiteX25" fmla="*/ 121920 w 3779520"/>
                <a:gd name="connsiteY25" fmla="*/ 2783840 h 4998720"/>
                <a:gd name="connsiteX26" fmla="*/ 60960 w 3779520"/>
                <a:gd name="connsiteY26" fmla="*/ 2560320 h 4998720"/>
                <a:gd name="connsiteX27" fmla="*/ 40640 w 3779520"/>
                <a:gd name="connsiteY27" fmla="*/ 2275840 h 4998720"/>
                <a:gd name="connsiteX28" fmla="*/ 20320 w 3779520"/>
                <a:gd name="connsiteY28" fmla="*/ 2174240 h 4998720"/>
                <a:gd name="connsiteX29" fmla="*/ 0 w 3779520"/>
                <a:gd name="connsiteY29" fmla="*/ 1645920 h 4998720"/>
                <a:gd name="connsiteX30" fmla="*/ 40640 w 3779520"/>
                <a:gd name="connsiteY30" fmla="*/ 568960 h 4998720"/>
                <a:gd name="connsiteX31" fmla="*/ 60960 w 3779520"/>
                <a:gd name="connsiteY31" fmla="*/ 447040 h 4998720"/>
                <a:gd name="connsiteX32" fmla="*/ 182880 w 3779520"/>
                <a:gd name="connsiteY32" fmla="*/ 325120 h 4998720"/>
                <a:gd name="connsiteX33" fmla="*/ 304800 w 3779520"/>
                <a:gd name="connsiteY33" fmla="*/ 243840 h 4998720"/>
                <a:gd name="connsiteX34" fmla="*/ 447040 w 3779520"/>
                <a:gd name="connsiteY34" fmla="*/ 162560 h 4998720"/>
                <a:gd name="connsiteX35" fmla="*/ 711200 w 3779520"/>
                <a:gd name="connsiteY35" fmla="*/ 101600 h 4998720"/>
                <a:gd name="connsiteX36" fmla="*/ 873760 w 3779520"/>
                <a:gd name="connsiteY36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275840 w 3779520"/>
                <a:gd name="connsiteY5" fmla="*/ 4815840 h 4998720"/>
                <a:gd name="connsiteX6" fmla="*/ 1991360 w 3779520"/>
                <a:gd name="connsiteY6" fmla="*/ 4754880 h 4998720"/>
                <a:gd name="connsiteX7" fmla="*/ 1828800 w 3779520"/>
                <a:gd name="connsiteY7" fmla="*/ 4734560 h 4998720"/>
                <a:gd name="connsiteX8" fmla="*/ 1605280 w 3779520"/>
                <a:gd name="connsiteY8" fmla="*/ 4693920 h 4998720"/>
                <a:gd name="connsiteX9" fmla="*/ 1503680 w 3779520"/>
                <a:gd name="connsiteY9" fmla="*/ 4673600 h 4998720"/>
                <a:gd name="connsiteX10" fmla="*/ 1442720 w 3779520"/>
                <a:gd name="connsiteY10" fmla="*/ 4653280 h 4998720"/>
                <a:gd name="connsiteX11" fmla="*/ 1300480 w 3779520"/>
                <a:gd name="connsiteY11" fmla="*/ 4632960 h 4998720"/>
                <a:gd name="connsiteX12" fmla="*/ 1158240 w 3779520"/>
                <a:gd name="connsiteY12" fmla="*/ 4592320 h 4998720"/>
                <a:gd name="connsiteX13" fmla="*/ 1097280 w 3779520"/>
                <a:gd name="connsiteY13" fmla="*/ 4572000 h 4998720"/>
                <a:gd name="connsiteX14" fmla="*/ 995680 w 3779520"/>
                <a:gd name="connsiteY14" fmla="*/ 4551680 h 4998720"/>
                <a:gd name="connsiteX15" fmla="*/ 934720 w 3779520"/>
                <a:gd name="connsiteY15" fmla="*/ 4531360 h 4998720"/>
                <a:gd name="connsiteX16" fmla="*/ 650240 w 3779520"/>
                <a:gd name="connsiteY16" fmla="*/ 4368800 h 4998720"/>
                <a:gd name="connsiteX17" fmla="*/ 528320 w 3779520"/>
                <a:gd name="connsiteY17" fmla="*/ 4226560 h 4998720"/>
                <a:gd name="connsiteX18" fmla="*/ 467360 w 3779520"/>
                <a:gd name="connsiteY18" fmla="*/ 4165600 h 4998720"/>
                <a:gd name="connsiteX19" fmla="*/ 386080 w 3779520"/>
                <a:gd name="connsiteY19" fmla="*/ 4043680 h 4998720"/>
                <a:gd name="connsiteX20" fmla="*/ 325120 w 3779520"/>
                <a:gd name="connsiteY20" fmla="*/ 3881120 h 4998720"/>
                <a:gd name="connsiteX21" fmla="*/ 284480 w 3779520"/>
                <a:gd name="connsiteY21" fmla="*/ 3637280 h 4998720"/>
                <a:gd name="connsiteX22" fmla="*/ 264160 w 3779520"/>
                <a:gd name="connsiteY22" fmla="*/ 3474720 h 4998720"/>
                <a:gd name="connsiteX23" fmla="*/ 141872 w 3779520"/>
                <a:gd name="connsiteY23" fmla="*/ 3026852 h 4998720"/>
                <a:gd name="connsiteX24" fmla="*/ 121920 w 3779520"/>
                <a:gd name="connsiteY24" fmla="*/ 2783840 h 4998720"/>
                <a:gd name="connsiteX25" fmla="*/ 60960 w 3779520"/>
                <a:gd name="connsiteY25" fmla="*/ 2560320 h 4998720"/>
                <a:gd name="connsiteX26" fmla="*/ 40640 w 3779520"/>
                <a:gd name="connsiteY26" fmla="*/ 2275840 h 4998720"/>
                <a:gd name="connsiteX27" fmla="*/ 20320 w 3779520"/>
                <a:gd name="connsiteY27" fmla="*/ 2174240 h 4998720"/>
                <a:gd name="connsiteX28" fmla="*/ 0 w 3779520"/>
                <a:gd name="connsiteY28" fmla="*/ 1645920 h 4998720"/>
                <a:gd name="connsiteX29" fmla="*/ 40640 w 3779520"/>
                <a:gd name="connsiteY29" fmla="*/ 568960 h 4998720"/>
                <a:gd name="connsiteX30" fmla="*/ 60960 w 3779520"/>
                <a:gd name="connsiteY30" fmla="*/ 447040 h 4998720"/>
                <a:gd name="connsiteX31" fmla="*/ 182880 w 3779520"/>
                <a:gd name="connsiteY31" fmla="*/ 325120 h 4998720"/>
                <a:gd name="connsiteX32" fmla="*/ 304800 w 3779520"/>
                <a:gd name="connsiteY32" fmla="*/ 243840 h 4998720"/>
                <a:gd name="connsiteX33" fmla="*/ 447040 w 3779520"/>
                <a:gd name="connsiteY33" fmla="*/ 162560 h 4998720"/>
                <a:gd name="connsiteX34" fmla="*/ 711200 w 3779520"/>
                <a:gd name="connsiteY34" fmla="*/ 101600 h 4998720"/>
                <a:gd name="connsiteX35" fmla="*/ 873760 w 3779520"/>
                <a:gd name="connsiteY35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275840 w 3779520"/>
                <a:gd name="connsiteY4" fmla="*/ 4815840 h 4998720"/>
                <a:gd name="connsiteX5" fmla="*/ 1991360 w 3779520"/>
                <a:gd name="connsiteY5" fmla="*/ 4754880 h 4998720"/>
                <a:gd name="connsiteX6" fmla="*/ 1828800 w 3779520"/>
                <a:gd name="connsiteY6" fmla="*/ 4734560 h 4998720"/>
                <a:gd name="connsiteX7" fmla="*/ 1605280 w 3779520"/>
                <a:gd name="connsiteY7" fmla="*/ 4693920 h 4998720"/>
                <a:gd name="connsiteX8" fmla="*/ 1503680 w 3779520"/>
                <a:gd name="connsiteY8" fmla="*/ 4673600 h 4998720"/>
                <a:gd name="connsiteX9" fmla="*/ 1442720 w 3779520"/>
                <a:gd name="connsiteY9" fmla="*/ 4653280 h 4998720"/>
                <a:gd name="connsiteX10" fmla="*/ 1300480 w 3779520"/>
                <a:gd name="connsiteY10" fmla="*/ 4632960 h 4998720"/>
                <a:gd name="connsiteX11" fmla="*/ 1158240 w 3779520"/>
                <a:gd name="connsiteY11" fmla="*/ 4592320 h 4998720"/>
                <a:gd name="connsiteX12" fmla="*/ 1097280 w 3779520"/>
                <a:gd name="connsiteY12" fmla="*/ 4572000 h 4998720"/>
                <a:gd name="connsiteX13" fmla="*/ 995680 w 3779520"/>
                <a:gd name="connsiteY13" fmla="*/ 4551680 h 4998720"/>
                <a:gd name="connsiteX14" fmla="*/ 934720 w 3779520"/>
                <a:gd name="connsiteY14" fmla="*/ 4531360 h 4998720"/>
                <a:gd name="connsiteX15" fmla="*/ 650240 w 3779520"/>
                <a:gd name="connsiteY15" fmla="*/ 4368800 h 4998720"/>
                <a:gd name="connsiteX16" fmla="*/ 528320 w 3779520"/>
                <a:gd name="connsiteY16" fmla="*/ 4226560 h 4998720"/>
                <a:gd name="connsiteX17" fmla="*/ 467360 w 3779520"/>
                <a:gd name="connsiteY17" fmla="*/ 4165600 h 4998720"/>
                <a:gd name="connsiteX18" fmla="*/ 386080 w 3779520"/>
                <a:gd name="connsiteY18" fmla="*/ 4043680 h 4998720"/>
                <a:gd name="connsiteX19" fmla="*/ 325120 w 3779520"/>
                <a:gd name="connsiteY19" fmla="*/ 3881120 h 4998720"/>
                <a:gd name="connsiteX20" fmla="*/ 284480 w 3779520"/>
                <a:gd name="connsiteY20" fmla="*/ 3637280 h 4998720"/>
                <a:gd name="connsiteX21" fmla="*/ 264160 w 3779520"/>
                <a:gd name="connsiteY21" fmla="*/ 3474720 h 4998720"/>
                <a:gd name="connsiteX22" fmla="*/ 141872 w 3779520"/>
                <a:gd name="connsiteY22" fmla="*/ 3026852 h 4998720"/>
                <a:gd name="connsiteX23" fmla="*/ 121920 w 3779520"/>
                <a:gd name="connsiteY23" fmla="*/ 2783840 h 4998720"/>
                <a:gd name="connsiteX24" fmla="*/ 60960 w 3779520"/>
                <a:gd name="connsiteY24" fmla="*/ 2560320 h 4998720"/>
                <a:gd name="connsiteX25" fmla="*/ 40640 w 3779520"/>
                <a:gd name="connsiteY25" fmla="*/ 2275840 h 4998720"/>
                <a:gd name="connsiteX26" fmla="*/ 20320 w 3779520"/>
                <a:gd name="connsiteY26" fmla="*/ 2174240 h 4998720"/>
                <a:gd name="connsiteX27" fmla="*/ 0 w 3779520"/>
                <a:gd name="connsiteY27" fmla="*/ 1645920 h 4998720"/>
                <a:gd name="connsiteX28" fmla="*/ 40640 w 3779520"/>
                <a:gd name="connsiteY28" fmla="*/ 568960 h 4998720"/>
                <a:gd name="connsiteX29" fmla="*/ 60960 w 3779520"/>
                <a:gd name="connsiteY29" fmla="*/ 447040 h 4998720"/>
                <a:gd name="connsiteX30" fmla="*/ 182880 w 3779520"/>
                <a:gd name="connsiteY30" fmla="*/ 325120 h 4998720"/>
                <a:gd name="connsiteX31" fmla="*/ 304800 w 3779520"/>
                <a:gd name="connsiteY31" fmla="*/ 243840 h 4998720"/>
                <a:gd name="connsiteX32" fmla="*/ 447040 w 3779520"/>
                <a:gd name="connsiteY32" fmla="*/ 162560 h 4998720"/>
                <a:gd name="connsiteX33" fmla="*/ 711200 w 3779520"/>
                <a:gd name="connsiteY33" fmla="*/ 101600 h 4998720"/>
                <a:gd name="connsiteX34" fmla="*/ 873760 w 3779520"/>
                <a:gd name="connsiteY34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991360 w 3779520"/>
                <a:gd name="connsiteY4" fmla="*/ 4754880 h 4998720"/>
                <a:gd name="connsiteX5" fmla="*/ 1828800 w 3779520"/>
                <a:gd name="connsiteY5" fmla="*/ 4734560 h 4998720"/>
                <a:gd name="connsiteX6" fmla="*/ 1605280 w 3779520"/>
                <a:gd name="connsiteY6" fmla="*/ 4693920 h 4998720"/>
                <a:gd name="connsiteX7" fmla="*/ 1503680 w 3779520"/>
                <a:gd name="connsiteY7" fmla="*/ 4673600 h 4998720"/>
                <a:gd name="connsiteX8" fmla="*/ 1442720 w 3779520"/>
                <a:gd name="connsiteY8" fmla="*/ 4653280 h 4998720"/>
                <a:gd name="connsiteX9" fmla="*/ 1300480 w 3779520"/>
                <a:gd name="connsiteY9" fmla="*/ 4632960 h 4998720"/>
                <a:gd name="connsiteX10" fmla="*/ 1158240 w 3779520"/>
                <a:gd name="connsiteY10" fmla="*/ 4592320 h 4998720"/>
                <a:gd name="connsiteX11" fmla="*/ 1097280 w 3779520"/>
                <a:gd name="connsiteY11" fmla="*/ 4572000 h 4998720"/>
                <a:gd name="connsiteX12" fmla="*/ 995680 w 3779520"/>
                <a:gd name="connsiteY12" fmla="*/ 4551680 h 4998720"/>
                <a:gd name="connsiteX13" fmla="*/ 934720 w 3779520"/>
                <a:gd name="connsiteY13" fmla="*/ 4531360 h 4998720"/>
                <a:gd name="connsiteX14" fmla="*/ 650240 w 3779520"/>
                <a:gd name="connsiteY14" fmla="*/ 4368800 h 4998720"/>
                <a:gd name="connsiteX15" fmla="*/ 528320 w 3779520"/>
                <a:gd name="connsiteY15" fmla="*/ 4226560 h 4998720"/>
                <a:gd name="connsiteX16" fmla="*/ 467360 w 3779520"/>
                <a:gd name="connsiteY16" fmla="*/ 4165600 h 4998720"/>
                <a:gd name="connsiteX17" fmla="*/ 386080 w 3779520"/>
                <a:gd name="connsiteY17" fmla="*/ 4043680 h 4998720"/>
                <a:gd name="connsiteX18" fmla="*/ 325120 w 3779520"/>
                <a:gd name="connsiteY18" fmla="*/ 3881120 h 4998720"/>
                <a:gd name="connsiteX19" fmla="*/ 284480 w 3779520"/>
                <a:gd name="connsiteY19" fmla="*/ 3637280 h 4998720"/>
                <a:gd name="connsiteX20" fmla="*/ 264160 w 3779520"/>
                <a:gd name="connsiteY20" fmla="*/ 3474720 h 4998720"/>
                <a:gd name="connsiteX21" fmla="*/ 141872 w 3779520"/>
                <a:gd name="connsiteY21" fmla="*/ 3026852 h 4998720"/>
                <a:gd name="connsiteX22" fmla="*/ 121920 w 3779520"/>
                <a:gd name="connsiteY22" fmla="*/ 2783840 h 4998720"/>
                <a:gd name="connsiteX23" fmla="*/ 60960 w 3779520"/>
                <a:gd name="connsiteY23" fmla="*/ 2560320 h 4998720"/>
                <a:gd name="connsiteX24" fmla="*/ 40640 w 3779520"/>
                <a:gd name="connsiteY24" fmla="*/ 2275840 h 4998720"/>
                <a:gd name="connsiteX25" fmla="*/ 20320 w 3779520"/>
                <a:gd name="connsiteY25" fmla="*/ 2174240 h 4998720"/>
                <a:gd name="connsiteX26" fmla="*/ 0 w 3779520"/>
                <a:gd name="connsiteY26" fmla="*/ 1645920 h 4998720"/>
                <a:gd name="connsiteX27" fmla="*/ 40640 w 3779520"/>
                <a:gd name="connsiteY27" fmla="*/ 568960 h 4998720"/>
                <a:gd name="connsiteX28" fmla="*/ 60960 w 3779520"/>
                <a:gd name="connsiteY28" fmla="*/ 447040 h 4998720"/>
                <a:gd name="connsiteX29" fmla="*/ 182880 w 3779520"/>
                <a:gd name="connsiteY29" fmla="*/ 325120 h 4998720"/>
                <a:gd name="connsiteX30" fmla="*/ 304800 w 3779520"/>
                <a:gd name="connsiteY30" fmla="*/ 243840 h 4998720"/>
                <a:gd name="connsiteX31" fmla="*/ 447040 w 3779520"/>
                <a:gd name="connsiteY31" fmla="*/ 162560 h 4998720"/>
                <a:gd name="connsiteX32" fmla="*/ 711200 w 3779520"/>
                <a:gd name="connsiteY32" fmla="*/ 101600 h 4998720"/>
                <a:gd name="connsiteX33" fmla="*/ 873760 w 3779520"/>
                <a:gd name="connsiteY33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284480 w 3779520"/>
                <a:gd name="connsiteY18" fmla="*/ 3637280 h 4998720"/>
                <a:gd name="connsiteX19" fmla="*/ 264160 w 3779520"/>
                <a:gd name="connsiteY19" fmla="*/ 3474720 h 4998720"/>
                <a:gd name="connsiteX20" fmla="*/ 141872 w 3779520"/>
                <a:gd name="connsiteY20" fmla="*/ 3026852 h 4998720"/>
                <a:gd name="connsiteX21" fmla="*/ 121920 w 3779520"/>
                <a:gd name="connsiteY21" fmla="*/ 2783840 h 4998720"/>
                <a:gd name="connsiteX22" fmla="*/ 60960 w 3779520"/>
                <a:gd name="connsiteY22" fmla="*/ 2560320 h 4998720"/>
                <a:gd name="connsiteX23" fmla="*/ 40640 w 3779520"/>
                <a:gd name="connsiteY23" fmla="*/ 2275840 h 4998720"/>
                <a:gd name="connsiteX24" fmla="*/ 20320 w 3779520"/>
                <a:gd name="connsiteY24" fmla="*/ 2174240 h 4998720"/>
                <a:gd name="connsiteX25" fmla="*/ 0 w 3779520"/>
                <a:gd name="connsiteY25" fmla="*/ 1645920 h 4998720"/>
                <a:gd name="connsiteX26" fmla="*/ 40640 w 3779520"/>
                <a:gd name="connsiteY26" fmla="*/ 568960 h 4998720"/>
                <a:gd name="connsiteX27" fmla="*/ 60960 w 3779520"/>
                <a:gd name="connsiteY27" fmla="*/ 447040 h 4998720"/>
                <a:gd name="connsiteX28" fmla="*/ 182880 w 3779520"/>
                <a:gd name="connsiteY28" fmla="*/ 325120 h 4998720"/>
                <a:gd name="connsiteX29" fmla="*/ 304800 w 3779520"/>
                <a:gd name="connsiteY29" fmla="*/ 243840 h 4998720"/>
                <a:gd name="connsiteX30" fmla="*/ 447040 w 3779520"/>
                <a:gd name="connsiteY30" fmla="*/ 162560 h 4998720"/>
                <a:gd name="connsiteX31" fmla="*/ 711200 w 3779520"/>
                <a:gd name="connsiteY31" fmla="*/ 101600 h 4998720"/>
                <a:gd name="connsiteX32" fmla="*/ 873760 w 3779520"/>
                <a:gd name="connsiteY3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264160 w 3779520"/>
                <a:gd name="connsiteY18" fmla="*/ 3474720 h 4998720"/>
                <a:gd name="connsiteX19" fmla="*/ 141872 w 3779520"/>
                <a:gd name="connsiteY19" fmla="*/ 3026852 h 4998720"/>
                <a:gd name="connsiteX20" fmla="*/ 121920 w 3779520"/>
                <a:gd name="connsiteY20" fmla="*/ 2783840 h 4998720"/>
                <a:gd name="connsiteX21" fmla="*/ 60960 w 3779520"/>
                <a:gd name="connsiteY21" fmla="*/ 2560320 h 4998720"/>
                <a:gd name="connsiteX22" fmla="*/ 40640 w 3779520"/>
                <a:gd name="connsiteY22" fmla="*/ 2275840 h 4998720"/>
                <a:gd name="connsiteX23" fmla="*/ 20320 w 3779520"/>
                <a:gd name="connsiteY23" fmla="*/ 2174240 h 4998720"/>
                <a:gd name="connsiteX24" fmla="*/ 0 w 3779520"/>
                <a:gd name="connsiteY24" fmla="*/ 1645920 h 4998720"/>
                <a:gd name="connsiteX25" fmla="*/ 40640 w 3779520"/>
                <a:gd name="connsiteY25" fmla="*/ 568960 h 4998720"/>
                <a:gd name="connsiteX26" fmla="*/ 60960 w 3779520"/>
                <a:gd name="connsiteY26" fmla="*/ 447040 h 4998720"/>
                <a:gd name="connsiteX27" fmla="*/ 182880 w 3779520"/>
                <a:gd name="connsiteY27" fmla="*/ 325120 h 4998720"/>
                <a:gd name="connsiteX28" fmla="*/ 304800 w 3779520"/>
                <a:gd name="connsiteY28" fmla="*/ 243840 h 4998720"/>
                <a:gd name="connsiteX29" fmla="*/ 447040 w 3779520"/>
                <a:gd name="connsiteY29" fmla="*/ 162560 h 4998720"/>
                <a:gd name="connsiteX30" fmla="*/ 711200 w 3779520"/>
                <a:gd name="connsiteY30" fmla="*/ 101600 h 4998720"/>
                <a:gd name="connsiteX31" fmla="*/ 873760 w 3779520"/>
                <a:gd name="connsiteY31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121920 w 3779520"/>
                <a:gd name="connsiteY19" fmla="*/ 2783840 h 4998720"/>
                <a:gd name="connsiteX20" fmla="*/ 60960 w 3779520"/>
                <a:gd name="connsiteY20" fmla="*/ 2560320 h 4998720"/>
                <a:gd name="connsiteX21" fmla="*/ 40640 w 3779520"/>
                <a:gd name="connsiteY21" fmla="*/ 2275840 h 4998720"/>
                <a:gd name="connsiteX22" fmla="*/ 20320 w 3779520"/>
                <a:gd name="connsiteY22" fmla="*/ 2174240 h 4998720"/>
                <a:gd name="connsiteX23" fmla="*/ 0 w 3779520"/>
                <a:gd name="connsiteY23" fmla="*/ 1645920 h 4998720"/>
                <a:gd name="connsiteX24" fmla="*/ 40640 w 3779520"/>
                <a:gd name="connsiteY24" fmla="*/ 568960 h 4998720"/>
                <a:gd name="connsiteX25" fmla="*/ 60960 w 3779520"/>
                <a:gd name="connsiteY25" fmla="*/ 447040 h 4998720"/>
                <a:gd name="connsiteX26" fmla="*/ 182880 w 3779520"/>
                <a:gd name="connsiteY26" fmla="*/ 325120 h 4998720"/>
                <a:gd name="connsiteX27" fmla="*/ 304800 w 3779520"/>
                <a:gd name="connsiteY27" fmla="*/ 243840 h 4998720"/>
                <a:gd name="connsiteX28" fmla="*/ 447040 w 3779520"/>
                <a:gd name="connsiteY28" fmla="*/ 162560 h 4998720"/>
                <a:gd name="connsiteX29" fmla="*/ 711200 w 3779520"/>
                <a:gd name="connsiteY29" fmla="*/ 101600 h 4998720"/>
                <a:gd name="connsiteX30" fmla="*/ 873760 w 3779520"/>
                <a:gd name="connsiteY30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60960 w 3779520"/>
                <a:gd name="connsiteY19" fmla="*/ 2560320 h 4998720"/>
                <a:gd name="connsiteX20" fmla="*/ 40640 w 3779520"/>
                <a:gd name="connsiteY20" fmla="*/ 2275840 h 4998720"/>
                <a:gd name="connsiteX21" fmla="*/ 20320 w 3779520"/>
                <a:gd name="connsiteY21" fmla="*/ 2174240 h 4998720"/>
                <a:gd name="connsiteX22" fmla="*/ 0 w 3779520"/>
                <a:gd name="connsiteY22" fmla="*/ 1645920 h 4998720"/>
                <a:gd name="connsiteX23" fmla="*/ 40640 w 3779520"/>
                <a:gd name="connsiteY23" fmla="*/ 568960 h 4998720"/>
                <a:gd name="connsiteX24" fmla="*/ 60960 w 3779520"/>
                <a:gd name="connsiteY24" fmla="*/ 447040 h 4998720"/>
                <a:gd name="connsiteX25" fmla="*/ 182880 w 3779520"/>
                <a:gd name="connsiteY25" fmla="*/ 325120 h 4998720"/>
                <a:gd name="connsiteX26" fmla="*/ 304800 w 3779520"/>
                <a:gd name="connsiteY26" fmla="*/ 243840 h 4998720"/>
                <a:gd name="connsiteX27" fmla="*/ 447040 w 3779520"/>
                <a:gd name="connsiteY27" fmla="*/ 162560 h 4998720"/>
                <a:gd name="connsiteX28" fmla="*/ 711200 w 3779520"/>
                <a:gd name="connsiteY28" fmla="*/ 101600 h 4998720"/>
                <a:gd name="connsiteX29" fmla="*/ 873760 w 3779520"/>
                <a:gd name="connsiteY29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60960 w 3779520"/>
                <a:gd name="connsiteY19" fmla="*/ 2560320 h 4998720"/>
                <a:gd name="connsiteX20" fmla="*/ 20320 w 3779520"/>
                <a:gd name="connsiteY20" fmla="*/ 2174240 h 4998720"/>
                <a:gd name="connsiteX21" fmla="*/ 0 w 3779520"/>
                <a:gd name="connsiteY21" fmla="*/ 1645920 h 4998720"/>
                <a:gd name="connsiteX22" fmla="*/ 40640 w 3779520"/>
                <a:gd name="connsiteY22" fmla="*/ 568960 h 4998720"/>
                <a:gd name="connsiteX23" fmla="*/ 60960 w 3779520"/>
                <a:gd name="connsiteY23" fmla="*/ 447040 h 4998720"/>
                <a:gd name="connsiteX24" fmla="*/ 182880 w 3779520"/>
                <a:gd name="connsiteY24" fmla="*/ 325120 h 4998720"/>
                <a:gd name="connsiteX25" fmla="*/ 304800 w 3779520"/>
                <a:gd name="connsiteY25" fmla="*/ 243840 h 4998720"/>
                <a:gd name="connsiteX26" fmla="*/ 447040 w 3779520"/>
                <a:gd name="connsiteY26" fmla="*/ 162560 h 4998720"/>
                <a:gd name="connsiteX27" fmla="*/ 711200 w 3779520"/>
                <a:gd name="connsiteY27" fmla="*/ 101600 h 4998720"/>
                <a:gd name="connsiteX28" fmla="*/ 873760 w 3779520"/>
                <a:gd name="connsiteY28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60960 w 3779520"/>
                <a:gd name="connsiteY19" fmla="*/ 2560320 h 4998720"/>
                <a:gd name="connsiteX20" fmla="*/ 20320 w 3779520"/>
                <a:gd name="connsiteY20" fmla="*/ 2174240 h 4998720"/>
                <a:gd name="connsiteX21" fmla="*/ 0 w 3779520"/>
                <a:gd name="connsiteY21" fmla="*/ 1645920 h 4998720"/>
                <a:gd name="connsiteX22" fmla="*/ 40640 w 3779520"/>
                <a:gd name="connsiteY22" fmla="*/ 568960 h 4998720"/>
                <a:gd name="connsiteX23" fmla="*/ 182880 w 3779520"/>
                <a:gd name="connsiteY23" fmla="*/ 325120 h 4998720"/>
                <a:gd name="connsiteX24" fmla="*/ 304800 w 3779520"/>
                <a:gd name="connsiteY24" fmla="*/ 243840 h 4998720"/>
                <a:gd name="connsiteX25" fmla="*/ 447040 w 3779520"/>
                <a:gd name="connsiteY25" fmla="*/ 162560 h 4998720"/>
                <a:gd name="connsiteX26" fmla="*/ 711200 w 3779520"/>
                <a:gd name="connsiteY26" fmla="*/ 101600 h 4998720"/>
                <a:gd name="connsiteX27" fmla="*/ 873760 w 3779520"/>
                <a:gd name="connsiteY27" fmla="*/ 0 h 4998720"/>
                <a:gd name="connsiteX0" fmla="*/ 3824744 w 3824744"/>
                <a:gd name="connsiteY0" fmla="*/ 4998720 h 4998720"/>
                <a:gd name="connsiteX1" fmla="*/ 3702824 w 3824744"/>
                <a:gd name="connsiteY1" fmla="*/ 4978400 h 4998720"/>
                <a:gd name="connsiteX2" fmla="*/ 2768104 w 3824744"/>
                <a:gd name="connsiteY2" fmla="*/ 4917440 h 4998720"/>
                <a:gd name="connsiteX3" fmla="*/ 2321064 w 3824744"/>
                <a:gd name="connsiteY3" fmla="*/ 4815840 h 4998720"/>
                <a:gd name="connsiteX4" fmla="*/ 1874024 w 3824744"/>
                <a:gd name="connsiteY4" fmla="*/ 4734560 h 4998720"/>
                <a:gd name="connsiteX5" fmla="*/ 1650504 w 3824744"/>
                <a:gd name="connsiteY5" fmla="*/ 4693920 h 4998720"/>
                <a:gd name="connsiteX6" fmla="*/ 1548904 w 3824744"/>
                <a:gd name="connsiteY6" fmla="*/ 4673600 h 4998720"/>
                <a:gd name="connsiteX7" fmla="*/ 1487944 w 3824744"/>
                <a:gd name="connsiteY7" fmla="*/ 4653280 h 4998720"/>
                <a:gd name="connsiteX8" fmla="*/ 1345704 w 3824744"/>
                <a:gd name="connsiteY8" fmla="*/ 4632960 h 4998720"/>
                <a:gd name="connsiteX9" fmla="*/ 1203464 w 3824744"/>
                <a:gd name="connsiteY9" fmla="*/ 4592320 h 4998720"/>
                <a:gd name="connsiteX10" fmla="*/ 1142504 w 3824744"/>
                <a:gd name="connsiteY10" fmla="*/ 4572000 h 4998720"/>
                <a:gd name="connsiteX11" fmla="*/ 1040904 w 3824744"/>
                <a:gd name="connsiteY11" fmla="*/ 4551680 h 4998720"/>
                <a:gd name="connsiteX12" fmla="*/ 979944 w 3824744"/>
                <a:gd name="connsiteY12" fmla="*/ 4531360 h 4998720"/>
                <a:gd name="connsiteX13" fmla="*/ 695464 w 3824744"/>
                <a:gd name="connsiteY13" fmla="*/ 4368800 h 4998720"/>
                <a:gd name="connsiteX14" fmla="*/ 573544 w 3824744"/>
                <a:gd name="connsiteY14" fmla="*/ 4226560 h 4998720"/>
                <a:gd name="connsiteX15" fmla="*/ 512584 w 3824744"/>
                <a:gd name="connsiteY15" fmla="*/ 4165600 h 4998720"/>
                <a:gd name="connsiteX16" fmla="*/ 431304 w 3824744"/>
                <a:gd name="connsiteY16" fmla="*/ 4043680 h 4998720"/>
                <a:gd name="connsiteX17" fmla="*/ 370344 w 3824744"/>
                <a:gd name="connsiteY17" fmla="*/ 3881120 h 4998720"/>
                <a:gd name="connsiteX18" fmla="*/ 187096 w 3824744"/>
                <a:gd name="connsiteY18" fmla="*/ 3026852 h 4998720"/>
                <a:gd name="connsiteX19" fmla="*/ 106184 w 3824744"/>
                <a:gd name="connsiteY19" fmla="*/ 2560320 h 4998720"/>
                <a:gd name="connsiteX20" fmla="*/ 65544 w 3824744"/>
                <a:gd name="connsiteY20" fmla="*/ 2174240 h 4998720"/>
                <a:gd name="connsiteX21" fmla="*/ 45224 w 3824744"/>
                <a:gd name="connsiteY21" fmla="*/ 1645920 h 4998720"/>
                <a:gd name="connsiteX22" fmla="*/ 7250 w 3824744"/>
                <a:gd name="connsiteY22" fmla="*/ 1044779 h 4998720"/>
                <a:gd name="connsiteX23" fmla="*/ 228104 w 3824744"/>
                <a:gd name="connsiteY23" fmla="*/ 325120 h 4998720"/>
                <a:gd name="connsiteX24" fmla="*/ 350024 w 3824744"/>
                <a:gd name="connsiteY24" fmla="*/ 243840 h 4998720"/>
                <a:gd name="connsiteX25" fmla="*/ 492264 w 3824744"/>
                <a:gd name="connsiteY25" fmla="*/ 162560 h 4998720"/>
                <a:gd name="connsiteX26" fmla="*/ 756424 w 3824744"/>
                <a:gd name="connsiteY26" fmla="*/ 101600 h 4998720"/>
                <a:gd name="connsiteX27" fmla="*/ 918984 w 3824744"/>
                <a:gd name="connsiteY27" fmla="*/ 0 h 4998720"/>
                <a:gd name="connsiteX0" fmla="*/ 3828581 w 3828581"/>
                <a:gd name="connsiteY0" fmla="*/ 4998720 h 4998720"/>
                <a:gd name="connsiteX1" fmla="*/ 3706661 w 3828581"/>
                <a:gd name="connsiteY1" fmla="*/ 4978400 h 4998720"/>
                <a:gd name="connsiteX2" fmla="*/ 2771941 w 3828581"/>
                <a:gd name="connsiteY2" fmla="*/ 4917440 h 4998720"/>
                <a:gd name="connsiteX3" fmla="*/ 2324901 w 3828581"/>
                <a:gd name="connsiteY3" fmla="*/ 4815840 h 4998720"/>
                <a:gd name="connsiteX4" fmla="*/ 1877861 w 3828581"/>
                <a:gd name="connsiteY4" fmla="*/ 4734560 h 4998720"/>
                <a:gd name="connsiteX5" fmla="*/ 1654341 w 3828581"/>
                <a:gd name="connsiteY5" fmla="*/ 4693920 h 4998720"/>
                <a:gd name="connsiteX6" fmla="*/ 1552741 w 3828581"/>
                <a:gd name="connsiteY6" fmla="*/ 4673600 h 4998720"/>
                <a:gd name="connsiteX7" fmla="*/ 1491781 w 3828581"/>
                <a:gd name="connsiteY7" fmla="*/ 4653280 h 4998720"/>
                <a:gd name="connsiteX8" fmla="*/ 1349541 w 3828581"/>
                <a:gd name="connsiteY8" fmla="*/ 4632960 h 4998720"/>
                <a:gd name="connsiteX9" fmla="*/ 1207301 w 3828581"/>
                <a:gd name="connsiteY9" fmla="*/ 4592320 h 4998720"/>
                <a:gd name="connsiteX10" fmla="*/ 1146341 w 3828581"/>
                <a:gd name="connsiteY10" fmla="*/ 4572000 h 4998720"/>
                <a:gd name="connsiteX11" fmla="*/ 1044741 w 3828581"/>
                <a:gd name="connsiteY11" fmla="*/ 4551680 h 4998720"/>
                <a:gd name="connsiteX12" fmla="*/ 983781 w 3828581"/>
                <a:gd name="connsiteY12" fmla="*/ 4531360 h 4998720"/>
                <a:gd name="connsiteX13" fmla="*/ 699301 w 3828581"/>
                <a:gd name="connsiteY13" fmla="*/ 4368800 h 4998720"/>
                <a:gd name="connsiteX14" fmla="*/ 577381 w 3828581"/>
                <a:gd name="connsiteY14" fmla="*/ 4226560 h 4998720"/>
                <a:gd name="connsiteX15" fmla="*/ 516421 w 3828581"/>
                <a:gd name="connsiteY15" fmla="*/ 4165600 h 4998720"/>
                <a:gd name="connsiteX16" fmla="*/ 435141 w 3828581"/>
                <a:gd name="connsiteY16" fmla="*/ 4043680 h 4998720"/>
                <a:gd name="connsiteX17" fmla="*/ 374181 w 3828581"/>
                <a:gd name="connsiteY17" fmla="*/ 3881120 h 4998720"/>
                <a:gd name="connsiteX18" fmla="*/ 190933 w 3828581"/>
                <a:gd name="connsiteY18" fmla="*/ 3026852 h 4998720"/>
                <a:gd name="connsiteX19" fmla="*/ 110021 w 3828581"/>
                <a:gd name="connsiteY19" fmla="*/ 2560320 h 4998720"/>
                <a:gd name="connsiteX20" fmla="*/ 69381 w 3828581"/>
                <a:gd name="connsiteY20" fmla="*/ 2174240 h 4998720"/>
                <a:gd name="connsiteX21" fmla="*/ 49061 w 3828581"/>
                <a:gd name="connsiteY21" fmla="*/ 1645920 h 4998720"/>
                <a:gd name="connsiteX22" fmla="*/ 6950 w 3828581"/>
                <a:gd name="connsiteY22" fmla="*/ 763426 h 4998720"/>
                <a:gd name="connsiteX23" fmla="*/ 231941 w 3828581"/>
                <a:gd name="connsiteY23" fmla="*/ 325120 h 4998720"/>
                <a:gd name="connsiteX24" fmla="*/ 353861 w 3828581"/>
                <a:gd name="connsiteY24" fmla="*/ 243840 h 4998720"/>
                <a:gd name="connsiteX25" fmla="*/ 496101 w 3828581"/>
                <a:gd name="connsiteY25" fmla="*/ 162560 h 4998720"/>
                <a:gd name="connsiteX26" fmla="*/ 760261 w 3828581"/>
                <a:gd name="connsiteY26" fmla="*/ 101600 h 4998720"/>
                <a:gd name="connsiteX27" fmla="*/ 922821 w 3828581"/>
                <a:gd name="connsiteY27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1206358 w 3827638"/>
                <a:gd name="connsiteY9" fmla="*/ 4592320 h 4998720"/>
                <a:gd name="connsiteX10" fmla="*/ 1145398 w 3827638"/>
                <a:gd name="connsiteY10" fmla="*/ 4572000 h 4998720"/>
                <a:gd name="connsiteX11" fmla="*/ 1043798 w 3827638"/>
                <a:gd name="connsiteY11" fmla="*/ 4551680 h 4998720"/>
                <a:gd name="connsiteX12" fmla="*/ 982838 w 3827638"/>
                <a:gd name="connsiteY12" fmla="*/ 4531360 h 4998720"/>
                <a:gd name="connsiteX13" fmla="*/ 698358 w 3827638"/>
                <a:gd name="connsiteY13" fmla="*/ 4368800 h 4998720"/>
                <a:gd name="connsiteX14" fmla="*/ 576438 w 3827638"/>
                <a:gd name="connsiteY14" fmla="*/ 4226560 h 4998720"/>
                <a:gd name="connsiteX15" fmla="*/ 515478 w 3827638"/>
                <a:gd name="connsiteY15" fmla="*/ 4165600 h 4998720"/>
                <a:gd name="connsiteX16" fmla="*/ 434198 w 3827638"/>
                <a:gd name="connsiteY16" fmla="*/ 4043680 h 4998720"/>
                <a:gd name="connsiteX17" fmla="*/ 373238 w 3827638"/>
                <a:gd name="connsiteY17" fmla="*/ 3881120 h 4998720"/>
                <a:gd name="connsiteX18" fmla="*/ 189990 w 3827638"/>
                <a:gd name="connsiteY18" fmla="*/ 3026852 h 4998720"/>
                <a:gd name="connsiteX19" fmla="*/ 109078 w 3827638"/>
                <a:gd name="connsiteY19" fmla="*/ 2560320 h 4998720"/>
                <a:gd name="connsiteX20" fmla="*/ 68438 w 3827638"/>
                <a:gd name="connsiteY20" fmla="*/ 2174240 h 4998720"/>
                <a:gd name="connsiteX21" fmla="*/ 6007 w 3827638"/>
                <a:gd name="connsiteY21" fmla="*/ 763426 h 4998720"/>
                <a:gd name="connsiteX22" fmla="*/ 230998 w 3827638"/>
                <a:gd name="connsiteY22" fmla="*/ 325120 h 4998720"/>
                <a:gd name="connsiteX23" fmla="*/ 352918 w 3827638"/>
                <a:gd name="connsiteY23" fmla="*/ 243840 h 4998720"/>
                <a:gd name="connsiteX24" fmla="*/ 495158 w 3827638"/>
                <a:gd name="connsiteY24" fmla="*/ 162560 h 4998720"/>
                <a:gd name="connsiteX25" fmla="*/ 759318 w 3827638"/>
                <a:gd name="connsiteY25" fmla="*/ 101600 h 4998720"/>
                <a:gd name="connsiteX26" fmla="*/ 921878 w 3827638"/>
                <a:gd name="connsiteY26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1145398 w 3827638"/>
                <a:gd name="connsiteY9" fmla="*/ 4572000 h 4998720"/>
                <a:gd name="connsiteX10" fmla="*/ 1043798 w 3827638"/>
                <a:gd name="connsiteY10" fmla="*/ 4551680 h 4998720"/>
                <a:gd name="connsiteX11" fmla="*/ 982838 w 3827638"/>
                <a:gd name="connsiteY11" fmla="*/ 4531360 h 4998720"/>
                <a:gd name="connsiteX12" fmla="*/ 698358 w 3827638"/>
                <a:gd name="connsiteY12" fmla="*/ 4368800 h 4998720"/>
                <a:gd name="connsiteX13" fmla="*/ 576438 w 3827638"/>
                <a:gd name="connsiteY13" fmla="*/ 4226560 h 4998720"/>
                <a:gd name="connsiteX14" fmla="*/ 515478 w 3827638"/>
                <a:gd name="connsiteY14" fmla="*/ 4165600 h 4998720"/>
                <a:gd name="connsiteX15" fmla="*/ 434198 w 3827638"/>
                <a:gd name="connsiteY15" fmla="*/ 4043680 h 4998720"/>
                <a:gd name="connsiteX16" fmla="*/ 373238 w 3827638"/>
                <a:gd name="connsiteY16" fmla="*/ 3881120 h 4998720"/>
                <a:gd name="connsiteX17" fmla="*/ 189990 w 3827638"/>
                <a:gd name="connsiteY17" fmla="*/ 3026852 h 4998720"/>
                <a:gd name="connsiteX18" fmla="*/ 109078 w 3827638"/>
                <a:gd name="connsiteY18" fmla="*/ 2560320 h 4998720"/>
                <a:gd name="connsiteX19" fmla="*/ 68438 w 3827638"/>
                <a:gd name="connsiteY19" fmla="*/ 2174240 h 4998720"/>
                <a:gd name="connsiteX20" fmla="*/ 6007 w 3827638"/>
                <a:gd name="connsiteY20" fmla="*/ 763426 h 4998720"/>
                <a:gd name="connsiteX21" fmla="*/ 230998 w 3827638"/>
                <a:gd name="connsiteY21" fmla="*/ 325120 h 4998720"/>
                <a:gd name="connsiteX22" fmla="*/ 352918 w 3827638"/>
                <a:gd name="connsiteY22" fmla="*/ 243840 h 4998720"/>
                <a:gd name="connsiteX23" fmla="*/ 495158 w 3827638"/>
                <a:gd name="connsiteY23" fmla="*/ 162560 h 4998720"/>
                <a:gd name="connsiteX24" fmla="*/ 759318 w 3827638"/>
                <a:gd name="connsiteY24" fmla="*/ 101600 h 4998720"/>
                <a:gd name="connsiteX25" fmla="*/ 921878 w 3827638"/>
                <a:gd name="connsiteY25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1043798 w 3827638"/>
                <a:gd name="connsiteY9" fmla="*/ 4551680 h 4998720"/>
                <a:gd name="connsiteX10" fmla="*/ 982838 w 3827638"/>
                <a:gd name="connsiteY10" fmla="*/ 4531360 h 4998720"/>
                <a:gd name="connsiteX11" fmla="*/ 698358 w 3827638"/>
                <a:gd name="connsiteY11" fmla="*/ 4368800 h 4998720"/>
                <a:gd name="connsiteX12" fmla="*/ 576438 w 3827638"/>
                <a:gd name="connsiteY12" fmla="*/ 4226560 h 4998720"/>
                <a:gd name="connsiteX13" fmla="*/ 515478 w 3827638"/>
                <a:gd name="connsiteY13" fmla="*/ 4165600 h 4998720"/>
                <a:gd name="connsiteX14" fmla="*/ 434198 w 3827638"/>
                <a:gd name="connsiteY14" fmla="*/ 4043680 h 4998720"/>
                <a:gd name="connsiteX15" fmla="*/ 373238 w 3827638"/>
                <a:gd name="connsiteY15" fmla="*/ 3881120 h 4998720"/>
                <a:gd name="connsiteX16" fmla="*/ 189990 w 3827638"/>
                <a:gd name="connsiteY16" fmla="*/ 3026852 h 4998720"/>
                <a:gd name="connsiteX17" fmla="*/ 109078 w 3827638"/>
                <a:gd name="connsiteY17" fmla="*/ 2560320 h 4998720"/>
                <a:gd name="connsiteX18" fmla="*/ 68438 w 3827638"/>
                <a:gd name="connsiteY18" fmla="*/ 2174240 h 4998720"/>
                <a:gd name="connsiteX19" fmla="*/ 6007 w 3827638"/>
                <a:gd name="connsiteY19" fmla="*/ 763426 h 4998720"/>
                <a:gd name="connsiteX20" fmla="*/ 230998 w 3827638"/>
                <a:gd name="connsiteY20" fmla="*/ 325120 h 4998720"/>
                <a:gd name="connsiteX21" fmla="*/ 352918 w 3827638"/>
                <a:gd name="connsiteY21" fmla="*/ 243840 h 4998720"/>
                <a:gd name="connsiteX22" fmla="*/ 495158 w 3827638"/>
                <a:gd name="connsiteY22" fmla="*/ 162560 h 4998720"/>
                <a:gd name="connsiteX23" fmla="*/ 759318 w 3827638"/>
                <a:gd name="connsiteY23" fmla="*/ 101600 h 4998720"/>
                <a:gd name="connsiteX24" fmla="*/ 921878 w 3827638"/>
                <a:gd name="connsiteY24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982838 w 3827638"/>
                <a:gd name="connsiteY9" fmla="*/ 4531360 h 4998720"/>
                <a:gd name="connsiteX10" fmla="*/ 698358 w 3827638"/>
                <a:gd name="connsiteY10" fmla="*/ 4368800 h 4998720"/>
                <a:gd name="connsiteX11" fmla="*/ 576438 w 3827638"/>
                <a:gd name="connsiteY11" fmla="*/ 4226560 h 4998720"/>
                <a:gd name="connsiteX12" fmla="*/ 515478 w 3827638"/>
                <a:gd name="connsiteY12" fmla="*/ 4165600 h 4998720"/>
                <a:gd name="connsiteX13" fmla="*/ 434198 w 3827638"/>
                <a:gd name="connsiteY13" fmla="*/ 4043680 h 4998720"/>
                <a:gd name="connsiteX14" fmla="*/ 373238 w 3827638"/>
                <a:gd name="connsiteY14" fmla="*/ 3881120 h 4998720"/>
                <a:gd name="connsiteX15" fmla="*/ 189990 w 3827638"/>
                <a:gd name="connsiteY15" fmla="*/ 3026852 h 4998720"/>
                <a:gd name="connsiteX16" fmla="*/ 109078 w 3827638"/>
                <a:gd name="connsiteY16" fmla="*/ 2560320 h 4998720"/>
                <a:gd name="connsiteX17" fmla="*/ 68438 w 3827638"/>
                <a:gd name="connsiteY17" fmla="*/ 2174240 h 4998720"/>
                <a:gd name="connsiteX18" fmla="*/ 6007 w 3827638"/>
                <a:gd name="connsiteY18" fmla="*/ 763426 h 4998720"/>
                <a:gd name="connsiteX19" fmla="*/ 230998 w 3827638"/>
                <a:gd name="connsiteY19" fmla="*/ 325120 h 4998720"/>
                <a:gd name="connsiteX20" fmla="*/ 352918 w 3827638"/>
                <a:gd name="connsiteY20" fmla="*/ 243840 h 4998720"/>
                <a:gd name="connsiteX21" fmla="*/ 495158 w 3827638"/>
                <a:gd name="connsiteY21" fmla="*/ 162560 h 4998720"/>
                <a:gd name="connsiteX22" fmla="*/ 759318 w 3827638"/>
                <a:gd name="connsiteY22" fmla="*/ 101600 h 4998720"/>
                <a:gd name="connsiteX23" fmla="*/ 921878 w 3827638"/>
                <a:gd name="connsiteY23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876918 w 3827638"/>
                <a:gd name="connsiteY3" fmla="*/ 4734560 h 4998720"/>
                <a:gd name="connsiteX4" fmla="*/ 1653398 w 3827638"/>
                <a:gd name="connsiteY4" fmla="*/ 4693920 h 4998720"/>
                <a:gd name="connsiteX5" fmla="*/ 1551798 w 3827638"/>
                <a:gd name="connsiteY5" fmla="*/ 4673600 h 4998720"/>
                <a:gd name="connsiteX6" fmla="*/ 1490838 w 3827638"/>
                <a:gd name="connsiteY6" fmla="*/ 4653280 h 4998720"/>
                <a:gd name="connsiteX7" fmla="*/ 1348598 w 3827638"/>
                <a:gd name="connsiteY7" fmla="*/ 4632960 h 4998720"/>
                <a:gd name="connsiteX8" fmla="*/ 982838 w 3827638"/>
                <a:gd name="connsiteY8" fmla="*/ 4531360 h 4998720"/>
                <a:gd name="connsiteX9" fmla="*/ 698358 w 3827638"/>
                <a:gd name="connsiteY9" fmla="*/ 4368800 h 4998720"/>
                <a:gd name="connsiteX10" fmla="*/ 576438 w 3827638"/>
                <a:gd name="connsiteY10" fmla="*/ 4226560 h 4998720"/>
                <a:gd name="connsiteX11" fmla="*/ 515478 w 3827638"/>
                <a:gd name="connsiteY11" fmla="*/ 4165600 h 4998720"/>
                <a:gd name="connsiteX12" fmla="*/ 434198 w 3827638"/>
                <a:gd name="connsiteY12" fmla="*/ 4043680 h 4998720"/>
                <a:gd name="connsiteX13" fmla="*/ 373238 w 3827638"/>
                <a:gd name="connsiteY13" fmla="*/ 3881120 h 4998720"/>
                <a:gd name="connsiteX14" fmla="*/ 189990 w 3827638"/>
                <a:gd name="connsiteY14" fmla="*/ 3026852 h 4998720"/>
                <a:gd name="connsiteX15" fmla="*/ 109078 w 3827638"/>
                <a:gd name="connsiteY15" fmla="*/ 2560320 h 4998720"/>
                <a:gd name="connsiteX16" fmla="*/ 68438 w 3827638"/>
                <a:gd name="connsiteY16" fmla="*/ 2174240 h 4998720"/>
                <a:gd name="connsiteX17" fmla="*/ 6007 w 3827638"/>
                <a:gd name="connsiteY17" fmla="*/ 763426 h 4998720"/>
                <a:gd name="connsiteX18" fmla="*/ 230998 w 3827638"/>
                <a:gd name="connsiteY18" fmla="*/ 325120 h 4998720"/>
                <a:gd name="connsiteX19" fmla="*/ 352918 w 3827638"/>
                <a:gd name="connsiteY19" fmla="*/ 243840 h 4998720"/>
                <a:gd name="connsiteX20" fmla="*/ 495158 w 3827638"/>
                <a:gd name="connsiteY20" fmla="*/ 162560 h 4998720"/>
                <a:gd name="connsiteX21" fmla="*/ 759318 w 3827638"/>
                <a:gd name="connsiteY21" fmla="*/ 101600 h 4998720"/>
                <a:gd name="connsiteX22" fmla="*/ 921878 w 3827638"/>
                <a:gd name="connsiteY22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693920 h 4998720"/>
                <a:gd name="connsiteX4" fmla="*/ 1551798 w 3827638"/>
                <a:gd name="connsiteY4" fmla="*/ 4673600 h 4998720"/>
                <a:gd name="connsiteX5" fmla="*/ 1490838 w 3827638"/>
                <a:gd name="connsiteY5" fmla="*/ 4653280 h 4998720"/>
                <a:gd name="connsiteX6" fmla="*/ 1348598 w 3827638"/>
                <a:gd name="connsiteY6" fmla="*/ 4632960 h 4998720"/>
                <a:gd name="connsiteX7" fmla="*/ 982838 w 3827638"/>
                <a:gd name="connsiteY7" fmla="*/ 4531360 h 4998720"/>
                <a:gd name="connsiteX8" fmla="*/ 698358 w 3827638"/>
                <a:gd name="connsiteY8" fmla="*/ 4368800 h 4998720"/>
                <a:gd name="connsiteX9" fmla="*/ 576438 w 3827638"/>
                <a:gd name="connsiteY9" fmla="*/ 4226560 h 4998720"/>
                <a:gd name="connsiteX10" fmla="*/ 515478 w 3827638"/>
                <a:gd name="connsiteY10" fmla="*/ 4165600 h 4998720"/>
                <a:gd name="connsiteX11" fmla="*/ 434198 w 3827638"/>
                <a:gd name="connsiteY11" fmla="*/ 4043680 h 4998720"/>
                <a:gd name="connsiteX12" fmla="*/ 373238 w 3827638"/>
                <a:gd name="connsiteY12" fmla="*/ 3881120 h 4998720"/>
                <a:gd name="connsiteX13" fmla="*/ 189990 w 3827638"/>
                <a:gd name="connsiteY13" fmla="*/ 3026852 h 4998720"/>
                <a:gd name="connsiteX14" fmla="*/ 109078 w 3827638"/>
                <a:gd name="connsiteY14" fmla="*/ 2560320 h 4998720"/>
                <a:gd name="connsiteX15" fmla="*/ 68438 w 3827638"/>
                <a:gd name="connsiteY15" fmla="*/ 2174240 h 4998720"/>
                <a:gd name="connsiteX16" fmla="*/ 6007 w 3827638"/>
                <a:gd name="connsiteY16" fmla="*/ 763426 h 4998720"/>
                <a:gd name="connsiteX17" fmla="*/ 230998 w 3827638"/>
                <a:gd name="connsiteY17" fmla="*/ 325120 h 4998720"/>
                <a:gd name="connsiteX18" fmla="*/ 352918 w 3827638"/>
                <a:gd name="connsiteY18" fmla="*/ 243840 h 4998720"/>
                <a:gd name="connsiteX19" fmla="*/ 495158 w 3827638"/>
                <a:gd name="connsiteY19" fmla="*/ 162560 h 4998720"/>
                <a:gd name="connsiteX20" fmla="*/ 759318 w 3827638"/>
                <a:gd name="connsiteY20" fmla="*/ 101600 h 4998720"/>
                <a:gd name="connsiteX21" fmla="*/ 921878 w 3827638"/>
                <a:gd name="connsiteY21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693920 h 4998720"/>
                <a:gd name="connsiteX4" fmla="*/ 1551798 w 3827638"/>
                <a:gd name="connsiteY4" fmla="*/ 4673600 h 4998720"/>
                <a:gd name="connsiteX5" fmla="*/ 1348598 w 3827638"/>
                <a:gd name="connsiteY5" fmla="*/ 4632960 h 4998720"/>
                <a:gd name="connsiteX6" fmla="*/ 982838 w 3827638"/>
                <a:gd name="connsiteY6" fmla="*/ 4531360 h 4998720"/>
                <a:gd name="connsiteX7" fmla="*/ 698358 w 3827638"/>
                <a:gd name="connsiteY7" fmla="*/ 4368800 h 4998720"/>
                <a:gd name="connsiteX8" fmla="*/ 576438 w 3827638"/>
                <a:gd name="connsiteY8" fmla="*/ 4226560 h 4998720"/>
                <a:gd name="connsiteX9" fmla="*/ 515478 w 3827638"/>
                <a:gd name="connsiteY9" fmla="*/ 4165600 h 4998720"/>
                <a:gd name="connsiteX10" fmla="*/ 434198 w 3827638"/>
                <a:gd name="connsiteY10" fmla="*/ 4043680 h 4998720"/>
                <a:gd name="connsiteX11" fmla="*/ 373238 w 3827638"/>
                <a:gd name="connsiteY11" fmla="*/ 3881120 h 4998720"/>
                <a:gd name="connsiteX12" fmla="*/ 189990 w 3827638"/>
                <a:gd name="connsiteY12" fmla="*/ 3026852 h 4998720"/>
                <a:gd name="connsiteX13" fmla="*/ 109078 w 3827638"/>
                <a:gd name="connsiteY13" fmla="*/ 2560320 h 4998720"/>
                <a:gd name="connsiteX14" fmla="*/ 68438 w 3827638"/>
                <a:gd name="connsiteY14" fmla="*/ 2174240 h 4998720"/>
                <a:gd name="connsiteX15" fmla="*/ 6007 w 3827638"/>
                <a:gd name="connsiteY15" fmla="*/ 763426 h 4998720"/>
                <a:gd name="connsiteX16" fmla="*/ 230998 w 3827638"/>
                <a:gd name="connsiteY16" fmla="*/ 325120 h 4998720"/>
                <a:gd name="connsiteX17" fmla="*/ 352918 w 3827638"/>
                <a:gd name="connsiteY17" fmla="*/ 243840 h 4998720"/>
                <a:gd name="connsiteX18" fmla="*/ 495158 w 3827638"/>
                <a:gd name="connsiteY18" fmla="*/ 162560 h 4998720"/>
                <a:gd name="connsiteX19" fmla="*/ 759318 w 3827638"/>
                <a:gd name="connsiteY19" fmla="*/ 101600 h 4998720"/>
                <a:gd name="connsiteX20" fmla="*/ 921878 w 3827638"/>
                <a:gd name="connsiteY20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693920 h 4998720"/>
                <a:gd name="connsiteX4" fmla="*/ 1348598 w 3827638"/>
                <a:gd name="connsiteY4" fmla="*/ 4632960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76438 w 3827638"/>
                <a:gd name="connsiteY7" fmla="*/ 4226560 h 4998720"/>
                <a:gd name="connsiteX8" fmla="*/ 515478 w 3827638"/>
                <a:gd name="connsiteY8" fmla="*/ 4165600 h 4998720"/>
                <a:gd name="connsiteX9" fmla="*/ 434198 w 3827638"/>
                <a:gd name="connsiteY9" fmla="*/ 4043680 h 4998720"/>
                <a:gd name="connsiteX10" fmla="*/ 373238 w 3827638"/>
                <a:gd name="connsiteY10" fmla="*/ 3881120 h 4998720"/>
                <a:gd name="connsiteX11" fmla="*/ 189990 w 3827638"/>
                <a:gd name="connsiteY11" fmla="*/ 3026852 h 4998720"/>
                <a:gd name="connsiteX12" fmla="*/ 109078 w 3827638"/>
                <a:gd name="connsiteY12" fmla="*/ 2560320 h 4998720"/>
                <a:gd name="connsiteX13" fmla="*/ 68438 w 3827638"/>
                <a:gd name="connsiteY13" fmla="*/ 2174240 h 4998720"/>
                <a:gd name="connsiteX14" fmla="*/ 6007 w 3827638"/>
                <a:gd name="connsiteY14" fmla="*/ 763426 h 4998720"/>
                <a:gd name="connsiteX15" fmla="*/ 230998 w 3827638"/>
                <a:gd name="connsiteY15" fmla="*/ 325120 h 4998720"/>
                <a:gd name="connsiteX16" fmla="*/ 352918 w 3827638"/>
                <a:gd name="connsiteY16" fmla="*/ 243840 h 4998720"/>
                <a:gd name="connsiteX17" fmla="*/ 495158 w 3827638"/>
                <a:gd name="connsiteY17" fmla="*/ 162560 h 4998720"/>
                <a:gd name="connsiteX18" fmla="*/ 759318 w 3827638"/>
                <a:gd name="connsiteY18" fmla="*/ 101600 h 4998720"/>
                <a:gd name="connsiteX19" fmla="*/ 921878 w 3827638"/>
                <a:gd name="connsiteY19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48598 w 3827638"/>
                <a:gd name="connsiteY4" fmla="*/ 4632960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76438 w 3827638"/>
                <a:gd name="connsiteY7" fmla="*/ 4226560 h 4998720"/>
                <a:gd name="connsiteX8" fmla="*/ 515478 w 3827638"/>
                <a:gd name="connsiteY8" fmla="*/ 4165600 h 4998720"/>
                <a:gd name="connsiteX9" fmla="*/ 434198 w 3827638"/>
                <a:gd name="connsiteY9" fmla="*/ 4043680 h 4998720"/>
                <a:gd name="connsiteX10" fmla="*/ 373238 w 3827638"/>
                <a:gd name="connsiteY10" fmla="*/ 3881120 h 4998720"/>
                <a:gd name="connsiteX11" fmla="*/ 189990 w 3827638"/>
                <a:gd name="connsiteY11" fmla="*/ 3026852 h 4998720"/>
                <a:gd name="connsiteX12" fmla="*/ 109078 w 3827638"/>
                <a:gd name="connsiteY12" fmla="*/ 2560320 h 4998720"/>
                <a:gd name="connsiteX13" fmla="*/ 68438 w 3827638"/>
                <a:gd name="connsiteY13" fmla="*/ 2174240 h 4998720"/>
                <a:gd name="connsiteX14" fmla="*/ 6007 w 3827638"/>
                <a:gd name="connsiteY14" fmla="*/ 763426 h 4998720"/>
                <a:gd name="connsiteX15" fmla="*/ 230998 w 3827638"/>
                <a:gd name="connsiteY15" fmla="*/ 325120 h 4998720"/>
                <a:gd name="connsiteX16" fmla="*/ 352918 w 3827638"/>
                <a:gd name="connsiteY16" fmla="*/ 243840 h 4998720"/>
                <a:gd name="connsiteX17" fmla="*/ 495158 w 3827638"/>
                <a:gd name="connsiteY17" fmla="*/ 162560 h 4998720"/>
                <a:gd name="connsiteX18" fmla="*/ 759318 w 3827638"/>
                <a:gd name="connsiteY18" fmla="*/ 101600 h 4998720"/>
                <a:gd name="connsiteX19" fmla="*/ 921878 w 3827638"/>
                <a:gd name="connsiteY19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23773 w 3827638"/>
                <a:gd name="connsiteY4" fmla="*/ 4678473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76438 w 3827638"/>
                <a:gd name="connsiteY7" fmla="*/ 4226560 h 4998720"/>
                <a:gd name="connsiteX8" fmla="*/ 515478 w 3827638"/>
                <a:gd name="connsiteY8" fmla="*/ 4165600 h 4998720"/>
                <a:gd name="connsiteX9" fmla="*/ 434198 w 3827638"/>
                <a:gd name="connsiteY9" fmla="*/ 4043680 h 4998720"/>
                <a:gd name="connsiteX10" fmla="*/ 373238 w 3827638"/>
                <a:gd name="connsiteY10" fmla="*/ 3881120 h 4998720"/>
                <a:gd name="connsiteX11" fmla="*/ 189990 w 3827638"/>
                <a:gd name="connsiteY11" fmla="*/ 3026852 h 4998720"/>
                <a:gd name="connsiteX12" fmla="*/ 109078 w 3827638"/>
                <a:gd name="connsiteY12" fmla="*/ 2560320 h 4998720"/>
                <a:gd name="connsiteX13" fmla="*/ 68438 w 3827638"/>
                <a:gd name="connsiteY13" fmla="*/ 2174240 h 4998720"/>
                <a:gd name="connsiteX14" fmla="*/ 6007 w 3827638"/>
                <a:gd name="connsiteY14" fmla="*/ 763426 h 4998720"/>
                <a:gd name="connsiteX15" fmla="*/ 230998 w 3827638"/>
                <a:gd name="connsiteY15" fmla="*/ 325120 h 4998720"/>
                <a:gd name="connsiteX16" fmla="*/ 352918 w 3827638"/>
                <a:gd name="connsiteY16" fmla="*/ 243840 h 4998720"/>
                <a:gd name="connsiteX17" fmla="*/ 495158 w 3827638"/>
                <a:gd name="connsiteY17" fmla="*/ 162560 h 4998720"/>
                <a:gd name="connsiteX18" fmla="*/ 759318 w 3827638"/>
                <a:gd name="connsiteY18" fmla="*/ 101600 h 4998720"/>
                <a:gd name="connsiteX19" fmla="*/ 921878 w 3827638"/>
                <a:gd name="connsiteY19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23773 w 3827638"/>
                <a:gd name="connsiteY4" fmla="*/ 4678473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15478 w 3827638"/>
                <a:gd name="connsiteY7" fmla="*/ 4165600 h 4998720"/>
                <a:gd name="connsiteX8" fmla="*/ 434198 w 3827638"/>
                <a:gd name="connsiteY8" fmla="*/ 4043680 h 4998720"/>
                <a:gd name="connsiteX9" fmla="*/ 373238 w 3827638"/>
                <a:gd name="connsiteY9" fmla="*/ 3881120 h 4998720"/>
                <a:gd name="connsiteX10" fmla="*/ 189990 w 3827638"/>
                <a:gd name="connsiteY10" fmla="*/ 3026852 h 4998720"/>
                <a:gd name="connsiteX11" fmla="*/ 109078 w 3827638"/>
                <a:gd name="connsiteY11" fmla="*/ 2560320 h 4998720"/>
                <a:gd name="connsiteX12" fmla="*/ 68438 w 3827638"/>
                <a:gd name="connsiteY12" fmla="*/ 2174240 h 4998720"/>
                <a:gd name="connsiteX13" fmla="*/ 6007 w 3827638"/>
                <a:gd name="connsiteY13" fmla="*/ 763426 h 4998720"/>
                <a:gd name="connsiteX14" fmla="*/ 230998 w 3827638"/>
                <a:gd name="connsiteY14" fmla="*/ 325120 h 4998720"/>
                <a:gd name="connsiteX15" fmla="*/ 352918 w 3827638"/>
                <a:gd name="connsiteY15" fmla="*/ 243840 h 4998720"/>
                <a:gd name="connsiteX16" fmla="*/ 495158 w 3827638"/>
                <a:gd name="connsiteY16" fmla="*/ 162560 h 4998720"/>
                <a:gd name="connsiteX17" fmla="*/ 759318 w 3827638"/>
                <a:gd name="connsiteY17" fmla="*/ 101600 h 4998720"/>
                <a:gd name="connsiteX18" fmla="*/ 921878 w 3827638"/>
                <a:gd name="connsiteY18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23773 w 3827638"/>
                <a:gd name="connsiteY4" fmla="*/ 4678473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15478 w 3827638"/>
                <a:gd name="connsiteY7" fmla="*/ 4165600 h 4998720"/>
                <a:gd name="connsiteX8" fmla="*/ 434198 w 3827638"/>
                <a:gd name="connsiteY8" fmla="*/ 4043680 h 4998720"/>
                <a:gd name="connsiteX9" fmla="*/ 290487 w 3827638"/>
                <a:gd name="connsiteY9" fmla="*/ 3574941 h 4998720"/>
                <a:gd name="connsiteX10" fmla="*/ 189990 w 3827638"/>
                <a:gd name="connsiteY10" fmla="*/ 3026852 h 4998720"/>
                <a:gd name="connsiteX11" fmla="*/ 109078 w 3827638"/>
                <a:gd name="connsiteY11" fmla="*/ 2560320 h 4998720"/>
                <a:gd name="connsiteX12" fmla="*/ 68438 w 3827638"/>
                <a:gd name="connsiteY12" fmla="*/ 2174240 h 4998720"/>
                <a:gd name="connsiteX13" fmla="*/ 6007 w 3827638"/>
                <a:gd name="connsiteY13" fmla="*/ 763426 h 4998720"/>
                <a:gd name="connsiteX14" fmla="*/ 230998 w 3827638"/>
                <a:gd name="connsiteY14" fmla="*/ 325120 h 4998720"/>
                <a:gd name="connsiteX15" fmla="*/ 352918 w 3827638"/>
                <a:gd name="connsiteY15" fmla="*/ 243840 h 4998720"/>
                <a:gd name="connsiteX16" fmla="*/ 495158 w 3827638"/>
                <a:gd name="connsiteY16" fmla="*/ 162560 h 4998720"/>
                <a:gd name="connsiteX17" fmla="*/ 759318 w 3827638"/>
                <a:gd name="connsiteY17" fmla="*/ 101600 h 4998720"/>
                <a:gd name="connsiteX18" fmla="*/ 921878 w 3827638"/>
                <a:gd name="connsiteY18" fmla="*/ 0 h 4998720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495158 w 3827638"/>
                <a:gd name="connsiteY16" fmla="*/ 172993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519984 w 3827638"/>
                <a:gd name="connsiteY16" fmla="*/ 115067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519984 w 3827638"/>
                <a:gd name="connsiteY16" fmla="*/ 115067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519984 w 3827638"/>
                <a:gd name="connsiteY16" fmla="*/ 115067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519984 w 3827638"/>
                <a:gd name="connsiteY15" fmla="*/ 115067 h 5009153"/>
                <a:gd name="connsiteX16" fmla="*/ 759318 w 3827638"/>
                <a:gd name="connsiteY16" fmla="*/ 37557 h 5009153"/>
                <a:gd name="connsiteX17" fmla="*/ 921878 w 3827638"/>
                <a:gd name="connsiteY17" fmla="*/ 10433 h 5009153"/>
                <a:gd name="connsiteX0" fmla="*/ 3828332 w 3828332"/>
                <a:gd name="connsiteY0" fmla="*/ 5009153 h 5009153"/>
                <a:gd name="connsiteX1" fmla="*/ 3706412 w 3828332"/>
                <a:gd name="connsiteY1" fmla="*/ 4988833 h 5009153"/>
                <a:gd name="connsiteX2" fmla="*/ 2771692 w 3828332"/>
                <a:gd name="connsiteY2" fmla="*/ 4927873 h 5009153"/>
                <a:gd name="connsiteX3" fmla="*/ 1654092 w 3828332"/>
                <a:gd name="connsiteY3" fmla="*/ 4745729 h 5009153"/>
                <a:gd name="connsiteX4" fmla="*/ 1324467 w 3828332"/>
                <a:gd name="connsiteY4" fmla="*/ 4688906 h 5009153"/>
                <a:gd name="connsiteX5" fmla="*/ 983532 w 3828332"/>
                <a:gd name="connsiteY5" fmla="*/ 4541793 h 5009153"/>
                <a:gd name="connsiteX6" fmla="*/ 699052 w 3828332"/>
                <a:gd name="connsiteY6" fmla="*/ 4379233 h 5009153"/>
                <a:gd name="connsiteX7" fmla="*/ 516172 w 3828332"/>
                <a:gd name="connsiteY7" fmla="*/ 4176033 h 5009153"/>
                <a:gd name="connsiteX8" fmla="*/ 434892 w 3828332"/>
                <a:gd name="connsiteY8" fmla="*/ 4054113 h 5009153"/>
                <a:gd name="connsiteX9" fmla="*/ 291181 w 3828332"/>
                <a:gd name="connsiteY9" fmla="*/ 3585374 h 5009153"/>
                <a:gd name="connsiteX10" fmla="*/ 190684 w 3828332"/>
                <a:gd name="connsiteY10" fmla="*/ 3037285 h 5009153"/>
                <a:gd name="connsiteX11" fmla="*/ 109772 w 3828332"/>
                <a:gd name="connsiteY11" fmla="*/ 2570753 h 5009153"/>
                <a:gd name="connsiteX12" fmla="*/ 69132 w 3828332"/>
                <a:gd name="connsiteY12" fmla="*/ 2184673 h 5009153"/>
                <a:gd name="connsiteX13" fmla="*/ 6701 w 3828332"/>
                <a:gd name="connsiteY13" fmla="*/ 773859 h 5009153"/>
                <a:gd name="connsiteX14" fmla="*/ 244104 w 3828332"/>
                <a:gd name="connsiteY14" fmla="*/ 277627 h 5009153"/>
                <a:gd name="connsiteX15" fmla="*/ 520678 w 3828332"/>
                <a:gd name="connsiteY15" fmla="*/ 115067 h 5009153"/>
                <a:gd name="connsiteX16" fmla="*/ 760012 w 3828332"/>
                <a:gd name="connsiteY16" fmla="*/ 37557 h 5009153"/>
                <a:gd name="connsiteX17" fmla="*/ 922572 w 3828332"/>
                <a:gd name="connsiteY17" fmla="*/ 10433 h 5009153"/>
                <a:gd name="connsiteX0" fmla="*/ 3846135 w 3846135"/>
                <a:gd name="connsiteY0" fmla="*/ 5009153 h 5009153"/>
                <a:gd name="connsiteX1" fmla="*/ 3724215 w 3846135"/>
                <a:gd name="connsiteY1" fmla="*/ 4988833 h 5009153"/>
                <a:gd name="connsiteX2" fmla="*/ 2789495 w 3846135"/>
                <a:gd name="connsiteY2" fmla="*/ 4927873 h 5009153"/>
                <a:gd name="connsiteX3" fmla="*/ 1671895 w 3846135"/>
                <a:gd name="connsiteY3" fmla="*/ 4745729 h 5009153"/>
                <a:gd name="connsiteX4" fmla="*/ 1342270 w 3846135"/>
                <a:gd name="connsiteY4" fmla="*/ 4688906 h 5009153"/>
                <a:gd name="connsiteX5" fmla="*/ 1001335 w 3846135"/>
                <a:gd name="connsiteY5" fmla="*/ 4541793 h 5009153"/>
                <a:gd name="connsiteX6" fmla="*/ 716855 w 3846135"/>
                <a:gd name="connsiteY6" fmla="*/ 4379233 h 5009153"/>
                <a:gd name="connsiteX7" fmla="*/ 533975 w 3846135"/>
                <a:gd name="connsiteY7" fmla="*/ 4176033 h 5009153"/>
                <a:gd name="connsiteX8" fmla="*/ 452695 w 3846135"/>
                <a:gd name="connsiteY8" fmla="*/ 4054113 h 5009153"/>
                <a:gd name="connsiteX9" fmla="*/ 308984 w 3846135"/>
                <a:gd name="connsiteY9" fmla="*/ 3585374 h 5009153"/>
                <a:gd name="connsiteX10" fmla="*/ 208487 w 3846135"/>
                <a:gd name="connsiteY10" fmla="*/ 3037285 h 5009153"/>
                <a:gd name="connsiteX11" fmla="*/ 127575 w 3846135"/>
                <a:gd name="connsiteY11" fmla="*/ 2570753 h 5009153"/>
                <a:gd name="connsiteX12" fmla="*/ 86935 w 3846135"/>
                <a:gd name="connsiteY12" fmla="*/ 2184673 h 5009153"/>
                <a:gd name="connsiteX13" fmla="*/ 24504 w 3846135"/>
                <a:gd name="connsiteY13" fmla="*/ 773859 h 5009153"/>
                <a:gd name="connsiteX14" fmla="*/ 538481 w 3846135"/>
                <a:gd name="connsiteY14" fmla="*/ 115067 h 5009153"/>
                <a:gd name="connsiteX15" fmla="*/ 777815 w 3846135"/>
                <a:gd name="connsiteY15" fmla="*/ 37557 h 5009153"/>
                <a:gd name="connsiteX16" fmla="*/ 940375 w 3846135"/>
                <a:gd name="connsiteY16" fmla="*/ 10433 h 5009153"/>
                <a:gd name="connsiteX0" fmla="*/ 3834303 w 3834303"/>
                <a:gd name="connsiteY0" fmla="*/ 5009153 h 5009153"/>
                <a:gd name="connsiteX1" fmla="*/ 3712383 w 3834303"/>
                <a:gd name="connsiteY1" fmla="*/ 4988833 h 5009153"/>
                <a:gd name="connsiteX2" fmla="*/ 2777663 w 3834303"/>
                <a:gd name="connsiteY2" fmla="*/ 4927873 h 5009153"/>
                <a:gd name="connsiteX3" fmla="*/ 1660063 w 3834303"/>
                <a:gd name="connsiteY3" fmla="*/ 4745729 h 5009153"/>
                <a:gd name="connsiteX4" fmla="*/ 1330438 w 3834303"/>
                <a:gd name="connsiteY4" fmla="*/ 4688906 h 5009153"/>
                <a:gd name="connsiteX5" fmla="*/ 989503 w 3834303"/>
                <a:gd name="connsiteY5" fmla="*/ 4541793 h 5009153"/>
                <a:gd name="connsiteX6" fmla="*/ 705023 w 3834303"/>
                <a:gd name="connsiteY6" fmla="*/ 4379233 h 5009153"/>
                <a:gd name="connsiteX7" fmla="*/ 522143 w 3834303"/>
                <a:gd name="connsiteY7" fmla="*/ 4176033 h 5009153"/>
                <a:gd name="connsiteX8" fmla="*/ 440863 w 3834303"/>
                <a:gd name="connsiteY8" fmla="*/ 4054113 h 5009153"/>
                <a:gd name="connsiteX9" fmla="*/ 297152 w 3834303"/>
                <a:gd name="connsiteY9" fmla="*/ 3585374 h 5009153"/>
                <a:gd name="connsiteX10" fmla="*/ 196655 w 3834303"/>
                <a:gd name="connsiteY10" fmla="*/ 3037285 h 5009153"/>
                <a:gd name="connsiteX11" fmla="*/ 115743 w 3834303"/>
                <a:gd name="connsiteY11" fmla="*/ 2570753 h 5009153"/>
                <a:gd name="connsiteX12" fmla="*/ 75103 w 3834303"/>
                <a:gd name="connsiteY12" fmla="*/ 2184673 h 5009153"/>
                <a:gd name="connsiteX13" fmla="*/ 12672 w 3834303"/>
                <a:gd name="connsiteY13" fmla="*/ 773859 h 5009153"/>
                <a:gd name="connsiteX14" fmla="*/ 348734 w 3834303"/>
                <a:gd name="connsiteY14" fmla="*/ 247469 h 5009153"/>
                <a:gd name="connsiteX15" fmla="*/ 765983 w 3834303"/>
                <a:gd name="connsiteY15" fmla="*/ 37557 h 5009153"/>
                <a:gd name="connsiteX16" fmla="*/ 928543 w 3834303"/>
                <a:gd name="connsiteY16" fmla="*/ 10433 h 5009153"/>
                <a:gd name="connsiteX0" fmla="*/ 3830964 w 3830964"/>
                <a:gd name="connsiteY0" fmla="*/ 5009153 h 5009153"/>
                <a:gd name="connsiteX1" fmla="*/ 3709044 w 3830964"/>
                <a:gd name="connsiteY1" fmla="*/ 4988833 h 5009153"/>
                <a:gd name="connsiteX2" fmla="*/ 2774324 w 3830964"/>
                <a:gd name="connsiteY2" fmla="*/ 4927873 h 5009153"/>
                <a:gd name="connsiteX3" fmla="*/ 1656724 w 3830964"/>
                <a:gd name="connsiteY3" fmla="*/ 4745729 h 5009153"/>
                <a:gd name="connsiteX4" fmla="*/ 1327099 w 3830964"/>
                <a:gd name="connsiteY4" fmla="*/ 4688906 h 5009153"/>
                <a:gd name="connsiteX5" fmla="*/ 986164 w 3830964"/>
                <a:gd name="connsiteY5" fmla="*/ 4541793 h 5009153"/>
                <a:gd name="connsiteX6" fmla="*/ 701684 w 3830964"/>
                <a:gd name="connsiteY6" fmla="*/ 4379233 h 5009153"/>
                <a:gd name="connsiteX7" fmla="*/ 518804 w 3830964"/>
                <a:gd name="connsiteY7" fmla="*/ 4176033 h 5009153"/>
                <a:gd name="connsiteX8" fmla="*/ 437524 w 3830964"/>
                <a:gd name="connsiteY8" fmla="*/ 4054113 h 5009153"/>
                <a:gd name="connsiteX9" fmla="*/ 293813 w 3830964"/>
                <a:gd name="connsiteY9" fmla="*/ 3585374 h 5009153"/>
                <a:gd name="connsiteX10" fmla="*/ 193316 w 3830964"/>
                <a:gd name="connsiteY10" fmla="*/ 3037285 h 5009153"/>
                <a:gd name="connsiteX11" fmla="*/ 112404 w 3830964"/>
                <a:gd name="connsiteY11" fmla="*/ 2570753 h 5009153"/>
                <a:gd name="connsiteX12" fmla="*/ 71764 w 3830964"/>
                <a:gd name="connsiteY12" fmla="*/ 2184673 h 5009153"/>
                <a:gd name="connsiteX13" fmla="*/ 9333 w 3830964"/>
                <a:gd name="connsiteY13" fmla="*/ 773859 h 5009153"/>
                <a:gd name="connsiteX14" fmla="*/ 291607 w 3830964"/>
                <a:gd name="connsiteY14" fmla="*/ 251607 h 5009153"/>
                <a:gd name="connsiteX15" fmla="*/ 762644 w 3830964"/>
                <a:gd name="connsiteY15" fmla="*/ 37557 h 5009153"/>
                <a:gd name="connsiteX16" fmla="*/ 925204 w 3830964"/>
                <a:gd name="connsiteY16" fmla="*/ 10433 h 5009153"/>
                <a:gd name="connsiteX0" fmla="*/ 3838680 w 3838680"/>
                <a:gd name="connsiteY0" fmla="*/ 5009153 h 5009153"/>
                <a:gd name="connsiteX1" fmla="*/ 3716760 w 3838680"/>
                <a:gd name="connsiteY1" fmla="*/ 4988833 h 5009153"/>
                <a:gd name="connsiteX2" fmla="*/ 2782040 w 3838680"/>
                <a:gd name="connsiteY2" fmla="*/ 4927873 h 5009153"/>
                <a:gd name="connsiteX3" fmla="*/ 1664440 w 3838680"/>
                <a:gd name="connsiteY3" fmla="*/ 4745729 h 5009153"/>
                <a:gd name="connsiteX4" fmla="*/ 1334815 w 3838680"/>
                <a:gd name="connsiteY4" fmla="*/ 4688906 h 5009153"/>
                <a:gd name="connsiteX5" fmla="*/ 993880 w 3838680"/>
                <a:gd name="connsiteY5" fmla="*/ 4541793 h 5009153"/>
                <a:gd name="connsiteX6" fmla="*/ 709400 w 3838680"/>
                <a:gd name="connsiteY6" fmla="*/ 4379233 h 5009153"/>
                <a:gd name="connsiteX7" fmla="*/ 526520 w 3838680"/>
                <a:gd name="connsiteY7" fmla="*/ 4176033 h 5009153"/>
                <a:gd name="connsiteX8" fmla="*/ 445240 w 3838680"/>
                <a:gd name="connsiteY8" fmla="*/ 4054113 h 5009153"/>
                <a:gd name="connsiteX9" fmla="*/ 301529 w 3838680"/>
                <a:gd name="connsiteY9" fmla="*/ 3585374 h 5009153"/>
                <a:gd name="connsiteX10" fmla="*/ 201032 w 3838680"/>
                <a:gd name="connsiteY10" fmla="*/ 3037285 h 5009153"/>
                <a:gd name="connsiteX11" fmla="*/ 120120 w 3838680"/>
                <a:gd name="connsiteY11" fmla="*/ 2570753 h 5009153"/>
                <a:gd name="connsiteX12" fmla="*/ 79480 w 3838680"/>
                <a:gd name="connsiteY12" fmla="*/ 2184673 h 5009153"/>
                <a:gd name="connsiteX13" fmla="*/ 8773 w 3838680"/>
                <a:gd name="connsiteY13" fmla="*/ 1162789 h 5009153"/>
                <a:gd name="connsiteX14" fmla="*/ 299323 w 3838680"/>
                <a:gd name="connsiteY14" fmla="*/ 251607 h 5009153"/>
                <a:gd name="connsiteX15" fmla="*/ 770360 w 3838680"/>
                <a:gd name="connsiteY15" fmla="*/ 37557 h 5009153"/>
                <a:gd name="connsiteX16" fmla="*/ 932920 w 3838680"/>
                <a:gd name="connsiteY16" fmla="*/ 10433 h 5009153"/>
                <a:gd name="connsiteX0" fmla="*/ 3804676 w 3804676"/>
                <a:gd name="connsiteY0" fmla="*/ 5009153 h 5009153"/>
                <a:gd name="connsiteX1" fmla="*/ 3682756 w 3804676"/>
                <a:gd name="connsiteY1" fmla="*/ 4988833 h 5009153"/>
                <a:gd name="connsiteX2" fmla="*/ 2748036 w 3804676"/>
                <a:gd name="connsiteY2" fmla="*/ 4927873 h 5009153"/>
                <a:gd name="connsiteX3" fmla="*/ 1630436 w 3804676"/>
                <a:gd name="connsiteY3" fmla="*/ 4745729 h 5009153"/>
                <a:gd name="connsiteX4" fmla="*/ 1300811 w 3804676"/>
                <a:gd name="connsiteY4" fmla="*/ 4688906 h 5009153"/>
                <a:gd name="connsiteX5" fmla="*/ 959876 w 3804676"/>
                <a:gd name="connsiteY5" fmla="*/ 4541793 h 5009153"/>
                <a:gd name="connsiteX6" fmla="*/ 675396 w 3804676"/>
                <a:gd name="connsiteY6" fmla="*/ 4379233 h 5009153"/>
                <a:gd name="connsiteX7" fmla="*/ 492516 w 3804676"/>
                <a:gd name="connsiteY7" fmla="*/ 4176033 h 5009153"/>
                <a:gd name="connsiteX8" fmla="*/ 411236 w 3804676"/>
                <a:gd name="connsiteY8" fmla="*/ 4054113 h 5009153"/>
                <a:gd name="connsiteX9" fmla="*/ 267525 w 3804676"/>
                <a:gd name="connsiteY9" fmla="*/ 3585374 h 5009153"/>
                <a:gd name="connsiteX10" fmla="*/ 167028 w 3804676"/>
                <a:gd name="connsiteY10" fmla="*/ 3037285 h 5009153"/>
                <a:gd name="connsiteX11" fmla="*/ 86116 w 3804676"/>
                <a:gd name="connsiteY11" fmla="*/ 2570753 h 5009153"/>
                <a:gd name="connsiteX12" fmla="*/ 45476 w 3804676"/>
                <a:gd name="connsiteY12" fmla="*/ 2184673 h 5009153"/>
                <a:gd name="connsiteX13" fmla="*/ 12007 w 3804676"/>
                <a:gd name="connsiteY13" fmla="*/ 1228990 h 5009153"/>
                <a:gd name="connsiteX14" fmla="*/ 265319 w 3804676"/>
                <a:gd name="connsiteY14" fmla="*/ 251607 h 5009153"/>
                <a:gd name="connsiteX15" fmla="*/ 736356 w 3804676"/>
                <a:gd name="connsiteY15" fmla="*/ 37557 h 5009153"/>
                <a:gd name="connsiteX16" fmla="*/ 898916 w 3804676"/>
                <a:gd name="connsiteY16" fmla="*/ 10433 h 5009153"/>
                <a:gd name="connsiteX0" fmla="*/ 3824652 w 3824652"/>
                <a:gd name="connsiteY0" fmla="*/ 5009153 h 5009153"/>
                <a:gd name="connsiteX1" fmla="*/ 3702732 w 3824652"/>
                <a:gd name="connsiteY1" fmla="*/ 4988833 h 5009153"/>
                <a:gd name="connsiteX2" fmla="*/ 2768012 w 3824652"/>
                <a:gd name="connsiteY2" fmla="*/ 4927873 h 5009153"/>
                <a:gd name="connsiteX3" fmla="*/ 1650412 w 3824652"/>
                <a:gd name="connsiteY3" fmla="*/ 4745729 h 5009153"/>
                <a:gd name="connsiteX4" fmla="*/ 1320787 w 3824652"/>
                <a:gd name="connsiteY4" fmla="*/ 4688906 h 5009153"/>
                <a:gd name="connsiteX5" fmla="*/ 979852 w 3824652"/>
                <a:gd name="connsiteY5" fmla="*/ 4541793 h 5009153"/>
                <a:gd name="connsiteX6" fmla="*/ 695372 w 3824652"/>
                <a:gd name="connsiteY6" fmla="*/ 4379233 h 5009153"/>
                <a:gd name="connsiteX7" fmla="*/ 512492 w 3824652"/>
                <a:gd name="connsiteY7" fmla="*/ 4176033 h 5009153"/>
                <a:gd name="connsiteX8" fmla="*/ 431212 w 3824652"/>
                <a:gd name="connsiteY8" fmla="*/ 4054113 h 5009153"/>
                <a:gd name="connsiteX9" fmla="*/ 287501 w 3824652"/>
                <a:gd name="connsiteY9" fmla="*/ 3585374 h 5009153"/>
                <a:gd name="connsiteX10" fmla="*/ 187004 w 3824652"/>
                <a:gd name="connsiteY10" fmla="*/ 3037285 h 5009153"/>
                <a:gd name="connsiteX11" fmla="*/ 106092 w 3824652"/>
                <a:gd name="connsiteY11" fmla="*/ 2570753 h 5009153"/>
                <a:gd name="connsiteX12" fmla="*/ 11663 w 3824652"/>
                <a:gd name="connsiteY12" fmla="*/ 1770918 h 5009153"/>
                <a:gd name="connsiteX13" fmla="*/ 31983 w 3824652"/>
                <a:gd name="connsiteY13" fmla="*/ 1228990 h 5009153"/>
                <a:gd name="connsiteX14" fmla="*/ 285295 w 3824652"/>
                <a:gd name="connsiteY14" fmla="*/ 251607 h 5009153"/>
                <a:gd name="connsiteX15" fmla="*/ 756332 w 3824652"/>
                <a:gd name="connsiteY15" fmla="*/ 37557 h 5009153"/>
                <a:gd name="connsiteX16" fmla="*/ 918892 w 3824652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178212 w 3815860"/>
                <a:gd name="connsiteY10" fmla="*/ 3037285 h 5009153"/>
                <a:gd name="connsiteX11" fmla="*/ 97300 w 3815860"/>
                <a:gd name="connsiteY11" fmla="*/ 2570753 h 5009153"/>
                <a:gd name="connsiteX12" fmla="*/ 2871 w 3815860"/>
                <a:gd name="connsiteY12" fmla="*/ 1770918 h 5009153"/>
                <a:gd name="connsiteX13" fmla="*/ 48016 w 3815860"/>
                <a:gd name="connsiteY13" fmla="*/ 827647 h 5009153"/>
                <a:gd name="connsiteX14" fmla="*/ 276503 w 3815860"/>
                <a:gd name="connsiteY14" fmla="*/ 251607 h 5009153"/>
                <a:gd name="connsiteX15" fmla="*/ 747540 w 3815860"/>
                <a:gd name="connsiteY15" fmla="*/ 37557 h 5009153"/>
                <a:gd name="connsiteX16" fmla="*/ 910100 w 3815860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190624 w 3815860"/>
                <a:gd name="connsiteY10" fmla="*/ 3041423 h 5009153"/>
                <a:gd name="connsiteX11" fmla="*/ 97300 w 3815860"/>
                <a:gd name="connsiteY11" fmla="*/ 2570753 h 5009153"/>
                <a:gd name="connsiteX12" fmla="*/ 2871 w 3815860"/>
                <a:gd name="connsiteY12" fmla="*/ 1770918 h 5009153"/>
                <a:gd name="connsiteX13" fmla="*/ 48016 w 3815860"/>
                <a:gd name="connsiteY13" fmla="*/ 827647 h 5009153"/>
                <a:gd name="connsiteX14" fmla="*/ 276503 w 3815860"/>
                <a:gd name="connsiteY14" fmla="*/ 251607 h 5009153"/>
                <a:gd name="connsiteX15" fmla="*/ 747540 w 3815860"/>
                <a:gd name="connsiteY15" fmla="*/ 37557 h 5009153"/>
                <a:gd name="connsiteX16" fmla="*/ 910100 w 3815860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190624 w 3815860"/>
                <a:gd name="connsiteY10" fmla="*/ 3041423 h 5009153"/>
                <a:gd name="connsiteX11" fmla="*/ 97300 w 3815860"/>
                <a:gd name="connsiteY11" fmla="*/ 2570753 h 5009153"/>
                <a:gd name="connsiteX12" fmla="*/ 2871 w 3815860"/>
                <a:gd name="connsiteY12" fmla="*/ 1770918 h 5009153"/>
                <a:gd name="connsiteX13" fmla="*/ 48016 w 3815860"/>
                <a:gd name="connsiteY13" fmla="*/ 827647 h 5009153"/>
                <a:gd name="connsiteX14" fmla="*/ 276503 w 3815860"/>
                <a:gd name="connsiteY14" fmla="*/ 251607 h 5009153"/>
                <a:gd name="connsiteX15" fmla="*/ 747540 w 3815860"/>
                <a:gd name="connsiteY15" fmla="*/ 37557 h 5009153"/>
                <a:gd name="connsiteX16" fmla="*/ 910100 w 3815860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97300 w 3815860"/>
                <a:gd name="connsiteY10" fmla="*/ 2570753 h 5009153"/>
                <a:gd name="connsiteX11" fmla="*/ 2871 w 3815860"/>
                <a:gd name="connsiteY11" fmla="*/ 1770918 h 5009153"/>
                <a:gd name="connsiteX12" fmla="*/ 48016 w 3815860"/>
                <a:gd name="connsiteY12" fmla="*/ 827647 h 5009153"/>
                <a:gd name="connsiteX13" fmla="*/ 276503 w 3815860"/>
                <a:gd name="connsiteY13" fmla="*/ 251607 h 5009153"/>
                <a:gd name="connsiteX14" fmla="*/ 747540 w 3815860"/>
                <a:gd name="connsiteY14" fmla="*/ 37557 h 5009153"/>
                <a:gd name="connsiteX15" fmla="*/ 910100 w 3815860"/>
                <a:gd name="connsiteY15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970508 w 3815308"/>
                <a:gd name="connsiteY5" fmla="*/ 4541793 h 5009153"/>
                <a:gd name="connsiteX6" fmla="*/ 686028 w 3815308"/>
                <a:gd name="connsiteY6" fmla="*/ 4379233 h 5009153"/>
                <a:gd name="connsiteX7" fmla="*/ 503148 w 3815308"/>
                <a:gd name="connsiteY7" fmla="*/ 4176033 h 5009153"/>
                <a:gd name="connsiteX8" fmla="*/ 421868 w 3815308"/>
                <a:gd name="connsiteY8" fmla="*/ 4054113 h 5009153"/>
                <a:gd name="connsiteX9" fmla="*/ 278157 w 3815308"/>
                <a:gd name="connsiteY9" fmla="*/ 3585374 h 5009153"/>
                <a:gd name="connsiteX10" fmla="*/ 88472 w 3815308"/>
                <a:gd name="connsiteY10" fmla="*/ 2620403 h 5009153"/>
                <a:gd name="connsiteX11" fmla="*/ 2319 w 3815308"/>
                <a:gd name="connsiteY11" fmla="*/ 1770918 h 5009153"/>
                <a:gd name="connsiteX12" fmla="*/ 47464 w 3815308"/>
                <a:gd name="connsiteY12" fmla="*/ 827647 h 5009153"/>
                <a:gd name="connsiteX13" fmla="*/ 275951 w 3815308"/>
                <a:gd name="connsiteY13" fmla="*/ 251607 h 5009153"/>
                <a:gd name="connsiteX14" fmla="*/ 746988 w 3815308"/>
                <a:gd name="connsiteY14" fmla="*/ 37557 h 5009153"/>
                <a:gd name="connsiteX15" fmla="*/ 909548 w 3815308"/>
                <a:gd name="connsiteY15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970508 w 3815308"/>
                <a:gd name="connsiteY5" fmla="*/ 4541793 h 5009153"/>
                <a:gd name="connsiteX6" fmla="*/ 686028 w 3815308"/>
                <a:gd name="connsiteY6" fmla="*/ 4379233 h 5009153"/>
                <a:gd name="connsiteX7" fmla="*/ 503148 w 3815308"/>
                <a:gd name="connsiteY7" fmla="*/ 4176033 h 5009153"/>
                <a:gd name="connsiteX8" fmla="*/ 278157 w 3815308"/>
                <a:gd name="connsiteY8" fmla="*/ 3585374 h 5009153"/>
                <a:gd name="connsiteX9" fmla="*/ 88472 w 3815308"/>
                <a:gd name="connsiteY9" fmla="*/ 2620403 h 5009153"/>
                <a:gd name="connsiteX10" fmla="*/ 2319 w 3815308"/>
                <a:gd name="connsiteY10" fmla="*/ 1770918 h 5009153"/>
                <a:gd name="connsiteX11" fmla="*/ 47464 w 3815308"/>
                <a:gd name="connsiteY11" fmla="*/ 827647 h 5009153"/>
                <a:gd name="connsiteX12" fmla="*/ 275951 w 3815308"/>
                <a:gd name="connsiteY12" fmla="*/ 251607 h 5009153"/>
                <a:gd name="connsiteX13" fmla="*/ 746988 w 3815308"/>
                <a:gd name="connsiteY13" fmla="*/ 37557 h 5009153"/>
                <a:gd name="connsiteX14" fmla="*/ 909548 w 3815308"/>
                <a:gd name="connsiteY14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970508 w 3815308"/>
                <a:gd name="connsiteY5" fmla="*/ 4541793 h 5009153"/>
                <a:gd name="connsiteX6" fmla="*/ 686028 w 3815308"/>
                <a:gd name="connsiteY6" fmla="*/ 4379233 h 5009153"/>
                <a:gd name="connsiteX7" fmla="*/ 278157 w 3815308"/>
                <a:gd name="connsiteY7" fmla="*/ 3585374 h 5009153"/>
                <a:gd name="connsiteX8" fmla="*/ 88472 w 3815308"/>
                <a:gd name="connsiteY8" fmla="*/ 2620403 h 5009153"/>
                <a:gd name="connsiteX9" fmla="*/ 2319 w 3815308"/>
                <a:gd name="connsiteY9" fmla="*/ 1770918 h 5009153"/>
                <a:gd name="connsiteX10" fmla="*/ 47464 w 3815308"/>
                <a:gd name="connsiteY10" fmla="*/ 827647 h 5009153"/>
                <a:gd name="connsiteX11" fmla="*/ 275951 w 3815308"/>
                <a:gd name="connsiteY11" fmla="*/ 251607 h 5009153"/>
                <a:gd name="connsiteX12" fmla="*/ 746988 w 3815308"/>
                <a:gd name="connsiteY12" fmla="*/ 37557 h 5009153"/>
                <a:gd name="connsiteX13" fmla="*/ 909548 w 3815308"/>
                <a:gd name="connsiteY13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686028 w 3815308"/>
                <a:gd name="connsiteY5" fmla="*/ 4379233 h 5009153"/>
                <a:gd name="connsiteX6" fmla="*/ 278157 w 3815308"/>
                <a:gd name="connsiteY6" fmla="*/ 3585374 h 5009153"/>
                <a:gd name="connsiteX7" fmla="*/ 88472 w 3815308"/>
                <a:gd name="connsiteY7" fmla="*/ 2620403 h 5009153"/>
                <a:gd name="connsiteX8" fmla="*/ 2319 w 3815308"/>
                <a:gd name="connsiteY8" fmla="*/ 1770918 h 5009153"/>
                <a:gd name="connsiteX9" fmla="*/ 47464 w 3815308"/>
                <a:gd name="connsiteY9" fmla="*/ 827647 h 5009153"/>
                <a:gd name="connsiteX10" fmla="*/ 275951 w 3815308"/>
                <a:gd name="connsiteY10" fmla="*/ 251607 h 5009153"/>
                <a:gd name="connsiteX11" fmla="*/ 746988 w 3815308"/>
                <a:gd name="connsiteY11" fmla="*/ 37557 h 5009153"/>
                <a:gd name="connsiteX12" fmla="*/ 909548 w 3815308"/>
                <a:gd name="connsiteY12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860359 w 3815308"/>
                <a:gd name="connsiteY3" fmla="*/ 4816067 h 5009153"/>
                <a:gd name="connsiteX4" fmla="*/ 1311443 w 3815308"/>
                <a:gd name="connsiteY4" fmla="*/ 4688906 h 5009153"/>
                <a:gd name="connsiteX5" fmla="*/ 686028 w 3815308"/>
                <a:gd name="connsiteY5" fmla="*/ 4379233 h 5009153"/>
                <a:gd name="connsiteX6" fmla="*/ 278157 w 3815308"/>
                <a:gd name="connsiteY6" fmla="*/ 3585374 h 5009153"/>
                <a:gd name="connsiteX7" fmla="*/ 88472 w 3815308"/>
                <a:gd name="connsiteY7" fmla="*/ 2620403 h 5009153"/>
                <a:gd name="connsiteX8" fmla="*/ 2319 w 3815308"/>
                <a:gd name="connsiteY8" fmla="*/ 1770918 h 5009153"/>
                <a:gd name="connsiteX9" fmla="*/ 47464 w 3815308"/>
                <a:gd name="connsiteY9" fmla="*/ 827647 h 5009153"/>
                <a:gd name="connsiteX10" fmla="*/ 275951 w 3815308"/>
                <a:gd name="connsiteY10" fmla="*/ 251607 h 5009153"/>
                <a:gd name="connsiteX11" fmla="*/ 746988 w 3815308"/>
                <a:gd name="connsiteY11" fmla="*/ 37557 h 5009153"/>
                <a:gd name="connsiteX12" fmla="*/ 909548 w 3815308"/>
                <a:gd name="connsiteY12" fmla="*/ 10433 h 5009153"/>
                <a:gd name="connsiteX0" fmla="*/ 3840011 w 3840011"/>
                <a:gd name="connsiteY0" fmla="*/ 5009153 h 5009153"/>
                <a:gd name="connsiteX1" fmla="*/ 3718091 w 3840011"/>
                <a:gd name="connsiteY1" fmla="*/ 4988833 h 5009153"/>
                <a:gd name="connsiteX2" fmla="*/ 2783371 w 3840011"/>
                <a:gd name="connsiteY2" fmla="*/ 4927873 h 5009153"/>
                <a:gd name="connsiteX3" fmla="*/ 1885062 w 3840011"/>
                <a:gd name="connsiteY3" fmla="*/ 4816067 h 5009153"/>
                <a:gd name="connsiteX4" fmla="*/ 1336146 w 3840011"/>
                <a:gd name="connsiteY4" fmla="*/ 4688906 h 5009153"/>
                <a:gd name="connsiteX5" fmla="*/ 710731 w 3840011"/>
                <a:gd name="connsiteY5" fmla="*/ 4379233 h 5009153"/>
                <a:gd name="connsiteX6" fmla="*/ 302860 w 3840011"/>
                <a:gd name="connsiteY6" fmla="*/ 3585374 h 5009153"/>
                <a:gd name="connsiteX7" fmla="*/ 113175 w 3840011"/>
                <a:gd name="connsiteY7" fmla="*/ 2620403 h 5009153"/>
                <a:gd name="connsiteX8" fmla="*/ 27022 w 3840011"/>
                <a:gd name="connsiteY8" fmla="*/ 1770918 h 5009153"/>
                <a:gd name="connsiteX9" fmla="*/ 72167 w 3840011"/>
                <a:gd name="connsiteY9" fmla="*/ 827647 h 5009153"/>
                <a:gd name="connsiteX10" fmla="*/ 771691 w 3840011"/>
                <a:gd name="connsiteY10" fmla="*/ 37557 h 5009153"/>
                <a:gd name="connsiteX11" fmla="*/ 934251 w 3840011"/>
                <a:gd name="connsiteY11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13191 w 3868140"/>
                <a:gd name="connsiteY3" fmla="*/ 4816067 h 5009153"/>
                <a:gd name="connsiteX4" fmla="*/ 1364275 w 3868140"/>
                <a:gd name="connsiteY4" fmla="*/ 4688906 h 5009153"/>
                <a:gd name="connsiteX5" fmla="*/ 738860 w 3868140"/>
                <a:gd name="connsiteY5" fmla="*/ 4379233 h 5009153"/>
                <a:gd name="connsiteX6" fmla="*/ 330989 w 3868140"/>
                <a:gd name="connsiteY6" fmla="*/ 3585374 h 5009153"/>
                <a:gd name="connsiteX7" fmla="*/ 141304 w 3868140"/>
                <a:gd name="connsiteY7" fmla="*/ 2620403 h 5009153"/>
                <a:gd name="connsiteX8" fmla="*/ 8821 w 3868140"/>
                <a:gd name="connsiteY8" fmla="*/ 1770918 h 5009153"/>
                <a:gd name="connsiteX9" fmla="*/ 100296 w 3868140"/>
                <a:gd name="connsiteY9" fmla="*/ 827647 h 5009153"/>
                <a:gd name="connsiteX10" fmla="*/ 799820 w 3868140"/>
                <a:gd name="connsiteY10" fmla="*/ 37557 h 5009153"/>
                <a:gd name="connsiteX11" fmla="*/ 962380 w 3868140"/>
                <a:gd name="connsiteY11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13191 w 3868140"/>
                <a:gd name="connsiteY3" fmla="*/ 4816067 h 5009153"/>
                <a:gd name="connsiteX4" fmla="*/ 1364275 w 3868140"/>
                <a:gd name="connsiteY4" fmla="*/ 4688906 h 5009153"/>
                <a:gd name="connsiteX5" fmla="*/ 738860 w 3868140"/>
                <a:gd name="connsiteY5" fmla="*/ 4379233 h 5009153"/>
                <a:gd name="connsiteX6" fmla="*/ 141304 w 3868140"/>
                <a:gd name="connsiteY6" fmla="*/ 2620403 h 5009153"/>
                <a:gd name="connsiteX7" fmla="*/ 8821 w 3868140"/>
                <a:gd name="connsiteY7" fmla="*/ 1770918 h 5009153"/>
                <a:gd name="connsiteX8" fmla="*/ 100296 w 3868140"/>
                <a:gd name="connsiteY8" fmla="*/ 827647 h 5009153"/>
                <a:gd name="connsiteX9" fmla="*/ 799820 w 3868140"/>
                <a:gd name="connsiteY9" fmla="*/ 37557 h 5009153"/>
                <a:gd name="connsiteX10" fmla="*/ 962380 w 3868140"/>
                <a:gd name="connsiteY10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13191 w 3868140"/>
                <a:gd name="connsiteY3" fmla="*/ 4816067 h 5009153"/>
                <a:gd name="connsiteX4" fmla="*/ 738860 w 3868140"/>
                <a:gd name="connsiteY4" fmla="*/ 4379233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13191 w 3868140"/>
                <a:gd name="connsiteY3" fmla="*/ 4816067 h 5009153"/>
                <a:gd name="connsiteX4" fmla="*/ 623037 w 3868140"/>
                <a:gd name="connsiteY4" fmla="*/ 4175857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13191 w 3868140"/>
                <a:gd name="connsiteY3" fmla="*/ 4816067 h 5009153"/>
                <a:gd name="connsiteX4" fmla="*/ 553543 w 3868140"/>
                <a:gd name="connsiteY4" fmla="*/ 3919750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457622 w 3868140"/>
                <a:gd name="connsiteY3" fmla="*/ 4710612 h 5009153"/>
                <a:gd name="connsiteX4" fmla="*/ 553543 w 3868140"/>
                <a:gd name="connsiteY4" fmla="*/ 3919750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442179 w 3868140"/>
                <a:gd name="connsiteY3" fmla="*/ 4657884 h 5009153"/>
                <a:gd name="connsiteX4" fmla="*/ 553543 w 3868140"/>
                <a:gd name="connsiteY4" fmla="*/ 3919750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117875 w 3868140"/>
                <a:gd name="connsiteY3" fmla="*/ 4462039 h 5009153"/>
                <a:gd name="connsiteX4" fmla="*/ 553543 w 3868140"/>
                <a:gd name="connsiteY4" fmla="*/ 3919750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18278 w 3868140"/>
                <a:gd name="connsiteY3" fmla="*/ 4701982 h 5009153"/>
                <a:gd name="connsiteX4" fmla="*/ 1117875 w 3868140"/>
                <a:gd name="connsiteY4" fmla="*/ 4462039 h 5009153"/>
                <a:gd name="connsiteX5" fmla="*/ 553543 w 3868140"/>
                <a:gd name="connsiteY5" fmla="*/ 3919750 h 5009153"/>
                <a:gd name="connsiteX6" fmla="*/ 141304 w 3868140"/>
                <a:gd name="connsiteY6" fmla="*/ 2620403 h 5009153"/>
                <a:gd name="connsiteX7" fmla="*/ 8821 w 3868140"/>
                <a:gd name="connsiteY7" fmla="*/ 1770918 h 5009153"/>
                <a:gd name="connsiteX8" fmla="*/ 100296 w 3868140"/>
                <a:gd name="connsiteY8" fmla="*/ 827647 h 5009153"/>
                <a:gd name="connsiteX9" fmla="*/ 799820 w 3868140"/>
                <a:gd name="connsiteY9" fmla="*/ 37557 h 5009153"/>
                <a:gd name="connsiteX10" fmla="*/ 962380 w 3868140"/>
                <a:gd name="connsiteY10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980050 w 3868140"/>
                <a:gd name="connsiteY3" fmla="*/ 4830037 h 5009153"/>
                <a:gd name="connsiteX4" fmla="*/ 1117875 w 3868140"/>
                <a:gd name="connsiteY4" fmla="*/ 4462039 h 5009153"/>
                <a:gd name="connsiteX5" fmla="*/ 553543 w 3868140"/>
                <a:gd name="connsiteY5" fmla="*/ 3919750 h 5009153"/>
                <a:gd name="connsiteX6" fmla="*/ 141304 w 3868140"/>
                <a:gd name="connsiteY6" fmla="*/ 2620403 h 5009153"/>
                <a:gd name="connsiteX7" fmla="*/ 8821 w 3868140"/>
                <a:gd name="connsiteY7" fmla="*/ 1770918 h 5009153"/>
                <a:gd name="connsiteX8" fmla="*/ 100296 w 3868140"/>
                <a:gd name="connsiteY8" fmla="*/ 827647 h 5009153"/>
                <a:gd name="connsiteX9" fmla="*/ 799820 w 3868140"/>
                <a:gd name="connsiteY9" fmla="*/ 37557 h 5009153"/>
                <a:gd name="connsiteX10" fmla="*/ 962380 w 3868140"/>
                <a:gd name="connsiteY10" fmla="*/ 10433 h 5009153"/>
                <a:gd name="connsiteX0" fmla="*/ 3868140 w 3868140"/>
                <a:gd name="connsiteY0" fmla="*/ 5009153 h 5009153"/>
                <a:gd name="connsiteX1" fmla="*/ 3746220 w 3868140"/>
                <a:gd name="connsiteY1" fmla="*/ 4988833 h 5009153"/>
                <a:gd name="connsiteX2" fmla="*/ 2811500 w 3868140"/>
                <a:gd name="connsiteY2" fmla="*/ 4927873 h 5009153"/>
                <a:gd name="connsiteX3" fmla="*/ 1117875 w 3868140"/>
                <a:gd name="connsiteY3" fmla="*/ 4462039 h 5009153"/>
                <a:gd name="connsiteX4" fmla="*/ 553543 w 3868140"/>
                <a:gd name="connsiteY4" fmla="*/ 3919750 h 5009153"/>
                <a:gd name="connsiteX5" fmla="*/ 141304 w 3868140"/>
                <a:gd name="connsiteY5" fmla="*/ 2620403 h 5009153"/>
                <a:gd name="connsiteX6" fmla="*/ 8821 w 3868140"/>
                <a:gd name="connsiteY6" fmla="*/ 1770918 h 5009153"/>
                <a:gd name="connsiteX7" fmla="*/ 100296 w 3868140"/>
                <a:gd name="connsiteY7" fmla="*/ 827647 h 5009153"/>
                <a:gd name="connsiteX8" fmla="*/ 799820 w 3868140"/>
                <a:gd name="connsiteY8" fmla="*/ 37557 h 5009153"/>
                <a:gd name="connsiteX9" fmla="*/ 962380 w 3868140"/>
                <a:gd name="connsiteY9" fmla="*/ 10433 h 5009153"/>
                <a:gd name="connsiteX0" fmla="*/ 3868140 w 3975648"/>
                <a:gd name="connsiteY0" fmla="*/ 5009153 h 5033547"/>
                <a:gd name="connsiteX1" fmla="*/ 3746220 w 3975648"/>
                <a:gd name="connsiteY1" fmla="*/ 4988833 h 5033547"/>
                <a:gd name="connsiteX2" fmla="*/ 1117875 w 3975648"/>
                <a:gd name="connsiteY2" fmla="*/ 4462039 h 5033547"/>
                <a:gd name="connsiteX3" fmla="*/ 553543 w 3975648"/>
                <a:gd name="connsiteY3" fmla="*/ 3919750 h 5033547"/>
                <a:gd name="connsiteX4" fmla="*/ 141304 w 3975648"/>
                <a:gd name="connsiteY4" fmla="*/ 2620403 h 5033547"/>
                <a:gd name="connsiteX5" fmla="*/ 8821 w 3975648"/>
                <a:gd name="connsiteY5" fmla="*/ 1770918 h 5033547"/>
                <a:gd name="connsiteX6" fmla="*/ 100296 w 3975648"/>
                <a:gd name="connsiteY6" fmla="*/ 827647 h 5033547"/>
                <a:gd name="connsiteX7" fmla="*/ 799820 w 3975648"/>
                <a:gd name="connsiteY7" fmla="*/ 37557 h 5033547"/>
                <a:gd name="connsiteX8" fmla="*/ 962380 w 3975648"/>
                <a:gd name="connsiteY8" fmla="*/ 10433 h 5033547"/>
                <a:gd name="connsiteX0" fmla="*/ 3868140 w 3975648"/>
                <a:gd name="connsiteY0" fmla="*/ 5009153 h 5033549"/>
                <a:gd name="connsiteX1" fmla="*/ 3746220 w 3975648"/>
                <a:gd name="connsiteY1" fmla="*/ 4988833 h 5033549"/>
                <a:gd name="connsiteX2" fmla="*/ 1117875 w 3975648"/>
                <a:gd name="connsiteY2" fmla="*/ 4462039 h 5033549"/>
                <a:gd name="connsiteX3" fmla="*/ 553543 w 3975648"/>
                <a:gd name="connsiteY3" fmla="*/ 3919750 h 5033549"/>
                <a:gd name="connsiteX4" fmla="*/ 141304 w 3975648"/>
                <a:gd name="connsiteY4" fmla="*/ 2620403 h 5033549"/>
                <a:gd name="connsiteX5" fmla="*/ 8821 w 3975648"/>
                <a:gd name="connsiteY5" fmla="*/ 1770918 h 5033549"/>
                <a:gd name="connsiteX6" fmla="*/ 100296 w 3975648"/>
                <a:gd name="connsiteY6" fmla="*/ 827647 h 5033549"/>
                <a:gd name="connsiteX7" fmla="*/ 799820 w 3975648"/>
                <a:gd name="connsiteY7" fmla="*/ 37557 h 5033549"/>
                <a:gd name="connsiteX8" fmla="*/ 962380 w 3975648"/>
                <a:gd name="connsiteY8" fmla="*/ 10433 h 5033549"/>
                <a:gd name="connsiteX0" fmla="*/ 3868140 w 3975648"/>
                <a:gd name="connsiteY0" fmla="*/ 5009153 h 5033547"/>
                <a:gd name="connsiteX1" fmla="*/ 3746220 w 3975648"/>
                <a:gd name="connsiteY1" fmla="*/ 4988833 h 5033547"/>
                <a:gd name="connsiteX2" fmla="*/ 1117875 w 3975648"/>
                <a:gd name="connsiteY2" fmla="*/ 4462039 h 5033547"/>
                <a:gd name="connsiteX3" fmla="*/ 391391 w 3975648"/>
                <a:gd name="connsiteY3" fmla="*/ 3693774 h 5033547"/>
                <a:gd name="connsiteX4" fmla="*/ 141304 w 3975648"/>
                <a:gd name="connsiteY4" fmla="*/ 2620403 h 5033547"/>
                <a:gd name="connsiteX5" fmla="*/ 8821 w 3975648"/>
                <a:gd name="connsiteY5" fmla="*/ 1770918 h 5033547"/>
                <a:gd name="connsiteX6" fmla="*/ 100296 w 3975648"/>
                <a:gd name="connsiteY6" fmla="*/ 827647 h 5033547"/>
                <a:gd name="connsiteX7" fmla="*/ 799820 w 3975648"/>
                <a:gd name="connsiteY7" fmla="*/ 37557 h 5033547"/>
                <a:gd name="connsiteX8" fmla="*/ 962380 w 3975648"/>
                <a:gd name="connsiteY8" fmla="*/ 10433 h 5033547"/>
                <a:gd name="connsiteX0" fmla="*/ 3816799 w 3924307"/>
                <a:gd name="connsiteY0" fmla="*/ 5009153 h 5033549"/>
                <a:gd name="connsiteX1" fmla="*/ 3694879 w 3924307"/>
                <a:gd name="connsiteY1" fmla="*/ 4988833 h 5033549"/>
                <a:gd name="connsiteX2" fmla="*/ 1066534 w 3924307"/>
                <a:gd name="connsiteY2" fmla="*/ 4462039 h 5033549"/>
                <a:gd name="connsiteX3" fmla="*/ 340050 w 3924307"/>
                <a:gd name="connsiteY3" fmla="*/ 3693774 h 5033549"/>
                <a:gd name="connsiteX4" fmla="*/ 89963 w 3924307"/>
                <a:gd name="connsiteY4" fmla="*/ 2620403 h 5033549"/>
                <a:gd name="connsiteX5" fmla="*/ 48955 w 3924307"/>
                <a:gd name="connsiteY5" fmla="*/ 827647 h 5033549"/>
                <a:gd name="connsiteX6" fmla="*/ 748479 w 3924307"/>
                <a:gd name="connsiteY6" fmla="*/ 37557 h 5033549"/>
                <a:gd name="connsiteX7" fmla="*/ 911039 w 3924307"/>
                <a:gd name="connsiteY7" fmla="*/ 10433 h 5033549"/>
                <a:gd name="connsiteX0" fmla="*/ 3730201 w 3837709"/>
                <a:gd name="connsiteY0" fmla="*/ 5009153 h 5033547"/>
                <a:gd name="connsiteX1" fmla="*/ 3608281 w 3837709"/>
                <a:gd name="connsiteY1" fmla="*/ 4988833 h 5033547"/>
                <a:gd name="connsiteX2" fmla="*/ 979936 w 3837709"/>
                <a:gd name="connsiteY2" fmla="*/ 4462039 h 5033547"/>
                <a:gd name="connsiteX3" fmla="*/ 253452 w 3837709"/>
                <a:gd name="connsiteY3" fmla="*/ 3693774 h 5033547"/>
                <a:gd name="connsiteX4" fmla="*/ 3365 w 3837709"/>
                <a:gd name="connsiteY4" fmla="*/ 2620403 h 5033547"/>
                <a:gd name="connsiteX5" fmla="*/ 147673 w 3837709"/>
                <a:gd name="connsiteY5" fmla="*/ 722192 h 5033547"/>
                <a:gd name="connsiteX6" fmla="*/ 661881 w 3837709"/>
                <a:gd name="connsiteY6" fmla="*/ 37557 h 5033547"/>
                <a:gd name="connsiteX7" fmla="*/ 824441 w 3837709"/>
                <a:gd name="connsiteY7" fmla="*/ 10433 h 5033547"/>
                <a:gd name="connsiteX0" fmla="*/ 3730201 w 3808051"/>
                <a:gd name="connsiteY0" fmla="*/ 5009153 h 5033549"/>
                <a:gd name="connsiteX1" fmla="*/ 3608281 w 3808051"/>
                <a:gd name="connsiteY1" fmla="*/ 4988833 h 5033549"/>
                <a:gd name="connsiteX2" fmla="*/ 1389176 w 3808051"/>
                <a:gd name="connsiteY2" fmla="*/ 4462039 h 5033549"/>
                <a:gd name="connsiteX3" fmla="*/ 253452 w 3808051"/>
                <a:gd name="connsiteY3" fmla="*/ 3693774 h 5033549"/>
                <a:gd name="connsiteX4" fmla="*/ 3365 w 3808051"/>
                <a:gd name="connsiteY4" fmla="*/ 2620403 h 5033549"/>
                <a:gd name="connsiteX5" fmla="*/ 147673 w 3808051"/>
                <a:gd name="connsiteY5" fmla="*/ 722192 h 5033549"/>
                <a:gd name="connsiteX6" fmla="*/ 661881 w 3808051"/>
                <a:gd name="connsiteY6" fmla="*/ 37557 h 5033549"/>
                <a:gd name="connsiteX7" fmla="*/ 824441 w 3808051"/>
                <a:gd name="connsiteY7" fmla="*/ 10433 h 5033549"/>
                <a:gd name="connsiteX0" fmla="*/ 3913209 w 3991058"/>
                <a:gd name="connsiteY0" fmla="*/ 5009153 h 5033547"/>
                <a:gd name="connsiteX1" fmla="*/ 3791289 w 3991058"/>
                <a:gd name="connsiteY1" fmla="*/ 4988833 h 5033547"/>
                <a:gd name="connsiteX2" fmla="*/ 1572184 w 3991058"/>
                <a:gd name="connsiteY2" fmla="*/ 4462039 h 5033547"/>
                <a:gd name="connsiteX3" fmla="*/ 436460 w 3991058"/>
                <a:gd name="connsiteY3" fmla="*/ 3693774 h 5033547"/>
                <a:gd name="connsiteX4" fmla="*/ 1057 w 3991058"/>
                <a:gd name="connsiteY4" fmla="*/ 2258843 h 5033547"/>
                <a:gd name="connsiteX5" fmla="*/ 330681 w 3991058"/>
                <a:gd name="connsiteY5" fmla="*/ 722192 h 5033547"/>
                <a:gd name="connsiteX6" fmla="*/ 844889 w 3991058"/>
                <a:gd name="connsiteY6" fmla="*/ 37557 h 5033547"/>
                <a:gd name="connsiteX7" fmla="*/ 1007449 w 3991058"/>
                <a:gd name="connsiteY7" fmla="*/ 10433 h 5033547"/>
                <a:gd name="connsiteX0" fmla="*/ 3913209 w 3991058"/>
                <a:gd name="connsiteY0" fmla="*/ 5009153 h 5033549"/>
                <a:gd name="connsiteX1" fmla="*/ 3791289 w 3991058"/>
                <a:gd name="connsiteY1" fmla="*/ 4988833 h 5033549"/>
                <a:gd name="connsiteX2" fmla="*/ 1572184 w 3991058"/>
                <a:gd name="connsiteY2" fmla="*/ 4462039 h 5033549"/>
                <a:gd name="connsiteX3" fmla="*/ 436460 w 3991058"/>
                <a:gd name="connsiteY3" fmla="*/ 3693774 h 5033549"/>
                <a:gd name="connsiteX4" fmla="*/ 1057 w 3991058"/>
                <a:gd name="connsiteY4" fmla="*/ 2258843 h 5033549"/>
                <a:gd name="connsiteX5" fmla="*/ 330681 w 3991058"/>
                <a:gd name="connsiteY5" fmla="*/ 722192 h 5033549"/>
                <a:gd name="connsiteX6" fmla="*/ 844889 w 3991058"/>
                <a:gd name="connsiteY6" fmla="*/ 37557 h 5033549"/>
                <a:gd name="connsiteX7" fmla="*/ 1007449 w 3991058"/>
                <a:gd name="connsiteY7" fmla="*/ 10433 h 5033549"/>
                <a:gd name="connsiteX0" fmla="*/ 3915859 w 3993708"/>
                <a:gd name="connsiteY0" fmla="*/ 5009153 h 5033547"/>
                <a:gd name="connsiteX1" fmla="*/ 3793939 w 3993708"/>
                <a:gd name="connsiteY1" fmla="*/ 4988833 h 5033547"/>
                <a:gd name="connsiteX2" fmla="*/ 1574834 w 3993708"/>
                <a:gd name="connsiteY2" fmla="*/ 4462039 h 5033547"/>
                <a:gd name="connsiteX3" fmla="*/ 439110 w 3993708"/>
                <a:gd name="connsiteY3" fmla="*/ 3693774 h 5033547"/>
                <a:gd name="connsiteX4" fmla="*/ 3707 w 3993708"/>
                <a:gd name="connsiteY4" fmla="*/ 2258843 h 5033547"/>
                <a:gd name="connsiteX5" fmla="*/ 263837 w 3993708"/>
                <a:gd name="connsiteY5" fmla="*/ 1211805 h 5033547"/>
                <a:gd name="connsiteX6" fmla="*/ 847539 w 3993708"/>
                <a:gd name="connsiteY6" fmla="*/ 37557 h 5033547"/>
                <a:gd name="connsiteX7" fmla="*/ 1010099 w 3993708"/>
                <a:gd name="connsiteY7" fmla="*/ 10433 h 5033547"/>
                <a:gd name="connsiteX0" fmla="*/ 3915859 w 3993708"/>
                <a:gd name="connsiteY0" fmla="*/ 5009153 h 5033549"/>
                <a:gd name="connsiteX1" fmla="*/ 3793939 w 3993708"/>
                <a:gd name="connsiteY1" fmla="*/ 4988833 h 5033549"/>
                <a:gd name="connsiteX2" fmla="*/ 1574834 w 3993708"/>
                <a:gd name="connsiteY2" fmla="*/ 4462039 h 5033549"/>
                <a:gd name="connsiteX3" fmla="*/ 439110 w 3993708"/>
                <a:gd name="connsiteY3" fmla="*/ 3693774 h 5033549"/>
                <a:gd name="connsiteX4" fmla="*/ 3707 w 3993708"/>
                <a:gd name="connsiteY4" fmla="*/ 2258843 h 5033549"/>
                <a:gd name="connsiteX5" fmla="*/ 263837 w 3993708"/>
                <a:gd name="connsiteY5" fmla="*/ 1211805 h 5033549"/>
                <a:gd name="connsiteX6" fmla="*/ 847539 w 3993708"/>
                <a:gd name="connsiteY6" fmla="*/ 37557 h 5033549"/>
                <a:gd name="connsiteX7" fmla="*/ 1010099 w 3993708"/>
                <a:gd name="connsiteY7" fmla="*/ 10433 h 5033549"/>
                <a:gd name="connsiteX0" fmla="*/ 3916495 w 3994344"/>
                <a:gd name="connsiteY0" fmla="*/ 4998720 h 5023115"/>
                <a:gd name="connsiteX1" fmla="*/ 3794575 w 3994344"/>
                <a:gd name="connsiteY1" fmla="*/ 4978400 h 5023115"/>
                <a:gd name="connsiteX2" fmla="*/ 1575470 w 3994344"/>
                <a:gd name="connsiteY2" fmla="*/ 4451606 h 5023115"/>
                <a:gd name="connsiteX3" fmla="*/ 439746 w 3994344"/>
                <a:gd name="connsiteY3" fmla="*/ 3683341 h 5023115"/>
                <a:gd name="connsiteX4" fmla="*/ 4343 w 3994344"/>
                <a:gd name="connsiteY4" fmla="*/ 2248410 h 5023115"/>
                <a:gd name="connsiteX5" fmla="*/ 264473 w 3994344"/>
                <a:gd name="connsiteY5" fmla="*/ 1201372 h 5023115"/>
                <a:gd name="connsiteX6" fmla="*/ 1010735 w 3994344"/>
                <a:gd name="connsiteY6" fmla="*/ 0 h 502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344" h="5023115">
                  <a:moveTo>
                    <a:pt x="3916495" y="4998720"/>
                  </a:moveTo>
                  <a:cubicBezTo>
                    <a:pt x="3875855" y="4991947"/>
                    <a:pt x="4184746" y="5069586"/>
                    <a:pt x="3794575" y="4978400"/>
                  </a:cubicBezTo>
                  <a:cubicBezTo>
                    <a:pt x="3404404" y="4887214"/>
                    <a:pt x="2107583" y="4629786"/>
                    <a:pt x="1575470" y="4451606"/>
                  </a:cubicBezTo>
                  <a:cubicBezTo>
                    <a:pt x="1043357" y="4273426"/>
                    <a:pt x="701600" y="4050540"/>
                    <a:pt x="439746" y="3683341"/>
                  </a:cubicBezTo>
                  <a:cubicBezTo>
                    <a:pt x="177892" y="3316142"/>
                    <a:pt x="33555" y="2662071"/>
                    <a:pt x="4343" y="2248410"/>
                  </a:cubicBezTo>
                  <a:cubicBezTo>
                    <a:pt x="-24869" y="1834749"/>
                    <a:pt x="96741" y="1576107"/>
                    <a:pt x="264473" y="1201372"/>
                  </a:cubicBezTo>
                  <a:cubicBezTo>
                    <a:pt x="432205" y="826637"/>
                    <a:pt x="855264" y="250286"/>
                    <a:pt x="1010735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95" name="手繪多邊形 39">
              <a:extLst>
                <a:ext uri="{FF2B5EF4-FFF2-40B4-BE49-F238E27FC236}">
                  <a16:creationId xmlns:a16="http://schemas.microsoft.com/office/drawing/2014/main" id="{E910E041-DFF9-446D-912B-3BA0894B4FE0}"/>
                </a:ext>
              </a:extLst>
            </p:cNvPr>
            <p:cNvSpPr/>
            <p:nvPr/>
          </p:nvSpPr>
          <p:spPr>
            <a:xfrm>
              <a:off x="3483739" y="2831000"/>
              <a:ext cx="3034790" cy="3230988"/>
            </a:xfrm>
            <a:custGeom>
              <a:avLst/>
              <a:gdLst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01600 w 4754880"/>
                <a:gd name="connsiteY41" fmla="*/ 426737 h 4917457"/>
                <a:gd name="connsiteX42" fmla="*/ 121920 w 4754880"/>
                <a:gd name="connsiteY42" fmla="*/ 365777 h 4917457"/>
                <a:gd name="connsiteX43" fmla="*/ 162560 w 4754880"/>
                <a:gd name="connsiteY43" fmla="*/ 304817 h 4917457"/>
                <a:gd name="connsiteX44" fmla="*/ 182880 w 4754880"/>
                <a:gd name="connsiteY44" fmla="*/ 243857 h 4917457"/>
                <a:gd name="connsiteX45" fmla="*/ 264160 w 4754880"/>
                <a:gd name="connsiteY45" fmla="*/ 121937 h 4917457"/>
                <a:gd name="connsiteX46" fmla="*/ 386080 w 4754880"/>
                <a:gd name="connsiteY46" fmla="*/ 81297 h 4917457"/>
                <a:gd name="connsiteX47" fmla="*/ 447040 w 4754880"/>
                <a:gd name="connsiteY47" fmla="*/ 40657 h 4917457"/>
                <a:gd name="connsiteX48" fmla="*/ 589280 w 4754880"/>
                <a:gd name="connsiteY48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01600 w 4754880"/>
                <a:gd name="connsiteY41" fmla="*/ 426737 h 4917457"/>
                <a:gd name="connsiteX42" fmla="*/ 162560 w 4754880"/>
                <a:gd name="connsiteY42" fmla="*/ 304817 h 4917457"/>
                <a:gd name="connsiteX43" fmla="*/ 182880 w 4754880"/>
                <a:gd name="connsiteY43" fmla="*/ 243857 h 4917457"/>
                <a:gd name="connsiteX44" fmla="*/ 264160 w 4754880"/>
                <a:gd name="connsiteY44" fmla="*/ 121937 h 4917457"/>
                <a:gd name="connsiteX45" fmla="*/ 386080 w 4754880"/>
                <a:gd name="connsiteY45" fmla="*/ 81297 h 4917457"/>
                <a:gd name="connsiteX46" fmla="*/ 447040 w 4754880"/>
                <a:gd name="connsiteY46" fmla="*/ 40657 h 4917457"/>
                <a:gd name="connsiteX47" fmla="*/ 589280 w 4754880"/>
                <a:gd name="connsiteY47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182880 w 4754880"/>
                <a:gd name="connsiteY42" fmla="*/ 243857 h 4917457"/>
                <a:gd name="connsiteX43" fmla="*/ 264160 w 4754880"/>
                <a:gd name="connsiteY43" fmla="*/ 121937 h 4917457"/>
                <a:gd name="connsiteX44" fmla="*/ 386080 w 4754880"/>
                <a:gd name="connsiteY44" fmla="*/ 81297 h 4917457"/>
                <a:gd name="connsiteX45" fmla="*/ 447040 w 4754880"/>
                <a:gd name="connsiteY45" fmla="*/ 40657 h 4917457"/>
                <a:gd name="connsiteX46" fmla="*/ 589280 w 4754880"/>
                <a:gd name="connsiteY46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264160 w 4754880"/>
                <a:gd name="connsiteY42" fmla="*/ 121937 h 4917457"/>
                <a:gd name="connsiteX43" fmla="*/ 386080 w 4754880"/>
                <a:gd name="connsiteY43" fmla="*/ 81297 h 4917457"/>
                <a:gd name="connsiteX44" fmla="*/ 447040 w 4754880"/>
                <a:gd name="connsiteY44" fmla="*/ 40657 h 4917457"/>
                <a:gd name="connsiteX45" fmla="*/ 589280 w 4754880"/>
                <a:gd name="connsiteY45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386080 w 4754880"/>
                <a:gd name="connsiteY42" fmla="*/ 81297 h 4917457"/>
                <a:gd name="connsiteX43" fmla="*/ 447040 w 4754880"/>
                <a:gd name="connsiteY43" fmla="*/ 40657 h 4917457"/>
                <a:gd name="connsiteX44" fmla="*/ 589280 w 4754880"/>
                <a:gd name="connsiteY44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299191 w 4754880"/>
                <a:gd name="connsiteY42" fmla="*/ 147497 h 4917457"/>
                <a:gd name="connsiteX43" fmla="*/ 447040 w 4754880"/>
                <a:gd name="connsiteY43" fmla="*/ 40657 h 4917457"/>
                <a:gd name="connsiteX44" fmla="*/ 589280 w 4754880"/>
                <a:gd name="connsiteY44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40640 w 4754880"/>
                <a:gd name="connsiteY35" fmla="*/ 2336817 h 4917457"/>
                <a:gd name="connsiteX36" fmla="*/ 20320 w 4754880"/>
                <a:gd name="connsiteY36" fmla="*/ 1645937 h 4917457"/>
                <a:gd name="connsiteX37" fmla="*/ 0 w 4754880"/>
                <a:gd name="connsiteY37" fmla="*/ 1402097 h 4917457"/>
                <a:gd name="connsiteX38" fmla="*/ 20320 w 4754880"/>
                <a:gd name="connsiteY38" fmla="*/ 609617 h 4917457"/>
                <a:gd name="connsiteX39" fmla="*/ 60960 w 4754880"/>
                <a:gd name="connsiteY39" fmla="*/ 487697 h 4917457"/>
                <a:gd name="connsiteX40" fmla="*/ 162560 w 4754880"/>
                <a:gd name="connsiteY40" fmla="*/ 304817 h 4917457"/>
                <a:gd name="connsiteX41" fmla="*/ 299191 w 4754880"/>
                <a:gd name="connsiteY41" fmla="*/ 147497 h 4917457"/>
                <a:gd name="connsiteX42" fmla="*/ 447040 w 4754880"/>
                <a:gd name="connsiteY42" fmla="*/ 40657 h 4917457"/>
                <a:gd name="connsiteX43" fmla="*/ 589280 w 4754880"/>
                <a:gd name="connsiteY43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81280 w 4754880"/>
                <a:gd name="connsiteY33" fmla="*/ 2519697 h 4917457"/>
                <a:gd name="connsiteX34" fmla="*/ 40640 w 4754880"/>
                <a:gd name="connsiteY34" fmla="*/ 2336817 h 4917457"/>
                <a:gd name="connsiteX35" fmla="*/ 20320 w 4754880"/>
                <a:gd name="connsiteY35" fmla="*/ 1645937 h 4917457"/>
                <a:gd name="connsiteX36" fmla="*/ 0 w 4754880"/>
                <a:gd name="connsiteY36" fmla="*/ 1402097 h 4917457"/>
                <a:gd name="connsiteX37" fmla="*/ 20320 w 4754880"/>
                <a:gd name="connsiteY37" fmla="*/ 609617 h 4917457"/>
                <a:gd name="connsiteX38" fmla="*/ 60960 w 4754880"/>
                <a:gd name="connsiteY38" fmla="*/ 487697 h 4917457"/>
                <a:gd name="connsiteX39" fmla="*/ 162560 w 4754880"/>
                <a:gd name="connsiteY39" fmla="*/ 304817 h 4917457"/>
                <a:gd name="connsiteX40" fmla="*/ 299191 w 4754880"/>
                <a:gd name="connsiteY40" fmla="*/ 147497 h 4917457"/>
                <a:gd name="connsiteX41" fmla="*/ 447040 w 4754880"/>
                <a:gd name="connsiteY41" fmla="*/ 40657 h 4917457"/>
                <a:gd name="connsiteX42" fmla="*/ 589280 w 4754880"/>
                <a:gd name="connsiteY42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40640 w 4754880"/>
                <a:gd name="connsiteY33" fmla="*/ 2336817 h 4917457"/>
                <a:gd name="connsiteX34" fmla="*/ 20320 w 4754880"/>
                <a:gd name="connsiteY34" fmla="*/ 1645937 h 4917457"/>
                <a:gd name="connsiteX35" fmla="*/ 0 w 4754880"/>
                <a:gd name="connsiteY35" fmla="*/ 1402097 h 4917457"/>
                <a:gd name="connsiteX36" fmla="*/ 20320 w 4754880"/>
                <a:gd name="connsiteY36" fmla="*/ 609617 h 4917457"/>
                <a:gd name="connsiteX37" fmla="*/ 60960 w 4754880"/>
                <a:gd name="connsiteY37" fmla="*/ 487697 h 4917457"/>
                <a:gd name="connsiteX38" fmla="*/ 162560 w 4754880"/>
                <a:gd name="connsiteY38" fmla="*/ 304817 h 4917457"/>
                <a:gd name="connsiteX39" fmla="*/ 299191 w 4754880"/>
                <a:gd name="connsiteY39" fmla="*/ 147497 h 4917457"/>
                <a:gd name="connsiteX40" fmla="*/ 447040 w 4754880"/>
                <a:gd name="connsiteY40" fmla="*/ 40657 h 4917457"/>
                <a:gd name="connsiteX41" fmla="*/ 589280 w 4754880"/>
                <a:gd name="connsiteY41" fmla="*/ 17 h 4917457"/>
                <a:gd name="connsiteX0" fmla="*/ 4754880 w 4754880"/>
                <a:gd name="connsiteY0" fmla="*/ 4921578 h 4921578"/>
                <a:gd name="connsiteX1" fmla="*/ 4592320 w 4754880"/>
                <a:gd name="connsiteY1" fmla="*/ 4901258 h 4921578"/>
                <a:gd name="connsiteX2" fmla="*/ 4287520 w 4754880"/>
                <a:gd name="connsiteY2" fmla="*/ 4880938 h 4921578"/>
                <a:gd name="connsiteX3" fmla="*/ 3881120 w 4754880"/>
                <a:gd name="connsiteY3" fmla="*/ 4759018 h 4921578"/>
                <a:gd name="connsiteX4" fmla="*/ 3515360 w 4754880"/>
                <a:gd name="connsiteY4" fmla="*/ 4677738 h 4921578"/>
                <a:gd name="connsiteX5" fmla="*/ 3312160 w 4754880"/>
                <a:gd name="connsiteY5" fmla="*/ 4637098 h 4921578"/>
                <a:gd name="connsiteX6" fmla="*/ 3108960 w 4754880"/>
                <a:gd name="connsiteY6" fmla="*/ 4535498 h 4921578"/>
                <a:gd name="connsiteX7" fmla="*/ 2966720 w 4754880"/>
                <a:gd name="connsiteY7" fmla="*/ 4494858 h 4921578"/>
                <a:gd name="connsiteX8" fmla="*/ 2661920 w 4754880"/>
                <a:gd name="connsiteY8" fmla="*/ 4393258 h 4921578"/>
                <a:gd name="connsiteX9" fmla="*/ 2458720 w 4754880"/>
                <a:gd name="connsiteY9" fmla="*/ 4352618 h 4921578"/>
                <a:gd name="connsiteX10" fmla="*/ 2377440 w 4754880"/>
                <a:gd name="connsiteY10" fmla="*/ 4332298 h 4921578"/>
                <a:gd name="connsiteX11" fmla="*/ 2275840 w 4754880"/>
                <a:gd name="connsiteY11" fmla="*/ 4311978 h 4921578"/>
                <a:gd name="connsiteX12" fmla="*/ 2194560 w 4754880"/>
                <a:gd name="connsiteY12" fmla="*/ 4291658 h 4921578"/>
                <a:gd name="connsiteX13" fmla="*/ 1849120 w 4754880"/>
                <a:gd name="connsiteY13" fmla="*/ 4251018 h 4921578"/>
                <a:gd name="connsiteX14" fmla="*/ 1727200 w 4754880"/>
                <a:gd name="connsiteY14" fmla="*/ 4230698 h 4921578"/>
                <a:gd name="connsiteX15" fmla="*/ 1544320 w 4754880"/>
                <a:gd name="connsiteY15" fmla="*/ 4210378 h 4921578"/>
                <a:gd name="connsiteX16" fmla="*/ 1483360 w 4754880"/>
                <a:gd name="connsiteY16" fmla="*/ 4169738 h 4921578"/>
                <a:gd name="connsiteX17" fmla="*/ 1422400 w 4754880"/>
                <a:gd name="connsiteY17" fmla="*/ 4149418 h 4921578"/>
                <a:gd name="connsiteX18" fmla="*/ 1300480 w 4754880"/>
                <a:gd name="connsiteY18" fmla="*/ 4068138 h 4921578"/>
                <a:gd name="connsiteX19" fmla="*/ 1239520 w 4754880"/>
                <a:gd name="connsiteY19" fmla="*/ 4027498 h 4921578"/>
                <a:gd name="connsiteX20" fmla="*/ 1178560 w 4754880"/>
                <a:gd name="connsiteY20" fmla="*/ 3986858 h 4921578"/>
                <a:gd name="connsiteX21" fmla="*/ 1056640 w 4754880"/>
                <a:gd name="connsiteY21" fmla="*/ 3946218 h 4921578"/>
                <a:gd name="connsiteX22" fmla="*/ 995680 w 4754880"/>
                <a:gd name="connsiteY22" fmla="*/ 3925898 h 4921578"/>
                <a:gd name="connsiteX23" fmla="*/ 812800 w 4754880"/>
                <a:gd name="connsiteY23" fmla="*/ 3824298 h 4921578"/>
                <a:gd name="connsiteX24" fmla="*/ 711200 w 4754880"/>
                <a:gd name="connsiteY24" fmla="*/ 3702378 h 4921578"/>
                <a:gd name="connsiteX25" fmla="*/ 650240 w 4754880"/>
                <a:gd name="connsiteY25" fmla="*/ 3641418 h 4921578"/>
                <a:gd name="connsiteX26" fmla="*/ 508000 w 4754880"/>
                <a:gd name="connsiteY26" fmla="*/ 3458538 h 4921578"/>
                <a:gd name="connsiteX27" fmla="*/ 447040 w 4754880"/>
                <a:gd name="connsiteY27" fmla="*/ 3417898 h 4921578"/>
                <a:gd name="connsiteX28" fmla="*/ 426720 w 4754880"/>
                <a:gd name="connsiteY28" fmla="*/ 3356938 h 4921578"/>
                <a:gd name="connsiteX29" fmla="*/ 345440 w 4754880"/>
                <a:gd name="connsiteY29" fmla="*/ 3235018 h 4921578"/>
                <a:gd name="connsiteX30" fmla="*/ 304800 w 4754880"/>
                <a:gd name="connsiteY30" fmla="*/ 3113098 h 4921578"/>
                <a:gd name="connsiteX31" fmla="*/ 223520 w 4754880"/>
                <a:gd name="connsiteY31" fmla="*/ 2991178 h 4921578"/>
                <a:gd name="connsiteX32" fmla="*/ 182880 w 4754880"/>
                <a:gd name="connsiteY32" fmla="*/ 2930218 h 4921578"/>
                <a:gd name="connsiteX33" fmla="*/ 40640 w 4754880"/>
                <a:gd name="connsiteY33" fmla="*/ 2340938 h 4921578"/>
                <a:gd name="connsiteX34" fmla="*/ 20320 w 4754880"/>
                <a:gd name="connsiteY34" fmla="*/ 1650058 h 4921578"/>
                <a:gd name="connsiteX35" fmla="*/ 0 w 4754880"/>
                <a:gd name="connsiteY35" fmla="*/ 1406218 h 4921578"/>
                <a:gd name="connsiteX36" fmla="*/ 20320 w 4754880"/>
                <a:gd name="connsiteY36" fmla="*/ 613738 h 4921578"/>
                <a:gd name="connsiteX37" fmla="*/ 60960 w 4754880"/>
                <a:gd name="connsiteY37" fmla="*/ 491818 h 4921578"/>
                <a:gd name="connsiteX38" fmla="*/ 162560 w 4754880"/>
                <a:gd name="connsiteY38" fmla="*/ 308938 h 4921578"/>
                <a:gd name="connsiteX39" fmla="*/ 299191 w 4754880"/>
                <a:gd name="connsiteY39" fmla="*/ 151618 h 4921578"/>
                <a:gd name="connsiteX40" fmla="*/ 447040 w 4754880"/>
                <a:gd name="connsiteY40" fmla="*/ 44778 h 4921578"/>
                <a:gd name="connsiteX41" fmla="*/ 535491 w 4754880"/>
                <a:gd name="connsiteY41" fmla="*/ 0 h 4921578"/>
                <a:gd name="connsiteX0" fmla="*/ 4754880 w 4754880"/>
                <a:gd name="connsiteY0" fmla="*/ 4921578 h 4921578"/>
                <a:gd name="connsiteX1" fmla="*/ 4592320 w 4754880"/>
                <a:gd name="connsiteY1" fmla="*/ 4901258 h 4921578"/>
                <a:gd name="connsiteX2" fmla="*/ 4287520 w 4754880"/>
                <a:gd name="connsiteY2" fmla="*/ 4880938 h 4921578"/>
                <a:gd name="connsiteX3" fmla="*/ 3881120 w 4754880"/>
                <a:gd name="connsiteY3" fmla="*/ 4759018 h 4921578"/>
                <a:gd name="connsiteX4" fmla="*/ 3515360 w 4754880"/>
                <a:gd name="connsiteY4" fmla="*/ 4677738 h 4921578"/>
                <a:gd name="connsiteX5" fmla="*/ 3312160 w 4754880"/>
                <a:gd name="connsiteY5" fmla="*/ 4637098 h 4921578"/>
                <a:gd name="connsiteX6" fmla="*/ 3108960 w 4754880"/>
                <a:gd name="connsiteY6" fmla="*/ 4535498 h 4921578"/>
                <a:gd name="connsiteX7" fmla="*/ 2966720 w 4754880"/>
                <a:gd name="connsiteY7" fmla="*/ 4494858 h 4921578"/>
                <a:gd name="connsiteX8" fmla="*/ 2661920 w 4754880"/>
                <a:gd name="connsiteY8" fmla="*/ 4393258 h 4921578"/>
                <a:gd name="connsiteX9" fmla="*/ 2458720 w 4754880"/>
                <a:gd name="connsiteY9" fmla="*/ 4352618 h 4921578"/>
                <a:gd name="connsiteX10" fmla="*/ 2377440 w 4754880"/>
                <a:gd name="connsiteY10" fmla="*/ 4332298 h 4921578"/>
                <a:gd name="connsiteX11" fmla="*/ 2275840 w 4754880"/>
                <a:gd name="connsiteY11" fmla="*/ 4311978 h 4921578"/>
                <a:gd name="connsiteX12" fmla="*/ 2194560 w 4754880"/>
                <a:gd name="connsiteY12" fmla="*/ 4291658 h 4921578"/>
                <a:gd name="connsiteX13" fmla="*/ 1849120 w 4754880"/>
                <a:gd name="connsiteY13" fmla="*/ 4251018 h 4921578"/>
                <a:gd name="connsiteX14" fmla="*/ 1727200 w 4754880"/>
                <a:gd name="connsiteY14" fmla="*/ 4230698 h 4921578"/>
                <a:gd name="connsiteX15" fmla="*/ 1544320 w 4754880"/>
                <a:gd name="connsiteY15" fmla="*/ 4210378 h 4921578"/>
                <a:gd name="connsiteX16" fmla="*/ 1483360 w 4754880"/>
                <a:gd name="connsiteY16" fmla="*/ 4169738 h 4921578"/>
                <a:gd name="connsiteX17" fmla="*/ 1422400 w 4754880"/>
                <a:gd name="connsiteY17" fmla="*/ 4149418 h 4921578"/>
                <a:gd name="connsiteX18" fmla="*/ 1300480 w 4754880"/>
                <a:gd name="connsiteY18" fmla="*/ 4068138 h 4921578"/>
                <a:gd name="connsiteX19" fmla="*/ 1239520 w 4754880"/>
                <a:gd name="connsiteY19" fmla="*/ 4027498 h 4921578"/>
                <a:gd name="connsiteX20" fmla="*/ 1178560 w 4754880"/>
                <a:gd name="connsiteY20" fmla="*/ 3986858 h 4921578"/>
                <a:gd name="connsiteX21" fmla="*/ 1056640 w 4754880"/>
                <a:gd name="connsiteY21" fmla="*/ 3946218 h 4921578"/>
                <a:gd name="connsiteX22" fmla="*/ 995680 w 4754880"/>
                <a:gd name="connsiteY22" fmla="*/ 3925898 h 4921578"/>
                <a:gd name="connsiteX23" fmla="*/ 812800 w 4754880"/>
                <a:gd name="connsiteY23" fmla="*/ 3824298 h 4921578"/>
                <a:gd name="connsiteX24" fmla="*/ 711200 w 4754880"/>
                <a:gd name="connsiteY24" fmla="*/ 3702378 h 4921578"/>
                <a:gd name="connsiteX25" fmla="*/ 650240 w 4754880"/>
                <a:gd name="connsiteY25" fmla="*/ 3641418 h 4921578"/>
                <a:gd name="connsiteX26" fmla="*/ 508000 w 4754880"/>
                <a:gd name="connsiteY26" fmla="*/ 3458538 h 4921578"/>
                <a:gd name="connsiteX27" fmla="*/ 447040 w 4754880"/>
                <a:gd name="connsiteY27" fmla="*/ 3417898 h 4921578"/>
                <a:gd name="connsiteX28" fmla="*/ 426720 w 4754880"/>
                <a:gd name="connsiteY28" fmla="*/ 3356938 h 4921578"/>
                <a:gd name="connsiteX29" fmla="*/ 345440 w 4754880"/>
                <a:gd name="connsiteY29" fmla="*/ 3235018 h 4921578"/>
                <a:gd name="connsiteX30" fmla="*/ 304800 w 4754880"/>
                <a:gd name="connsiteY30" fmla="*/ 3113098 h 4921578"/>
                <a:gd name="connsiteX31" fmla="*/ 223520 w 4754880"/>
                <a:gd name="connsiteY31" fmla="*/ 2991178 h 4921578"/>
                <a:gd name="connsiteX32" fmla="*/ 182880 w 4754880"/>
                <a:gd name="connsiteY32" fmla="*/ 2930218 h 4921578"/>
                <a:gd name="connsiteX33" fmla="*/ 40640 w 4754880"/>
                <a:gd name="connsiteY33" fmla="*/ 2340938 h 4921578"/>
                <a:gd name="connsiteX34" fmla="*/ 20320 w 4754880"/>
                <a:gd name="connsiteY34" fmla="*/ 1650058 h 4921578"/>
                <a:gd name="connsiteX35" fmla="*/ 0 w 4754880"/>
                <a:gd name="connsiteY35" fmla="*/ 1406218 h 4921578"/>
                <a:gd name="connsiteX36" fmla="*/ 20320 w 4754880"/>
                <a:gd name="connsiteY36" fmla="*/ 613738 h 4921578"/>
                <a:gd name="connsiteX37" fmla="*/ 60960 w 4754880"/>
                <a:gd name="connsiteY37" fmla="*/ 491818 h 4921578"/>
                <a:gd name="connsiteX38" fmla="*/ 162560 w 4754880"/>
                <a:gd name="connsiteY38" fmla="*/ 308938 h 4921578"/>
                <a:gd name="connsiteX39" fmla="*/ 299191 w 4754880"/>
                <a:gd name="connsiteY39" fmla="*/ 151618 h 4921578"/>
                <a:gd name="connsiteX40" fmla="*/ 535491 w 4754880"/>
                <a:gd name="connsiteY40" fmla="*/ 0 h 4921578"/>
                <a:gd name="connsiteX0" fmla="*/ 4754880 w 4754880"/>
                <a:gd name="connsiteY0" fmla="*/ 4950541 h 4950541"/>
                <a:gd name="connsiteX1" fmla="*/ 4592320 w 4754880"/>
                <a:gd name="connsiteY1" fmla="*/ 4930221 h 4950541"/>
                <a:gd name="connsiteX2" fmla="*/ 4287520 w 4754880"/>
                <a:gd name="connsiteY2" fmla="*/ 4909901 h 4950541"/>
                <a:gd name="connsiteX3" fmla="*/ 3881120 w 4754880"/>
                <a:gd name="connsiteY3" fmla="*/ 4787981 h 4950541"/>
                <a:gd name="connsiteX4" fmla="*/ 3515360 w 4754880"/>
                <a:gd name="connsiteY4" fmla="*/ 4706701 h 4950541"/>
                <a:gd name="connsiteX5" fmla="*/ 3312160 w 4754880"/>
                <a:gd name="connsiteY5" fmla="*/ 4666061 h 4950541"/>
                <a:gd name="connsiteX6" fmla="*/ 3108960 w 4754880"/>
                <a:gd name="connsiteY6" fmla="*/ 4564461 h 4950541"/>
                <a:gd name="connsiteX7" fmla="*/ 2966720 w 4754880"/>
                <a:gd name="connsiteY7" fmla="*/ 4523821 h 4950541"/>
                <a:gd name="connsiteX8" fmla="*/ 2661920 w 4754880"/>
                <a:gd name="connsiteY8" fmla="*/ 4422221 h 4950541"/>
                <a:gd name="connsiteX9" fmla="*/ 2458720 w 4754880"/>
                <a:gd name="connsiteY9" fmla="*/ 4381581 h 4950541"/>
                <a:gd name="connsiteX10" fmla="*/ 2377440 w 4754880"/>
                <a:gd name="connsiteY10" fmla="*/ 4361261 h 4950541"/>
                <a:gd name="connsiteX11" fmla="*/ 2275840 w 4754880"/>
                <a:gd name="connsiteY11" fmla="*/ 4340941 h 4950541"/>
                <a:gd name="connsiteX12" fmla="*/ 2194560 w 4754880"/>
                <a:gd name="connsiteY12" fmla="*/ 4320621 h 4950541"/>
                <a:gd name="connsiteX13" fmla="*/ 1849120 w 4754880"/>
                <a:gd name="connsiteY13" fmla="*/ 4279981 h 4950541"/>
                <a:gd name="connsiteX14" fmla="*/ 1727200 w 4754880"/>
                <a:gd name="connsiteY14" fmla="*/ 4259661 h 4950541"/>
                <a:gd name="connsiteX15" fmla="*/ 1544320 w 4754880"/>
                <a:gd name="connsiteY15" fmla="*/ 4239341 h 4950541"/>
                <a:gd name="connsiteX16" fmla="*/ 1483360 w 4754880"/>
                <a:gd name="connsiteY16" fmla="*/ 4198701 h 4950541"/>
                <a:gd name="connsiteX17" fmla="*/ 1422400 w 4754880"/>
                <a:gd name="connsiteY17" fmla="*/ 4178381 h 4950541"/>
                <a:gd name="connsiteX18" fmla="*/ 1300480 w 4754880"/>
                <a:gd name="connsiteY18" fmla="*/ 4097101 h 4950541"/>
                <a:gd name="connsiteX19" fmla="*/ 1239520 w 4754880"/>
                <a:gd name="connsiteY19" fmla="*/ 4056461 h 4950541"/>
                <a:gd name="connsiteX20" fmla="*/ 1178560 w 4754880"/>
                <a:gd name="connsiteY20" fmla="*/ 4015821 h 4950541"/>
                <a:gd name="connsiteX21" fmla="*/ 1056640 w 4754880"/>
                <a:gd name="connsiteY21" fmla="*/ 3975181 h 4950541"/>
                <a:gd name="connsiteX22" fmla="*/ 995680 w 4754880"/>
                <a:gd name="connsiteY22" fmla="*/ 3954861 h 4950541"/>
                <a:gd name="connsiteX23" fmla="*/ 812800 w 4754880"/>
                <a:gd name="connsiteY23" fmla="*/ 3853261 h 4950541"/>
                <a:gd name="connsiteX24" fmla="*/ 711200 w 4754880"/>
                <a:gd name="connsiteY24" fmla="*/ 3731341 h 4950541"/>
                <a:gd name="connsiteX25" fmla="*/ 650240 w 4754880"/>
                <a:gd name="connsiteY25" fmla="*/ 3670381 h 4950541"/>
                <a:gd name="connsiteX26" fmla="*/ 508000 w 4754880"/>
                <a:gd name="connsiteY26" fmla="*/ 3487501 h 4950541"/>
                <a:gd name="connsiteX27" fmla="*/ 447040 w 4754880"/>
                <a:gd name="connsiteY27" fmla="*/ 3446861 h 4950541"/>
                <a:gd name="connsiteX28" fmla="*/ 426720 w 4754880"/>
                <a:gd name="connsiteY28" fmla="*/ 3385901 h 4950541"/>
                <a:gd name="connsiteX29" fmla="*/ 345440 w 4754880"/>
                <a:gd name="connsiteY29" fmla="*/ 3263981 h 4950541"/>
                <a:gd name="connsiteX30" fmla="*/ 304800 w 4754880"/>
                <a:gd name="connsiteY30" fmla="*/ 3142061 h 4950541"/>
                <a:gd name="connsiteX31" fmla="*/ 223520 w 4754880"/>
                <a:gd name="connsiteY31" fmla="*/ 3020141 h 4950541"/>
                <a:gd name="connsiteX32" fmla="*/ 182880 w 4754880"/>
                <a:gd name="connsiteY32" fmla="*/ 2959181 h 4950541"/>
                <a:gd name="connsiteX33" fmla="*/ 40640 w 4754880"/>
                <a:gd name="connsiteY33" fmla="*/ 2369901 h 4950541"/>
                <a:gd name="connsiteX34" fmla="*/ 20320 w 4754880"/>
                <a:gd name="connsiteY34" fmla="*/ 1679021 h 4950541"/>
                <a:gd name="connsiteX35" fmla="*/ 0 w 4754880"/>
                <a:gd name="connsiteY35" fmla="*/ 1435181 h 4950541"/>
                <a:gd name="connsiteX36" fmla="*/ 20320 w 4754880"/>
                <a:gd name="connsiteY36" fmla="*/ 642701 h 4950541"/>
                <a:gd name="connsiteX37" fmla="*/ 60960 w 4754880"/>
                <a:gd name="connsiteY37" fmla="*/ 520781 h 4950541"/>
                <a:gd name="connsiteX38" fmla="*/ 162560 w 4754880"/>
                <a:gd name="connsiteY38" fmla="*/ 337901 h 4950541"/>
                <a:gd name="connsiteX39" fmla="*/ 299191 w 4754880"/>
                <a:gd name="connsiteY39" fmla="*/ 180581 h 4950541"/>
                <a:gd name="connsiteX40" fmla="*/ 535491 w 4754880"/>
                <a:gd name="connsiteY40" fmla="*/ 0 h 4950541"/>
                <a:gd name="connsiteX0" fmla="*/ 4754880 w 4754880"/>
                <a:gd name="connsiteY0" fmla="*/ 4950541 h 4950541"/>
                <a:gd name="connsiteX1" fmla="*/ 4592320 w 4754880"/>
                <a:gd name="connsiteY1" fmla="*/ 4930221 h 4950541"/>
                <a:gd name="connsiteX2" fmla="*/ 4287520 w 4754880"/>
                <a:gd name="connsiteY2" fmla="*/ 4909901 h 4950541"/>
                <a:gd name="connsiteX3" fmla="*/ 3881120 w 4754880"/>
                <a:gd name="connsiteY3" fmla="*/ 4787981 h 4950541"/>
                <a:gd name="connsiteX4" fmla="*/ 3515360 w 4754880"/>
                <a:gd name="connsiteY4" fmla="*/ 4706701 h 4950541"/>
                <a:gd name="connsiteX5" fmla="*/ 3312160 w 4754880"/>
                <a:gd name="connsiteY5" fmla="*/ 4666061 h 4950541"/>
                <a:gd name="connsiteX6" fmla="*/ 3108960 w 4754880"/>
                <a:gd name="connsiteY6" fmla="*/ 4564461 h 4950541"/>
                <a:gd name="connsiteX7" fmla="*/ 2966720 w 4754880"/>
                <a:gd name="connsiteY7" fmla="*/ 4523821 h 4950541"/>
                <a:gd name="connsiteX8" fmla="*/ 2661920 w 4754880"/>
                <a:gd name="connsiteY8" fmla="*/ 4422221 h 4950541"/>
                <a:gd name="connsiteX9" fmla="*/ 2458720 w 4754880"/>
                <a:gd name="connsiteY9" fmla="*/ 4381581 h 4950541"/>
                <a:gd name="connsiteX10" fmla="*/ 2377440 w 4754880"/>
                <a:gd name="connsiteY10" fmla="*/ 4361261 h 4950541"/>
                <a:gd name="connsiteX11" fmla="*/ 2275840 w 4754880"/>
                <a:gd name="connsiteY11" fmla="*/ 4340941 h 4950541"/>
                <a:gd name="connsiteX12" fmla="*/ 2194560 w 4754880"/>
                <a:gd name="connsiteY12" fmla="*/ 4320621 h 4950541"/>
                <a:gd name="connsiteX13" fmla="*/ 1849120 w 4754880"/>
                <a:gd name="connsiteY13" fmla="*/ 4279981 h 4950541"/>
                <a:gd name="connsiteX14" fmla="*/ 1727200 w 4754880"/>
                <a:gd name="connsiteY14" fmla="*/ 4259661 h 4950541"/>
                <a:gd name="connsiteX15" fmla="*/ 1544320 w 4754880"/>
                <a:gd name="connsiteY15" fmla="*/ 4239341 h 4950541"/>
                <a:gd name="connsiteX16" fmla="*/ 1483360 w 4754880"/>
                <a:gd name="connsiteY16" fmla="*/ 4198701 h 4950541"/>
                <a:gd name="connsiteX17" fmla="*/ 1422400 w 4754880"/>
                <a:gd name="connsiteY17" fmla="*/ 4178381 h 4950541"/>
                <a:gd name="connsiteX18" fmla="*/ 1300480 w 4754880"/>
                <a:gd name="connsiteY18" fmla="*/ 4097101 h 4950541"/>
                <a:gd name="connsiteX19" fmla="*/ 1239520 w 4754880"/>
                <a:gd name="connsiteY19" fmla="*/ 4056461 h 4950541"/>
                <a:gd name="connsiteX20" fmla="*/ 1178560 w 4754880"/>
                <a:gd name="connsiteY20" fmla="*/ 4015821 h 4950541"/>
                <a:gd name="connsiteX21" fmla="*/ 1056640 w 4754880"/>
                <a:gd name="connsiteY21" fmla="*/ 3975181 h 4950541"/>
                <a:gd name="connsiteX22" fmla="*/ 995680 w 4754880"/>
                <a:gd name="connsiteY22" fmla="*/ 3954861 h 4950541"/>
                <a:gd name="connsiteX23" fmla="*/ 812800 w 4754880"/>
                <a:gd name="connsiteY23" fmla="*/ 3853261 h 4950541"/>
                <a:gd name="connsiteX24" fmla="*/ 711200 w 4754880"/>
                <a:gd name="connsiteY24" fmla="*/ 3731341 h 4950541"/>
                <a:gd name="connsiteX25" fmla="*/ 650240 w 4754880"/>
                <a:gd name="connsiteY25" fmla="*/ 3670381 h 4950541"/>
                <a:gd name="connsiteX26" fmla="*/ 508000 w 4754880"/>
                <a:gd name="connsiteY26" fmla="*/ 3487501 h 4950541"/>
                <a:gd name="connsiteX27" fmla="*/ 447040 w 4754880"/>
                <a:gd name="connsiteY27" fmla="*/ 3446861 h 4950541"/>
                <a:gd name="connsiteX28" fmla="*/ 426720 w 4754880"/>
                <a:gd name="connsiteY28" fmla="*/ 3385901 h 4950541"/>
                <a:gd name="connsiteX29" fmla="*/ 345440 w 4754880"/>
                <a:gd name="connsiteY29" fmla="*/ 3263981 h 4950541"/>
                <a:gd name="connsiteX30" fmla="*/ 304800 w 4754880"/>
                <a:gd name="connsiteY30" fmla="*/ 3142061 h 4950541"/>
                <a:gd name="connsiteX31" fmla="*/ 223520 w 4754880"/>
                <a:gd name="connsiteY31" fmla="*/ 3020141 h 4950541"/>
                <a:gd name="connsiteX32" fmla="*/ 182880 w 4754880"/>
                <a:gd name="connsiteY32" fmla="*/ 2959181 h 4950541"/>
                <a:gd name="connsiteX33" fmla="*/ 40640 w 4754880"/>
                <a:gd name="connsiteY33" fmla="*/ 2369901 h 4950541"/>
                <a:gd name="connsiteX34" fmla="*/ 20320 w 4754880"/>
                <a:gd name="connsiteY34" fmla="*/ 1679021 h 4950541"/>
                <a:gd name="connsiteX35" fmla="*/ 0 w 4754880"/>
                <a:gd name="connsiteY35" fmla="*/ 1435181 h 4950541"/>
                <a:gd name="connsiteX36" fmla="*/ 20320 w 4754880"/>
                <a:gd name="connsiteY36" fmla="*/ 642701 h 4950541"/>
                <a:gd name="connsiteX37" fmla="*/ 60960 w 4754880"/>
                <a:gd name="connsiteY37" fmla="*/ 520781 h 4950541"/>
                <a:gd name="connsiteX38" fmla="*/ 162560 w 4754880"/>
                <a:gd name="connsiteY38" fmla="*/ 337901 h 4950541"/>
                <a:gd name="connsiteX39" fmla="*/ 299191 w 4754880"/>
                <a:gd name="connsiteY39" fmla="*/ 180581 h 4950541"/>
                <a:gd name="connsiteX40" fmla="*/ 535491 w 4754880"/>
                <a:gd name="connsiteY4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347065 w 4756505"/>
                <a:gd name="connsiteY29" fmla="*/ 3263981 h 4950541"/>
                <a:gd name="connsiteX30" fmla="*/ 306425 w 4756505"/>
                <a:gd name="connsiteY30" fmla="*/ 3142061 h 4950541"/>
                <a:gd name="connsiteX31" fmla="*/ 225145 w 4756505"/>
                <a:gd name="connsiteY31" fmla="*/ 3020141 h 4950541"/>
                <a:gd name="connsiteX32" fmla="*/ 184505 w 4756505"/>
                <a:gd name="connsiteY32" fmla="*/ 2959181 h 4950541"/>
                <a:gd name="connsiteX33" fmla="*/ 21945 w 4756505"/>
                <a:gd name="connsiteY33" fmla="*/ 1679021 h 4950541"/>
                <a:gd name="connsiteX34" fmla="*/ 1625 w 4756505"/>
                <a:gd name="connsiteY34" fmla="*/ 1435181 h 4950541"/>
                <a:gd name="connsiteX35" fmla="*/ 21945 w 4756505"/>
                <a:gd name="connsiteY35" fmla="*/ 642701 h 4950541"/>
                <a:gd name="connsiteX36" fmla="*/ 62585 w 4756505"/>
                <a:gd name="connsiteY36" fmla="*/ 520781 h 4950541"/>
                <a:gd name="connsiteX37" fmla="*/ 164185 w 4756505"/>
                <a:gd name="connsiteY37" fmla="*/ 337901 h 4950541"/>
                <a:gd name="connsiteX38" fmla="*/ 300816 w 4756505"/>
                <a:gd name="connsiteY38" fmla="*/ 180581 h 4950541"/>
                <a:gd name="connsiteX39" fmla="*/ 537116 w 4756505"/>
                <a:gd name="connsiteY39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347065 w 4756505"/>
                <a:gd name="connsiteY29" fmla="*/ 3263981 h 4950541"/>
                <a:gd name="connsiteX30" fmla="*/ 306425 w 4756505"/>
                <a:gd name="connsiteY30" fmla="*/ 3142061 h 4950541"/>
                <a:gd name="connsiteX31" fmla="*/ 184505 w 4756505"/>
                <a:gd name="connsiteY31" fmla="*/ 2959181 h 4950541"/>
                <a:gd name="connsiteX32" fmla="*/ 21945 w 4756505"/>
                <a:gd name="connsiteY32" fmla="*/ 1679021 h 4950541"/>
                <a:gd name="connsiteX33" fmla="*/ 1625 w 4756505"/>
                <a:gd name="connsiteY33" fmla="*/ 1435181 h 4950541"/>
                <a:gd name="connsiteX34" fmla="*/ 21945 w 4756505"/>
                <a:gd name="connsiteY34" fmla="*/ 642701 h 4950541"/>
                <a:gd name="connsiteX35" fmla="*/ 62585 w 4756505"/>
                <a:gd name="connsiteY35" fmla="*/ 520781 h 4950541"/>
                <a:gd name="connsiteX36" fmla="*/ 164185 w 4756505"/>
                <a:gd name="connsiteY36" fmla="*/ 337901 h 4950541"/>
                <a:gd name="connsiteX37" fmla="*/ 300816 w 4756505"/>
                <a:gd name="connsiteY37" fmla="*/ 180581 h 4950541"/>
                <a:gd name="connsiteX38" fmla="*/ 537116 w 4756505"/>
                <a:gd name="connsiteY3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347065 w 4756505"/>
                <a:gd name="connsiteY29" fmla="*/ 3263981 h 4950541"/>
                <a:gd name="connsiteX30" fmla="*/ 184505 w 4756505"/>
                <a:gd name="connsiteY30" fmla="*/ 2959181 h 4950541"/>
                <a:gd name="connsiteX31" fmla="*/ 21945 w 4756505"/>
                <a:gd name="connsiteY31" fmla="*/ 1679021 h 4950541"/>
                <a:gd name="connsiteX32" fmla="*/ 1625 w 4756505"/>
                <a:gd name="connsiteY32" fmla="*/ 1435181 h 4950541"/>
                <a:gd name="connsiteX33" fmla="*/ 21945 w 4756505"/>
                <a:gd name="connsiteY33" fmla="*/ 642701 h 4950541"/>
                <a:gd name="connsiteX34" fmla="*/ 62585 w 4756505"/>
                <a:gd name="connsiteY34" fmla="*/ 520781 h 4950541"/>
                <a:gd name="connsiteX35" fmla="*/ 164185 w 4756505"/>
                <a:gd name="connsiteY35" fmla="*/ 337901 h 4950541"/>
                <a:gd name="connsiteX36" fmla="*/ 300816 w 4756505"/>
                <a:gd name="connsiteY36" fmla="*/ 180581 h 4950541"/>
                <a:gd name="connsiteX37" fmla="*/ 537116 w 4756505"/>
                <a:gd name="connsiteY37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184505 w 4756505"/>
                <a:gd name="connsiteY29" fmla="*/ 2959181 h 4950541"/>
                <a:gd name="connsiteX30" fmla="*/ 21945 w 4756505"/>
                <a:gd name="connsiteY30" fmla="*/ 1679021 h 4950541"/>
                <a:gd name="connsiteX31" fmla="*/ 1625 w 4756505"/>
                <a:gd name="connsiteY31" fmla="*/ 1435181 h 4950541"/>
                <a:gd name="connsiteX32" fmla="*/ 21945 w 4756505"/>
                <a:gd name="connsiteY32" fmla="*/ 642701 h 4950541"/>
                <a:gd name="connsiteX33" fmla="*/ 62585 w 4756505"/>
                <a:gd name="connsiteY33" fmla="*/ 520781 h 4950541"/>
                <a:gd name="connsiteX34" fmla="*/ 164185 w 4756505"/>
                <a:gd name="connsiteY34" fmla="*/ 337901 h 4950541"/>
                <a:gd name="connsiteX35" fmla="*/ 300816 w 4756505"/>
                <a:gd name="connsiteY35" fmla="*/ 180581 h 4950541"/>
                <a:gd name="connsiteX36" fmla="*/ 537116 w 4756505"/>
                <a:gd name="connsiteY36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184505 w 4756505"/>
                <a:gd name="connsiteY28" fmla="*/ 2959181 h 4950541"/>
                <a:gd name="connsiteX29" fmla="*/ 21945 w 4756505"/>
                <a:gd name="connsiteY29" fmla="*/ 1679021 h 4950541"/>
                <a:gd name="connsiteX30" fmla="*/ 1625 w 4756505"/>
                <a:gd name="connsiteY30" fmla="*/ 1435181 h 4950541"/>
                <a:gd name="connsiteX31" fmla="*/ 21945 w 4756505"/>
                <a:gd name="connsiteY31" fmla="*/ 642701 h 4950541"/>
                <a:gd name="connsiteX32" fmla="*/ 62585 w 4756505"/>
                <a:gd name="connsiteY32" fmla="*/ 520781 h 4950541"/>
                <a:gd name="connsiteX33" fmla="*/ 164185 w 4756505"/>
                <a:gd name="connsiteY33" fmla="*/ 337901 h 4950541"/>
                <a:gd name="connsiteX34" fmla="*/ 300816 w 4756505"/>
                <a:gd name="connsiteY34" fmla="*/ 180581 h 4950541"/>
                <a:gd name="connsiteX35" fmla="*/ 537116 w 4756505"/>
                <a:gd name="connsiteY35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448665 w 4756505"/>
                <a:gd name="connsiteY26" fmla="*/ 3446861 h 4950541"/>
                <a:gd name="connsiteX27" fmla="*/ 184505 w 4756505"/>
                <a:gd name="connsiteY27" fmla="*/ 2959181 h 4950541"/>
                <a:gd name="connsiteX28" fmla="*/ 21945 w 4756505"/>
                <a:gd name="connsiteY28" fmla="*/ 1679021 h 4950541"/>
                <a:gd name="connsiteX29" fmla="*/ 1625 w 4756505"/>
                <a:gd name="connsiteY29" fmla="*/ 1435181 h 4950541"/>
                <a:gd name="connsiteX30" fmla="*/ 21945 w 4756505"/>
                <a:gd name="connsiteY30" fmla="*/ 642701 h 4950541"/>
                <a:gd name="connsiteX31" fmla="*/ 62585 w 4756505"/>
                <a:gd name="connsiteY31" fmla="*/ 520781 h 4950541"/>
                <a:gd name="connsiteX32" fmla="*/ 164185 w 4756505"/>
                <a:gd name="connsiteY32" fmla="*/ 337901 h 4950541"/>
                <a:gd name="connsiteX33" fmla="*/ 300816 w 4756505"/>
                <a:gd name="connsiteY33" fmla="*/ 180581 h 4950541"/>
                <a:gd name="connsiteX34" fmla="*/ 537116 w 4756505"/>
                <a:gd name="connsiteY34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651865 w 4756505"/>
                <a:gd name="connsiteY24" fmla="*/ 3670381 h 4950541"/>
                <a:gd name="connsiteX25" fmla="*/ 448665 w 4756505"/>
                <a:gd name="connsiteY25" fmla="*/ 3446861 h 4950541"/>
                <a:gd name="connsiteX26" fmla="*/ 184505 w 4756505"/>
                <a:gd name="connsiteY26" fmla="*/ 2959181 h 4950541"/>
                <a:gd name="connsiteX27" fmla="*/ 21945 w 4756505"/>
                <a:gd name="connsiteY27" fmla="*/ 1679021 h 4950541"/>
                <a:gd name="connsiteX28" fmla="*/ 1625 w 4756505"/>
                <a:gd name="connsiteY28" fmla="*/ 1435181 h 4950541"/>
                <a:gd name="connsiteX29" fmla="*/ 21945 w 4756505"/>
                <a:gd name="connsiteY29" fmla="*/ 642701 h 4950541"/>
                <a:gd name="connsiteX30" fmla="*/ 62585 w 4756505"/>
                <a:gd name="connsiteY30" fmla="*/ 520781 h 4950541"/>
                <a:gd name="connsiteX31" fmla="*/ 164185 w 4756505"/>
                <a:gd name="connsiteY31" fmla="*/ 337901 h 4950541"/>
                <a:gd name="connsiteX32" fmla="*/ 300816 w 4756505"/>
                <a:gd name="connsiteY32" fmla="*/ 180581 h 4950541"/>
                <a:gd name="connsiteX33" fmla="*/ 537116 w 4756505"/>
                <a:gd name="connsiteY3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651865 w 4756505"/>
                <a:gd name="connsiteY24" fmla="*/ 3732444 h 4950541"/>
                <a:gd name="connsiteX25" fmla="*/ 448665 w 4756505"/>
                <a:gd name="connsiteY25" fmla="*/ 3446861 h 4950541"/>
                <a:gd name="connsiteX26" fmla="*/ 184505 w 4756505"/>
                <a:gd name="connsiteY26" fmla="*/ 2959181 h 4950541"/>
                <a:gd name="connsiteX27" fmla="*/ 21945 w 4756505"/>
                <a:gd name="connsiteY27" fmla="*/ 1679021 h 4950541"/>
                <a:gd name="connsiteX28" fmla="*/ 1625 w 4756505"/>
                <a:gd name="connsiteY28" fmla="*/ 1435181 h 4950541"/>
                <a:gd name="connsiteX29" fmla="*/ 21945 w 4756505"/>
                <a:gd name="connsiteY29" fmla="*/ 642701 h 4950541"/>
                <a:gd name="connsiteX30" fmla="*/ 62585 w 4756505"/>
                <a:gd name="connsiteY30" fmla="*/ 520781 h 4950541"/>
                <a:gd name="connsiteX31" fmla="*/ 164185 w 4756505"/>
                <a:gd name="connsiteY31" fmla="*/ 337901 h 4950541"/>
                <a:gd name="connsiteX32" fmla="*/ 300816 w 4756505"/>
                <a:gd name="connsiteY32" fmla="*/ 180581 h 4950541"/>
                <a:gd name="connsiteX33" fmla="*/ 537116 w 4756505"/>
                <a:gd name="connsiteY3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651865 w 4756505"/>
                <a:gd name="connsiteY24" fmla="*/ 3732444 h 4950541"/>
                <a:gd name="connsiteX25" fmla="*/ 440389 w 4756505"/>
                <a:gd name="connsiteY25" fmla="*/ 3479961 h 4950541"/>
                <a:gd name="connsiteX26" fmla="*/ 184505 w 4756505"/>
                <a:gd name="connsiteY26" fmla="*/ 2959181 h 4950541"/>
                <a:gd name="connsiteX27" fmla="*/ 21945 w 4756505"/>
                <a:gd name="connsiteY27" fmla="*/ 1679021 h 4950541"/>
                <a:gd name="connsiteX28" fmla="*/ 1625 w 4756505"/>
                <a:gd name="connsiteY28" fmla="*/ 1435181 h 4950541"/>
                <a:gd name="connsiteX29" fmla="*/ 21945 w 4756505"/>
                <a:gd name="connsiteY29" fmla="*/ 642701 h 4950541"/>
                <a:gd name="connsiteX30" fmla="*/ 62585 w 4756505"/>
                <a:gd name="connsiteY30" fmla="*/ 520781 h 4950541"/>
                <a:gd name="connsiteX31" fmla="*/ 164185 w 4756505"/>
                <a:gd name="connsiteY31" fmla="*/ 337901 h 4950541"/>
                <a:gd name="connsiteX32" fmla="*/ 300816 w 4756505"/>
                <a:gd name="connsiteY32" fmla="*/ 180581 h 4950541"/>
                <a:gd name="connsiteX33" fmla="*/ 537116 w 4756505"/>
                <a:gd name="connsiteY3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997305 w 4756505"/>
                <a:gd name="connsiteY21" fmla="*/ 3954861 h 4950541"/>
                <a:gd name="connsiteX22" fmla="*/ 814425 w 4756505"/>
                <a:gd name="connsiteY22" fmla="*/ 3853261 h 4950541"/>
                <a:gd name="connsiteX23" fmla="*/ 651865 w 4756505"/>
                <a:gd name="connsiteY23" fmla="*/ 3732444 h 4950541"/>
                <a:gd name="connsiteX24" fmla="*/ 440389 w 4756505"/>
                <a:gd name="connsiteY24" fmla="*/ 3479961 h 4950541"/>
                <a:gd name="connsiteX25" fmla="*/ 184505 w 4756505"/>
                <a:gd name="connsiteY25" fmla="*/ 2959181 h 4950541"/>
                <a:gd name="connsiteX26" fmla="*/ 21945 w 4756505"/>
                <a:gd name="connsiteY26" fmla="*/ 1679021 h 4950541"/>
                <a:gd name="connsiteX27" fmla="*/ 1625 w 4756505"/>
                <a:gd name="connsiteY27" fmla="*/ 1435181 h 4950541"/>
                <a:gd name="connsiteX28" fmla="*/ 21945 w 4756505"/>
                <a:gd name="connsiteY28" fmla="*/ 642701 h 4950541"/>
                <a:gd name="connsiteX29" fmla="*/ 62585 w 4756505"/>
                <a:gd name="connsiteY29" fmla="*/ 520781 h 4950541"/>
                <a:gd name="connsiteX30" fmla="*/ 164185 w 4756505"/>
                <a:gd name="connsiteY30" fmla="*/ 337901 h 4950541"/>
                <a:gd name="connsiteX31" fmla="*/ 300816 w 4756505"/>
                <a:gd name="connsiteY31" fmla="*/ 180581 h 4950541"/>
                <a:gd name="connsiteX32" fmla="*/ 537116 w 4756505"/>
                <a:gd name="connsiteY32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180185 w 4756505"/>
                <a:gd name="connsiteY19" fmla="*/ 4015821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281417 w 4756505"/>
                <a:gd name="connsiteY18" fmla="*/ 4092963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281417 w 4756505"/>
                <a:gd name="connsiteY18" fmla="*/ 4092963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281417 w 4756505"/>
                <a:gd name="connsiteY18" fmla="*/ 4092963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171910 w 4756505"/>
                <a:gd name="connsiteY18" fmla="*/ 4053059 h 4950541"/>
                <a:gd name="connsiteX19" fmla="*/ 997305 w 4756505"/>
                <a:gd name="connsiteY19" fmla="*/ 3954861 h 4950541"/>
                <a:gd name="connsiteX20" fmla="*/ 814425 w 4756505"/>
                <a:gd name="connsiteY20" fmla="*/ 3853261 h 4950541"/>
                <a:gd name="connsiteX21" fmla="*/ 651865 w 4756505"/>
                <a:gd name="connsiteY21" fmla="*/ 3732444 h 4950541"/>
                <a:gd name="connsiteX22" fmla="*/ 440389 w 4756505"/>
                <a:gd name="connsiteY22" fmla="*/ 3479961 h 4950541"/>
                <a:gd name="connsiteX23" fmla="*/ 184505 w 4756505"/>
                <a:gd name="connsiteY23" fmla="*/ 2959181 h 4950541"/>
                <a:gd name="connsiteX24" fmla="*/ 21945 w 4756505"/>
                <a:gd name="connsiteY24" fmla="*/ 1679021 h 4950541"/>
                <a:gd name="connsiteX25" fmla="*/ 1625 w 4756505"/>
                <a:gd name="connsiteY25" fmla="*/ 1435181 h 4950541"/>
                <a:gd name="connsiteX26" fmla="*/ 21945 w 4756505"/>
                <a:gd name="connsiteY26" fmla="*/ 642701 h 4950541"/>
                <a:gd name="connsiteX27" fmla="*/ 62585 w 4756505"/>
                <a:gd name="connsiteY27" fmla="*/ 520781 h 4950541"/>
                <a:gd name="connsiteX28" fmla="*/ 164185 w 4756505"/>
                <a:gd name="connsiteY28" fmla="*/ 337901 h 4950541"/>
                <a:gd name="connsiteX29" fmla="*/ 300816 w 4756505"/>
                <a:gd name="connsiteY29" fmla="*/ 180581 h 4950541"/>
                <a:gd name="connsiteX30" fmla="*/ 537116 w 4756505"/>
                <a:gd name="connsiteY3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211113 h 4950541"/>
                <a:gd name="connsiteX17" fmla="*/ 1424025 w 4756505"/>
                <a:gd name="connsiteY17" fmla="*/ 4178381 h 4950541"/>
                <a:gd name="connsiteX18" fmla="*/ 1171910 w 4756505"/>
                <a:gd name="connsiteY18" fmla="*/ 4053059 h 4950541"/>
                <a:gd name="connsiteX19" fmla="*/ 997305 w 4756505"/>
                <a:gd name="connsiteY19" fmla="*/ 3954861 h 4950541"/>
                <a:gd name="connsiteX20" fmla="*/ 814425 w 4756505"/>
                <a:gd name="connsiteY20" fmla="*/ 3853261 h 4950541"/>
                <a:gd name="connsiteX21" fmla="*/ 651865 w 4756505"/>
                <a:gd name="connsiteY21" fmla="*/ 3732444 h 4950541"/>
                <a:gd name="connsiteX22" fmla="*/ 440389 w 4756505"/>
                <a:gd name="connsiteY22" fmla="*/ 3479961 h 4950541"/>
                <a:gd name="connsiteX23" fmla="*/ 184505 w 4756505"/>
                <a:gd name="connsiteY23" fmla="*/ 2959181 h 4950541"/>
                <a:gd name="connsiteX24" fmla="*/ 21945 w 4756505"/>
                <a:gd name="connsiteY24" fmla="*/ 1679021 h 4950541"/>
                <a:gd name="connsiteX25" fmla="*/ 1625 w 4756505"/>
                <a:gd name="connsiteY25" fmla="*/ 1435181 h 4950541"/>
                <a:gd name="connsiteX26" fmla="*/ 21945 w 4756505"/>
                <a:gd name="connsiteY26" fmla="*/ 642701 h 4950541"/>
                <a:gd name="connsiteX27" fmla="*/ 62585 w 4756505"/>
                <a:gd name="connsiteY27" fmla="*/ 520781 h 4950541"/>
                <a:gd name="connsiteX28" fmla="*/ 164185 w 4756505"/>
                <a:gd name="connsiteY28" fmla="*/ 337901 h 4950541"/>
                <a:gd name="connsiteX29" fmla="*/ 300816 w 4756505"/>
                <a:gd name="connsiteY29" fmla="*/ 180581 h 4950541"/>
                <a:gd name="connsiteX30" fmla="*/ 537116 w 4756505"/>
                <a:gd name="connsiteY3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24025 w 4756505"/>
                <a:gd name="connsiteY16" fmla="*/ 4178381 h 4950541"/>
                <a:gd name="connsiteX17" fmla="*/ 1171910 w 4756505"/>
                <a:gd name="connsiteY17" fmla="*/ 4053059 h 4950541"/>
                <a:gd name="connsiteX18" fmla="*/ 997305 w 4756505"/>
                <a:gd name="connsiteY18" fmla="*/ 3954861 h 4950541"/>
                <a:gd name="connsiteX19" fmla="*/ 814425 w 4756505"/>
                <a:gd name="connsiteY19" fmla="*/ 3853261 h 4950541"/>
                <a:gd name="connsiteX20" fmla="*/ 651865 w 4756505"/>
                <a:gd name="connsiteY20" fmla="*/ 3732444 h 4950541"/>
                <a:gd name="connsiteX21" fmla="*/ 440389 w 4756505"/>
                <a:gd name="connsiteY21" fmla="*/ 3479961 h 4950541"/>
                <a:gd name="connsiteX22" fmla="*/ 184505 w 4756505"/>
                <a:gd name="connsiteY22" fmla="*/ 2959181 h 4950541"/>
                <a:gd name="connsiteX23" fmla="*/ 21945 w 4756505"/>
                <a:gd name="connsiteY23" fmla="*/ 1679021 h 4950541"/>
                <a:gd name="connsiteX24" fmla="*/ 1625 w 4756505"/>
                <a:gd name="connsiteY24" fmla="*/ 1435181 h 4950541"/>
                <a:gd name="connsiteX25" fmla="*/ 21945 w 4756505"/>
                <a:gd name="connsiteY25" fmla="*/ 642701 h 4950541"/>
                <a:gd name="connsiteX26" fmla="*/ 62585 w 4756505"/>
                <a:gd name="connsiteY26" fmla="*/ 520781 h 4950541"/>
                <a:gd name="connsiteX27" fmla="*/ 164185 w 4756505"/>
                <a:gd name="connsiteY27" fmla="*/ 337901 h 4950541"/>
                <a:gd name="connsiteX28" fmla="*/ 300816 w 4756505"/>
                <a:gd name="connsiteY28" fmla="*/ 180581 h 4950541"/>
                <a:gd name="connsiteX29" fmla="*/ 537116 w 4756505"/>
                <a:gd name="connsiteY29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1850745 w 4756505"/>
                <a:gd name="connsiteY12" fmla="*/ 4279981 h 4950541"/>
                <a:gd name="connsiteX13" fmla="*/ 1728825 w 4756505"/>
                <a:gd name="connsiteY13" fmla="*/ 4259661 h 4950541"/>
                <a:gd name="connsiteX14" fmla="*/ 1424025 w 4756505"/>
                <a:gd name="connsiteY14" fmla="*/ 4178381 h 4950541"/>
                <a:gd name="connsiteX15" fmla="*/ 1171910 w 4756505"/>
                <a:gd name="connsiteY15" fmla="*/ 4053059 h 4950541"/>
                <a:gd name="connsiteX16" fmla="*/ 997305 w 4756505"/>
                <a:gd name="connsiteY16" fmla="*/ 3954861 h 4950541"/>
                <a:gd name="connsiteX17" fmla="*/ 814425 w 4756505"/>
                <a:gd name="connsiteY17" fmla="*/ 3853261 h 4950541"/>
                <a:gd name="connsiteX18" fmla="*/ 651865 w 4756505"/>
                <a:gd name="connsiteY18" fmla="*/ 3732444 h 4950541"/>
                <a:gd name="connsiteX19" fmla="*/ 440389 w 4756505"/>
                <a:gd name="connsiteY19" fmla="*/ 3479961 h 4950541"/>
                <a:gd name="connsiteX20" fmla="*/ 184505 w 4756505"/>
                <a:gd name="connsiteY20" fmla="*/ 2959181 h 4950541"/>
                <a:gd name="connsiteX21" fmla="*/ 21945 w 4756505"/>
                <a:gd name="connsiteY21" fmla="*/ 1679021 h 4950541"/>
                <a:gd name="connsiteX22" fmla="*/ 1625 w 4756505"/>
                <a:gd name="connsiteY22" fmla="*/ 1435181 h 4950541"/>
                <a:gd name="connsiteX23" fmla="*/ 21945 w 4756505"/>
                <a:gd name="connsiteY23" fmla="*/ 642701 h 4950541"/>
                <a:gd name="connsiteX24" fmla="*/ 62585 w 4756505"/>
                <a:gd name="connsiteY24" fmla="*/ 520781 h 4950541"/>
                <a:gd name="connsiteX25" fmla="*/ 164185 w 4756505"/>
                <a:gd name="connsiteY25" fmla="*/ 337901 h 4950541"/>
                <a:gd name="connsiteX26" fmla="*/ 300816 w 4756505"/>
                <a:gd name="connsiteY26" fmla="*/ 180581 h 4950541"/>
                <a:gd name="connsiteX27" fmla="*/ 537116 w 4756505"/>
                <a:gd name="connsiteY27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1850745 w 4756505"/>
                <a:gd name="connsiteY12" fmla="*/ 4279981 h 4950541"/>
                <a:gd name="connsiteX13" fmla="*/ 1728825 w 4756505"/>
                <a:gd name="connsiteY13" fmla="*/ 4259661 h 4950541"/>
                <a:gd name="connsiteX14" fmla="*/ 1424025 w 4756505"/>
                <a:gd name="connsiteY14" fmla="*/ 4178381 h 4950541"/>
                <a:gd name="connsiteX15" fmla="*/ 1171910 w 4756505"/>
                <a:gd name="connsiteY15" fmla="*/ 4053059 h 4950541"/>
                <a:gd name="connsiteX16" fmla="*/ 997305 w 4756505"/>
                <a:gd name="connsiteY16" fmla="*/ 3954861 h 4950541"/>
                <a:gd name="connsiteX17" fmla="*/ 814425 w 4756505"/>
                <a:gd name="connsiteY17" fmla="*/ 3853261 h 4950541"/>
                <a:gd name="connsiteX18" fmla="*/ 651865 w 4756505"/>
                <a:gd name="connsiteY18" fmla="*/ 3732444 h 4950541"/>
                <a:gd name="connsiteX19" fmla="*/ 440389 w 4756505"/>
                <a:gd name="connsiteY19" fmla="*/ 3479961 h 4950541"/>
                <a:gd name="connsiteX20" fmla="*/ 184505 w 4756505"/>
                <a:gd name="connsiteY20" fmla="*/ 2959181 h 4950541"/>
                <a:gd name="connsiteX21" fmla="*/ 21945 w 4756505"/>
                <a:gd name="connsiteY21" fmla="*/ 1679021 h 4950541"/>
                <a:gd name="connsiteX22" fmla="*/ 1625 w 4756505"/>
                <a:gd name="connsiteY22" fmla="*/ 1435181 h 4950541"/>
                <a:gd name="connsiteX23" fmla="*/ 21945 w 4756505"/>
                <a:gd name="connsiteY23" fmla="*/ 642701 h 4950541"/>
                <a:gd name="connsiteX24" fmla="*/ 62585 w 4756505"/>
                <a:gd name="connsiteY24" fmla="*/ 520781 h 4950541"/>
                <a:gd name="connsiteX25" fmla="*/ 164185 w 4756505"/>
                <a:gd name="connsiteY25" fmla="*/ 337901 h 4950541"/>
                <a:gd name="connsiteX26" fmla="*/ 300816 w 4756505"/>
                <a:gd name="connsiteY26" fmla="*/ 180581 h 4950541"/>
                <a:gd name="connsiteX27" fmla="*/ 537116 w 4756505"/>
                <a:gd name="connsiteY27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277465 w 4756505"/>
                <a:gd name="connsiteY10" fmla="*/ 4340941 h 4950541"/>
                <a:gd name="connsiteX11" fmla="*/ 1850745 w 4756505"/>
                <a:gd name="connsiteY11" fmla="*/ 4279981 h 4950541"/>
                <a:gd name="connsiteX12" fmla="*/ 1728825 w 4756505"/>
                <a:gd name="connsiteY12" fmla="*/ 4259661 h 4950541"/>
                <a:gd name="connsiteX13" fmla="*/ 1424025 w 4756505"/>
                <a:gd name="connsiteY13" fmla="*/ 4178381 h 4950541"/>
                <a:gd name="connsiteX14" fmla="*/ 1171910 w 4756505"/>
                <a:gd name="connsiteY14" fmla="*/ 4053059 h 4950541"/>
                <a:gd name="connsiteX15" fmla="*/ 997305 w 4756505"/>
                <a:gd name="connsiteY15" fmla="*/ 3954861 h 4950541"/>
                <a:gd name="connsiteX16" fmla="*/ 814425 w 4756505"/>
                <a:gd name="connsiteY16" fmla="*/ 3853261 h 4950541"/>
                <a:gd name="connsiteX17" fmla="*/ 651865 w 4756505"/>
                <a:gd name="connsiteY17" fmla="*/ 3732444 h 4950541"/>
                <a:gd name="connsiteX18" fmla="*/ 440389 w 4756505"/>
                <a:gd name="connsiteY18" fmla="*/ 3479961 h 4950541"/>
                <a:gd name="connsiteX19" fmla="*/ 184505 w 4756505"/>
                <a:gd name="connsiteY19" fmla="*/ 2959181 h 4950541"/>
                <a:gd name="connsiteX20" fmla="*/ 21945 w 4756505"/>
                <a:gd name="connsiteY20" fmla="*/ 1679021 h 4950541"/>
                <a:gd name="connsiteX21" fmla="*/ 1625 w 4756505"/>
                <a:gd name="connsiteY21" fmla="*/ 1435181 h 4950541"/>
                <a:gd name="connsiteX22" fmla="*/ 21945 w 4756505"/>
                <a:gd name="connsiteY22" fmla="*/ 642701 h 4950541"/>
                <a:gd name="connsiteX23" fmla="*/ 62585 w 4756505"/>
                <a:gd name="connsiteY23" fmla="*/ 520781 h 4950541"/>
                <a:gd name="connsiteX24" fmla="*/ 164185 w 4756505"/>
                <a:gd name="connsiteY24" fmla="*/ 337901 h 4950541"/>
                <a:gd name="connsiteX25" fmla="*/ 300816 w 4756505"/>
                <a:gd name="connsiteY25" fmla="*/ 180581 h 4950541"/>
                <a:gd name="connsiteX26" fmla="*/ 537116 w 4756505"/>
                <a:gd name="connsiteY26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277465 w 4756505"/>
                <a:gd name="connsiteY9" fmla="*/ 4340941 h 4950541"/>
                <a:gd name="connsiteX10" fmla="*/ 1850745 w 4756505"/>
                <a:gd name="connsiteY10" fmla="*/ 4279981 h 4950541"/>
                <a:gd name="connsiteX11" fmla="*/ 1728825 w 4756505"/>
                <a:gd name="connsiteY11" fmla="*/ 4259661 h 4950541"/>
                <a:gd name="connsiteX12" fmla="*/ 1424025 w 4756505"/>
                <a:gd name="connsiteY12" fmla="*/ 4178381 h 4950541"/>
                <a:gd name="connsiteX13" fmla="*/ 1171910 w 4756505"/>
                <a:gd name="connsiteY13" fmla="*/ 4053059 h 4950541"/>
                <a:gd name="connsiteX14" fmla="*/ 997305 w 4756505"/>
                <a:gd name="connsiteY14" fmla="*/ 3954861 h 4950541"/>
                <a:gd name="connsiteX15" fmla="*/ 814425 w 4756505"/>
                <a:gd name="connsiteY15" fmla="*/ 3853261 h 4950541"/>
                <a:gd name="connsiteX16" fmla="*/ 651865 w 4756505"/>
                <a:gd name="connsiteY16" fmla="*/ 3732444 h 4950541"/>
                <a:gd name="connsiteX17" fmla="*/ 440389 w 4756505"/>
                <a:gd name="connsiteY17" fmla="*/ 3479961 h 4950541"/>
                <a:gd name="connsiteX18" fmla="*/ 184505 w 4756505"/>
                <a:gd name="connsiteY18" fmla="*/ 2959181 h 4950541"/>
                <a:gd name="connsiteX19" fmla="*/ 21945 w 4756505"/>
                <a:gd name="connsiteY19" fmla="*/ 1679021 h 4950541"/>
                <a:gd name="connsiteX20" fmla="*/ 1625 w 4756505"/>
                <a:gd name="connsiteY20" fmla="*/ 1435181 h 4950541"/>
                <a:gd name="connsiteX21" fmla="*/ 21945 w 4756505"/>
                <a:gd name="connsiteY21" fmla="*/ 642701 h 4950541"/>
                <a:gd name="connsiteX22" fmla="*/ 62585 w 4756505"/>
                <a:gd name="connsiteY22" fmla="*/ 520781 h 4950541"/>
                <a:gd name="connsiteX23" fmla="*/ 164185 w 4756505"/>
                <a:gd name="connsiteY23" fmla="*/ 337901 h 4950541"/>
                <a:gd name="connsiteX24" fmla="*/ 300816 w 4756505"/>
                <a:gd name="connsiteY24" fmla="*/ 180581 h 4950541"/>
                <a:gd name="connsiteX25" fmla="*/ 537116 w 4756505"/>
                <a:gd name="connsiteY25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277465 w 4756505"/>
                <a:gd name="connsiteY9" fmla="*/ 4340941 h 4950541"/>
                <a:gd name="connsiteX10" fmla="*/ 1728825 w 4756505"/>
                <a:gd name="connsiteY10" fmla="*/ 4259661 h 4950541"/>
                <a:gd name="connsiteX11" fmla="*/ 1424025 w 4756505"/>
                <a:gd name="connsiteY11" fmla="*/ 4178381 h 4950541"/>
                <a:gd name="connsiteX12" fmla="*/ 1171910 w 4756505"/>
                <a:gd name="connsiteY12" fmla="*/ 4053059 h 4950541"/>
                <a:gd name="connsiteX13" fmla="*/ 997305 w 4756505"/>
                <a:gd name="connsiteY13" fmla="*/ 3954861 h 4950541"/>
                <a:gd name="connsiteX14" fmla="*/ 814425 w 4756505"/>
                <a:gd name="connsiteY14" fmla="*/ 3853261 h 4950541"/>
                <a:gd name="connsiteX15" fmla="*/ 651865 w 4756505"/>
                <a:gd name="connsiteY15" fmla="*/ 3732444 h 4950541"/>
                <a:gd name="connsiteX16" fmla="*/ 440389 w 4756505"/>
                <a:gd name="connsiteY16" fmla="*/ 3479961 h 4950541"/>
                <a:gd name="connsiteX17" fmla="*/ 184505 w 4756505"/>
                <a:gd name="connsiteY17" fmla="*/ 2959181 h 4950541"/>
                <a:gd name="connsiteX18" fmla="*/ 21945 w 4756505"/>
                <a:gd name="connsiteY18" fmla="*/ 1679021 h 4950541"/>
                <a:gd name="connsiteX19" fmla="*/ 1625 w 4756505"/>
                <a:gd name="connsiteY19" fmla="*/ 1435181 h 4950541"/>
                <a:gd name="connsiteX20" fmla="*/ 21945 w 4756505"/>
                <a:gd name="connsiteY20" fmla="*/ 642701 h 4950541"/>
                <a:gd name="connsiteX21" fmla="*/ 62585 w 4756505"/>
                <a:gd name="connsiteY21" fmla="*/ 520781 h 4950541"/>
                <a:gd name="connsiteX22" fmla="*/ 164185 w 4756505"/>
                <a:gd name="connsiteY22" fmla="*/ 337901 h 4950541"/>
                <a:gd name="connsiteX23" fmla="*/ 300816 w 4756505"/>
                <a:gd name="connsiteY23" fmla="*/ 180581 h 4950541"/>
                <a:gd name="connsiteX24" fmla="*/ 537116 w 4756505"/>
                <a:gd name="connsiteY24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1728825 w 4756505"/>
                <a:gd name="connsiteY9" fmla="*/ 4259661 h 4950541"/>
                <a:gd name="connsiteX10" fmla="*/ 1424025 w 4756505"/>
                <a:gd name="connsiteY10" fmla="*/ 4178381 h 4950541"/>
                <a:gd name="connsiteX11" fmla="*/ 1171910 w 4756505"/>
                <a:gd name="connsiteY11" fmla="*/ 4053059 h 4950541"/>
                <a:gd name="connsiteX12" fmla="*/ 997305 w 4756505"/>
                <a:gd name="connsiteY12" fmla="*/ 3954861 h 4950541"/>
                <a:gd name="connsiteX13" fmla="*/ 814425 w 4756505"/>
                <a:gd name="connsiteY13" fmla="*/ 3853261 h 4950541"/>
                <a:gd name="connsiteX14" fmla="*/ 651865 w 4756505"/>
                <a:gd name="connsiteY14" fmla="*/ 3732444 h 4950541"/>
                <a:gd name="connsiteX15" fmla="*/ 440389 w 4756505"/>
                <a:gd name="connsiteY15" fmla="*/ 3479961 h 4950541"/>
                <a:gd name="connsiteX16" fmla="*/ 184505 w 4756505"/>
                <a:gd name="connsiteY16" fmla="*/ 2959181 h 4950541"/>
                <a:gd name="connsiteX17" fmla="*/ 21945 w 4756505"/>
                <a:gd name="connsiteY17" fmla="*/ 1679021 h 4950541"/>
                <a:gd name="connsiteX18" fmla="*/ 1625 w 4756505"/>
                <a:gd name="connsiteY18" fmla="*/ 1435181 h 4950541"/>
                <a:gd name="connsiteX19" fmla="*/ 21945 w 4756505"/>
                <a:gd name="connsiteY19" fmla="*/ 642701 h 4950541"/>
                <a:gd name="connsiteX20" fmla="*/ 62585 w 4756505"/>
                <a:gd name="connsiteY20" fmla="*/ 520781 h 4950541"/>
                <a:gd name="connsiteX21" fmla="*/ 164185 w 4756505"/>
                <a:gd name="connsiteY21" fmla="*/ 337901 h 4950541"/>
                <a:gd name="connsiteX22" fmla="*/ 300816 w 4756505"/>
                <a:gd name="connsiteY22" fmla="*/ 180581 h 4950541"/>
                <a:gd name="connsiteX23" fmla="*/ 537116 w 4756505"/>
                <a:gd name="connsiteY2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968345 w 4756505"/>
                <a:gd name="connsiteY6" fmla="*/ 4523821 h 4950541"/>
                <a:gd name="connsiteX7" fmla="*/ 2663545 w 4756505"/>
                <a:gd name="connsiteY7" fmla="*/ 4422221 h 4950541"/>
                <a:gd name="connsiteX8" fmla="*/ 1728825 w 4756505"/>
                <a:gd name="connsiteY8" fmla="*/ 4259661 h 4950541"/>
                <a:gd name="connsiteX9" fmla="*/ 1424025 w 4756505"/>
                <a:gd name="connsiteY9" fmla="*/ 4178381 h 4950541"/>
                <a:gd name="connsiteX10" fmla="*/ 1171910 w 4756505"/>
                <a:gd name="connsiteY10" fmla="*/ 4053059 h 4950541"/>
                <a:gd name="connsiteX11" fmla="*/ 997305 w 4756505"/>
                <a:gd name="connsiteY11" fmla="*/ 3954861 h 4950541"/>
                <a:gd name="connsiteX12" fmla="*/ 814425 w 4756505"/>
                <a:gd name="connsiteY12" fmla="*/ 3853261 h 4950541"/>
                <a:gd name="connsiteX13" fmla="*/ 651865 w 4756505"/>
                <a:gd name="connsiteY13" fmla="*/ 3732444 h 4950541"/>
                <a:gd name="connsiteX14" fmla="*/ 440389 w 4756505"/>
                <a:gd name="connsiteY14" fmla="*/ 3479961 h 4950541"/>
                <a:gd name="connsiteX15" fmla="*/ 184505 w 4756505"/>
                <a:gd name="connsiteY15" fmla="*/ 2959181 h 4950541"/>
                <a:gd name="connsiteX16" fmla="*/ 21945 w 4756505"/>
                <a:gd name="connsiteY16" fmla="*/ 1679021 h 4950541"/>
                <a:gd name="connsiteX17" fmla="*/ 1625 w 4756505"/>
                <a:gd name="connsiteY17" fmla="*/ 1435181 h 4950541"/>
                <a:gd name="connsiteX18" fmla="*/ 21945 w 4756505"/>
                <a:gd name="connsiteY18" fmla="*/ 642701 h 4950541"/>
                <a:gd name="connsiteX19" fmla="*/ 62585 w 4756505"/>
                <a:gd name="connsiteY19" fmla="*/ 520781 h 4950541"/>
                <a:gd name="connsiteX20" fmla="*/ 164185 w 4756505"/>
                <a:gd name="connsiteY20" fmla="*/ 337901 h 4950541"/>
                <a:gd name="connsiteX21" fmla="*/ 300816 w 4756505"/>
                <a:gd name="connsiteY21" fmla="*/ 180581 h 4950541"/>
                <a:gd name="connsiteX22" fmla="*/ 537116 w 4756505"/>
                <a:gd name="connsiteY22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968345 w 4756505"/>
                <a:gd name="connsiteY6" fmla="*/ 4523821 h 4950541"/>
                <a:gd name="connsiteX7" fmla="*/ 2663545 w 4756505"/>
                <a:gd name="connsiteY7" fmla="*/ 4422221 h 4950541"/>
                <a:gd name="connsiteX8" fmla="*/ 1728825 w 4756505"/>
                <a:gd name="connsiteY8" fmla="*/ 4259661 h 4950541"/>
                <a:gd name="connsiteX9" fmla="*/ 1424025 w 4756505"/>
                <a:gd name="connsiteY9" fmla="*/ 4178381 h 4950541"/>
                <a:gd name="connsiteX10" fmla="*/ 1171910 w 4756505"/>
                <a:gd name="connsiteY10" fmla="*/ 4053059 h 4950541"/>
                <a:gd name="connsiteX11" fmla="*/ 997305 w 4756505"/>
                <a:gd name="connsiteY11" fmla="*/ 3954861 h 4950541"/>
                <a:gd name="connsiteX12" fmla="*/ 814425 w 4756505"/>
                <a:gd name="connsiteY12" fmla="*/ 3853261 h 4950541"/>
                <a:gd name="connsiteX13" fmla="*/ 651865 w 4756505"/>
                <a:gd name="connsiteY13" fmla="*/ 3732444 h 4950541"/>
                <a:gd name="connsiteX14" fmla="*/ 440389 w 4756505"/>
                <a:gd name="connsiteY14" fmla="*/ 3479961 h 4950541"/>
                <a:gd name="connsiteX15" fmla="*/ 184505 w 4756505"/>
                <a:gd name="connsiteY15" fmla="*/ 2959181 h 4950541"/>
                <a:gd name="connsiteX16" fmla="*/ 21945 w 4756505"/>
                <a:gd name="connsiteY16" fmla="*/ 1679021 h 4950541"/>
                <a:gd name="connsiteX17" fmla="*/ 1625 w 4756505"/>
                <a:gd name="connsiteY17" fmla="*/ 1435181 h 4950541"/>
                <a:gd name="connsiteX18" fmla="*/ 21945 w 4756505"/>
                <a:gd name="connsiteY18" fmla="*/ 642701 h 4950541"/>
                <a:gd name="connsiteX19" fmla="*/ 62585 w 4756505"/>
                <a:gd name="connsiteY19" fmla="*/ 520781 h 4950541"/>
                <a:gd name="connsiteX20" fmla="*/ 164185 w 4756505"/>
                <a:gd name="connsiteY20" fmla="*/ 337901 h 4950541"/>
                <a:gd name="connsiteX21" fmla="*/ 300816 w 4756505"/>
                <a:gd name="connsiteY21" fmla="*/ 180581 h 4950541"/>
                <a:gd name="connsiteX22" fmla="*/ 537116 w 4756505"/>
                <a:gd name="connsiteY22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968345 w 4756505"/>
                <a:gd name="connsiteY6" fmla="*/ 4523821 h 4950541"/>
                <a:gd name="connsiteX7" fmla="*/ 1728825 w 4756505"/>
                <a:gd name="connsiteY7" fmla="*/ 4259661 h 4950541"/>
                <a:gd name="connsiteX8" fmla="*/ 1424025 w 4756505"/>
                <a:gd name="connsiteY8" fmla="*/ 4178381 h 4950541"/>
                <a:gd name="connsiteX9" fmla="*/ 1171910 w 4756505"/>
                <a:gd name="connsiteY9" fmla="*/ 4053059 h 4950541"/>
                <a:gd name="connsiteX10" fmla="*/ 997305 w 4756505"/>
                <a:gd name="connsiteY10" fmla="*/ 3954861 h 4950541"/>
                <a:gd name="connsiteX11" fmla="*/ 814425 w 4756505"/>
                <a:gd name="connsiteY11" fmla="*/ 3853261 h 4950541"/>
                <a:gd name="connsiteX12" fmla="*/ 651865 w 4756505"/>
                <a:gd name="connsiteY12" fmla="*/ 3732444 h 4950541"/>
                <a:gd name="connsiteX13" fmla="*/ 440389 w 4756505"/>
                <a:gd name="connsiteY13" fmla="*/ 3479961 h 4950541"/>
                <a:gd name="connsiteX14" fmla="*/ 184505 w 4756505"/>
                <a:gd name="connsiteY14" fmla="*/ 2959181 h 4950541"/>
                <a:gd name="connsiteX15" fmla="*/ 21945 w 4756505"/>
                <a:gd name="connsiteY15" fmla="*/ 1679021 h 4950541"/>
                <a:gd name="connsiteX16" fmla="*/ 1625 w 4756505"/>
                <a:gd name="connsiteY16" fmla="*/ 1435181 h 4950541"/>
                <a:gd name="connsiteX17" fmla="*/ 21945 w 4756505"/>
                <a:gd name="connsiteY17" fmla="*/ 642701 h 4950541"/>
                <a:gd name="connsiteX18" fmla="*/ 62585 w 4756505"/>
                <a:gd name="connsiteY18" fmla="*/ 520781 h 4950541"/>
                <a:gd name="connsiteX19" fmla="*/ 164185 w 4756505"/>
                <a:gd name="connsiteY19" fmla="*/ 337901 h 4950541"/>
                <a:gd name="connsiteX20" fmla="*/ 300816 w 4756505"/>
                <a:gd name="connsiteY20" fmla="*/ 180581 h 4950541"/>
                <a:gd name="connsiteX21" fmla="*/ 537116 w 4756505"/>
                <a:gd name="connsiteY2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819393 w 4756505"/>
                <a:gd name="connsiteY6" fmla="*/ 4515546 h 4950541"/>
                <a:gd name="connsiteX7" fmla="*/ 1728825 w 4756505"/>
                <a:gd name="connsiteY7" fmla="*/ 4259661 h 4950541"/>
                <a:gd name="connsiteX8" fmla="*/ 1424025 w 4756505"/>
                <a:gd name="connsiteY8" fmla="*/ 4178381 h 4950541"/>
                <a:gd name="connsiteX9" fmla="*/ 1171910 w 4756505"/>
                <a:gd name="connsiteY9" fmla="*/ 4053059 h 4950541"/>
                <a:gd name="connsiteX10" fmla="*/ 997305 w 4756505"/>
                <a:gd name="connsiteY10" fmla="*/ 3954861 h 4950541"/>
                <a:gd name="connsiteX11" fmla="*/ 814425 w 4756505"/>
                <a:gd name="connsiteY11" fmla="*/ 3853261 h 4950541"/>
                <a:gd name="connsiteX12" fmla="*/ 651865 w 4756505"/>
                <a:gd name="connsiteY12" fmla="*/ 3732444 h 4950541"/>
                <a:gd name="connsiteX13" fmla="*/ 440389 w 4756505"/>
                <a:gd name="connsiteY13" fmla="*/ 3479961 h 4950541"/>
                <a:gd name="connsiteX14" fmla="*/ 184505 w 4756505"/>
                <a:gd name="connsiteY14" fmla="*/ 2959181 h 4950541"/>
                <a:gd name="connsiteX15" fmla="*/ 21945 w 4756505"/>
                <a:gd name="connsiteY15" fmla="*/ 1679021 h 4950541"/>
                <a:gd name="connsiteX16" fmla="*/ 1625 w 4756505"/>
                <a:gd name="connsiteY16" fmla="*/ 1435181 h 4950541"/>
                <a:gd name="connsiteX17" fmla="*/ 21945 w 4756505"/>
                <a:gd name="connsiteY17" fmla="*/ 642701 h 4950541"/>
                <a:gd name="connsiteX18" fmla="*/ 62585 w 4756505"/>
                <a:gd name="connsiteY18" fmla="*/ 520781 h 4950541"/>
                <a:gd name="connsiteX19" fmla="*/ 164185 w 4756505"/>
                <a:gd name="connsiteY19" fmla="*/ 337901 h 4950541"/>
                <a:gd name="connsiteX20" fmla="*/ 300816 w 4756505"/>
                <a:gd name="connsiteY20" fmla="*/ 180581 h 4950541"/>
                <a:gd name="connsiteX21" fmla="*/ 537116 w 4756505"/>
                <a:gd name="connsiteY2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562865 w 4756505"/>
                <a:gd name="connsiteY6" fmla="*/ 4486584 h 4950541"/>
                <a:gd name="connsiteX7" fmla="*/ 1728825 w 4756505"/>
                <a:gd name="connsiteY7" fmla="*/ 4259661 h 4950541"/>
                <a:gd name="connsiteX8" fmla="*/ 1424025 w 4756505"/>
                <a:gd name="connsiteY8" fmla="*/ 4178381 h 4950541"/>
                <a:gd name="connsiteX9" fmla="*/ 1171910 w 4756505"/>
                <a:gd name="connsiteY9" fmla="*/ 4053059 h 4950541"/>
                <a:gd name="connsiteX10" fmla="*/ 997305 w 4756505"/>
                <a:gd name="connsiteY10" fmla="*/ 3954861 h 4950541"/>
                <a:gd name="connsiteX11" fmla="*/ 814425 w 4756505"/>
                <a:gd name="connsiteY11" fmla="*/ 3853261 h 4950541"/>
                <a:gd name="connsiteX12" fmla="*/ 651865 w 4756505"/>
                <a:gd name="connsiteY12" fmla="*/ 3732444 h 4950541"/>
                <a:gd name="connsiteX13" fmla="*/ 440389 w 4756505"/>
                <a:gd name="connsiteY13" fmla="*/ 3479961 h 4950541"/>
                <a:gd name="connsiteX14" fmla="*/ 184505 w 4756505"/>
                <a:gd name="connsiteY14" fmla="*/ 2959181 h 4950541"/>
                <a:gd name="connsiteX15" fmla="*/ 21945 w 4756505"/>
                <a:gd name="connsiteY15" fmla="*/ 1679021 h 4950541"/>
                <a:gd name="connsiteX16" fmla="*/ 1625 w 4756505"/>
                <a:gd name="connsiteY16" fmla="*/ 1435181 h 4950541"/>
                <a:gd name="connsiteX17" fmla="*/ 21945 w 4756505"/>
                <a:gd name="connsiteY17" fmla="*/ 642701 h 4950541"/>
                <a:gd name="connsiteX18" fmla="*/ 62585 w 4756505"/>
                <a:gd name="connsiteY18" fmla="*/ 520781 h 4950541"/>
                <a:gd name="connsiteX19" fmla="*/ 164185 w 4756505"/>
                <a:gd name="connsiteY19" fmla="*/ 337901 h 4950541"/>
                <a:gd name="connsiteX20" fmla="*/ 300816 w 4756505"/>
                <a:gd name="connsiteY20" fmla="*/ 180581 h 4950541"/>
                <a:gd name="connsiteX21" fmla="*/ 537116 w 4756505"/>
                <a:gd name="connsiteY2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313785 w 4756505"/>
                <a:gd name="connsiteY4" fmla="*/ 4666061 h 4950541"/>
                <a:gd name="connsiteX5" fmla="*/ 2562865 w 4756505"/>
                <a:gd name="connsiteY5" fmla="*/ 4486584 h 4950541"/>
                <a:gd name="connsiteX6" fmla="*/ 1728825 w 4756505"/>
                <a:gd name="connsiteY6" fmla="*/ 4259661 h 4950541"/>
                <a:gd name="connsiteX7" fmla="*/ 1424025 w 4756505"/>
                <a:gd name="connsiteY7" fmla="*/ 4178381 h 4950541"/>
                <a:gd name="connsiteX8" fmla="*/ 1171910 w 4756505"/>
                <a:gd name="connsiteY8" fmla="*/ 4053059 h 4950541"/>
                <a:gd name="connsiteX9" fmla="*/ 997305 w 4756505"/>
                <a:gd name="connsiteY9" fmla="*/ 3954861 h 4950541"/>
                <a:gd name="connsiteX10" fmla="*/ 814425 w 4756505"/>
                <a:gd name="connsiteY10" fmla="*/ 3853261 h 4950541"/>
                <a:gd name="connsiteX11" fmla="*/ 651865 w 4756505"/>
                <a:gd name="connsiteY11" fmla="*/ 3732444 h 4950541"/>
                <a:gd name="connsiteX12" fmla="*/ 440389 w 4756505"/>
                <a:gd name="connsiteY12" fmla="*/ 3479961 h 4950541"/>
                <a:gd name="connsiteX13" fmla="*/ 184505 w 4756505"/>
                <a:gd name="connsiteY13" fmla="*/ 2959181 h 4950541"/>
                <a:gd name="connsiteX14" fmla="*/ 21945 w 4756505"/>
                <a:gd name="connsiteY14" fmla="*/ 1679021 h 4950541"/>
                <a:gd name="connsiteX15" fmla="*/ 1625 w 4756505"/>
                <a:gd name="connsiteY15" fmla="*/ 1435181 h 4950541"/>
                <a:gd name="connsiteX16" fmla="*/ 21945 w 4756505"/>
                <a:gd name="connsiteY16" fmla="*/ 642701 h 4950541"/>
                <a:gd name="connsiteX17" fmla="*/ 62585 w 4756505"/>
                <a:gd name="connsiteY17" fmla="*/ 520781 h 4950541"/>
                <a:gd name="connsiteX18" fmla="*/ 164185 w 4756505"/>
                <a:gd name="connsiteY18" fmla="*/ 337901 h 4950541"/>
                <a:gd name="connsiteX19" fmla="*/ 300816 w 4756505"/>
                <a:gd name="connsiteY19" fmla="*/ 180581 h 4950541"/>
                <a:gd name="connsiteX20" fmla="*/ 537116 w 4756505"/>
                <a:gd name="connsiteY2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3882745 w 4756505"/>
                <a:gd name="connsiteY2" fmla="*/ 4787981 h 4950541"/>
                <a:gd name="connsiteX3" fmla="*/ 3313785 w 4756505"/>
                <a:gd name="connsiteY3" fmla="*/ 4666061 h 4950541"/>
                <a:gd name="connsiteX4" fmla="*/ 2562865 w 4756505"/>
                <a:gd name="connsiteY4" fmla="*/ 4486584 h 4950541"/>
                <a:gd name="connsiteX5" fmla="*/ 1728825 w 4756505"/>
                <a:gd name="connsiteY5" fmla="*/ 4259661 h 4950541"/>
                <a:gd name="connsiteX6" fmla="*/ 1424025 w 4756505"/>
                <a:gd name="connsiteY6" fmla="*/ 4178381 h 4950541"/>
                <a:gd name="connsiteX7" fmla="*/ 1171910 w 4756505"/>
                <a:gd name="connsiteY7" fmla="*/ 4053059 h 4950541"/>
                <a:gd name="connsiteX8" fmla="*/ 997305 w 4756505"/>
                <a:gd name="connsiteY8" fmla="*/ 3954861 h 4950541"/>
                <a:gd name="connsiteX9" fmla="*/ 814425 w 4756505"/>
                <a:gd name="connsiteY9" fmla="*/ 3853261 h 4950541"/>
                <a:gd name="connsiteX10" fmla="*/ 651865 w 4756505"/>
                <a:gd name="connsiteY10" fmla="*/ 3732444 h 4950541"/>
                <a:gd name="connsiteX11" fmla="*/ 440389 w 4756505"/>
                <a:gd name="connsiteY11" fmla="*/ 3479961 h 4950541"/>
                <a:gd name="connsiteX12" fmla="*/ 184505 w 4756505"/>
                <a:gd name="connsiteY12" fmla="*/ 2959181 h 4950541"/>
                <a:gd name="connsiteX13" fmla="*/ 21945 w 4756505"/>
                <a:gd name="connsiteY13" fmla="*/ 1679021 h 4950541"/>
                <a:gd name="connsiteX14" fmla="*/ 1625 w 4756505"/>
                <a:gd name="connsiteY14" fmla="*/ 1435181 h 4950541"/>
                <a:gd name="connsiteX15" fmla="*/ 21945 w 4756505"/>
                <a:gd name="connsiteY15" fmla="*/ 642701 h 4950541"/>
                <a:gd name="connsiteX16" fmla="*/ 62585 w 4756505"/>
                <a:gd name="connsiteY16" fmla="*/ 520781 h 4950541"/>
                <a:gd name="connsiteX17" fmla="*/ 164185 w 4756505"/>
                <a:gd name="connsiteY17" fmla="*/ 337901 h 4950541"/>
                <a:gd name="connsiteX18" fmla="*/ 300816 w 4756505"/>
                <a:gd name="connsiteY18" fmla="*/ 180581 h 4950541"/>
                <a:gd name="connsiteX19" fmla="*/ 537116 w 4756505"/>
                <a:gd name="connsiteY19" fmla="*/ 0 h 4950541"/>
                <a:gd name="connsiteX0" fmla="*/ 4759463 w 4759463"/>
                <a:gd name="connsiteY0" fmla="*/ 4950541 h 4950541"/>
                <a:gd name="connsiteX1" fmla="*/ 4596903 w 4759463"/>
                <a:gd name="connsiteY1" fmla="*/ 4930221 h 4950541"/>
                <a:gd name="connsiteX2" fmla="*/ 3885703 w 4759463"/>
                <a:gd name="connsiteY2" fmla="*/ 4787981 h 4950541"/>
                <a:gd name="connsiteX3" fmla="*/ 3316743 w 4759463"/>
                <a:gd name="connsiteY3" fmla="*/ 4666061 h 4950541"/>
                <a:gd name="connsiteX4" fmla="*/ 2565823 w 4759463"/>
                <a:gd name="connsiteY4" fmla="*/ 4486584 h 4950541"/>
                <a:gd name="connsiteX5" fmla="*/ 1731783 w 4759463"/>
                <a:gd name="connsiteY5" fmla="*/ 4259661 h 4950541"/>
                <a:gd name="connsiteX6" fmla="*/ 1426983 w 4759463"/>
                <a:gd name="connsiteY6" fmla="*/ 4178381 h 4950541"/>
                <a:gd name="connsiteX7" fmla="*/ 1174868 w 4759463"/>
                <a:gd name="connsiteY7" fmla="*/ 4053059 h 4950541"/>
                <a:gd name="connsiteX8" fmla="*/ 1000263 w 4759463"/>
                <a:gd name="connsiteY8" fmla="*/ 3954861 h 4950541"/>
                <a:gd name="connsiteX9" fmla="*/ 817383 w 4759463"/>
                <a:gd name="connsiteY9" fmla="*/ 3853261 h 4950541"/>
                <a:gd name="connsiteX10" fmla="*/ 654823 w 4759463"/>
                <a:gd name="connsiteY10" fmla="*/ 3732444 h 4950541"/>
                <a:gd name="connsiteX11" fmla="*/ 443347 w 4759463"/>
                <a:gd name="connsiteY11" fmla="*/ 3479961 h 4950541"/>
                <a:gd name="connsiteX12" fmla="*/ 187463 w 4759463"/>
                <a:gd name="connsiteY12" fmla="*/ 2959181 h 4950541"/>
                <a:gd name="connsiteX13" fmla="*/ 24903 w 4759463"/>
                <a:gd name="connsiteY13" fmla="*/ 1679021 h 4950541"/>
                <a:gd name="connsiteX14" fmla="*/ 4583 w 4759463"/>
                <a:gd name="connsiteY14" fmla="*/ 1435181 h 4950541"/>
                <a:gd name="connsiteX15" fmla="*/ 65543 w 4759463"/>
                <a:gd name="connsiteY15" fmla="*/ 520781 h 4950541"/>
                <a:gd name="connsiteX16" fmla="*/ 167143 w 4759463"/>
                <a:gd name="connsiteY16" fmla="*/ 337901 h 4950541"/>
                <a:gd name="connsiteX17" fmla="*/ 303774 w 4759463"/>
                <a:gd name="connsiteY17" fmla="*/ 180581 h 4950541"/>
                <a:gd name="connsiteX18" fmla="*/ 540074 w 4759463"/>
                <a:gd name="connsiteY18" fmla="*/ 0 h 4950541"/>
                <a:gd name="connsiteX0" fmla="*/ 4759463 w 4759463"/>
                <a:gd name="connsiteY0" fmla="*/ 4950541 h 4950541"/>
                <a:gd name="connsiteX1" fmla="*/ 4596903 w 4759463"/>
                <a:gd name="connsiteY1" fmla="*/ 4930221 h 4950541"/>
                <a:gd name="connsiteX2" fmla="*/ 3885703 w 4759463"/>
                <a:gd name="connsiteY2" fmla="*/ 4787981 h 4950541"/>
                <a:gd name="connsiteX3" fmla="*/ 3316743 w 4759463"/>
                <a:gd name="connsiteY3" fmla="*/ 4666061 h 4950541"/>
                <a:gd name="connsiteX4" fmla="*/ 2565823 w 4759463"/>
                <a:gd name="connsiteY4" fmla="*/ 4486584 h 4950541"/>
                <a:gd name="connsiteX5" fmla="*/ 1731783 w 4759463"/>
                <a:gd name="connsiteY5" fmla="*/ 4259661 h 4950541"/>
                <a:gd name="connsiteX6" fmla="*/ 1426983 w 4759463"/>
                <a:gd name="connsiteY6" fmla="*/ 4178381 h 4950541"/>
                <a:gd name="connsiteX7" fmla="*/ 1174868 w 4759463"/>
                <a:gd name="connsiteY7" fmla="*/ 4053059 h 4950541"/>
                <a:gd name="connsiteX8" fmla="*/ 1000263 w 4759463"/>
                <a:gd name="connsiteY8" fmla="*/ 3954861 h 4950541"/>
                <a:gd name="connsiteX9" fmla="*/ 817383 w 4759463"/>
                <a:gd name="connsiteY9" fmla="*/ 3853261 h 4950541"/>
                <a:gd name="connsiteX10" fmla="*/ 654823 w 4759463"/>
                <a:gd name="connsiteY10" fmla="*/ 3732444 h 4950541"/>
                <a:gd name="connsiteX11" fmla="*/ 443347 w 4759463"/>
                <a:gd name="connsiteY11" fmla="*/ 3479961 h 4950541"/>
                <a:gd name="connsiteX12" fmla="*/ 187463 w 4759463"/>
                <a:gd name="connsiteY12" fmla="*/ 2959181 h 4950541"/>
                <a:gd name="connsiteX13" fmla="*/ 24903 w 4759463"/>
                <a:gd name="connsiteY13" fmla="*/ 1679021 h 4950541"/>
                <a:gd name="connsiteX14" fmla="*/ 4583 w 4759463"/>
                <a:gd name="connsiteY14" fmla="*/ 1435181 h 4950541"/>
                <a:gd name="connsiteX15" fmla="*/ 65543 w 4759463"/>
                <a:gd name="connsiteY15" fmla="*/ 520781 h 4950541"/>
                <a:gd name="connsiteX16" fmla="*/ 303774 w 4759463"/>
                <a:gd name="connsiteY16" fmla="*/ 180581 h 4950541"/>
                <a:gd name="connsiteX17" fmla="*/ 540074 w 4759463"/>
                <a:gd name="connsiteY17" fmla="*/ 0 h 4950541"/>
                <a:gd name="connsiteX0" fmla="*/ 4759463 w 4759463"/>
                <a:gd name="connsiteY0" fmla="*/ 4950541 h 4950541"/>
                <a:gd name="connsiteX1" fmla="*/ 4596903 w 4759463"/>
                <a:gd name="connsiteY1" fmla="*/ 4930221 h 4950541"/>
                <a:gd name="connsiteX2" fmla="*/ 3885703 w 4759463"/>
                <a:gd name="connsiteY2" fmla="*/ 4787981 h 4950541"/>
                <a:gd name="connsiteX3" fmla="*/ 3316743 w 4759463"/>
                <a:gd name="connsiteY3" fmla="*/ 4666061 h 4950541"/>
                <a:gd name="connsiteX4" fmla="*/ 2565823 w 4759463"/>
                <a:gd name="connsiteY4" fmla="*/ 4486584 h 4950541"/>
                <a:gd name="connsiteX5" fmla="*/ 1731783 w 4759463"/>
                <a:gd name="connsiteY5" fmla="*/ 4259661 h 4950541"/>
                <a:gd name="connsiteX6" fmla="*/ 1426983 w 4759463"/>
                <a:gd name="connsiteY6" fmla="*/ 4178381 h 4950541"/>
                <a:gd name="connsiteX7" fmla="*/ 1174868 w 4759463"/>
                <a:gd name="connsiteY7" fmla="*/ 4053059 h 4950541"/>
                <a:gd name="connsiteX8" fmla="*/ 1000263 w 4759463"/>
                <a:gd name="connsiteY8" fmla="*/ 3954861 h 4950541"/>
                <a:gd name="connsiteX9" fmla="*/ 817383 w 4759463"/>
                <a:gd name="connsiteY9" fmla="*/ 3853261 h 4950541"/>
                <a:gd name="connsiteX10" fmla="*/ 654823 w 4759463"/>
                <a:gd name="connsiteY10" fmla="*/ 3732444 h 4950541"/>
                <a:gd name="connsiteX11" fmla="*/ 443347 w 4759463"/>
                <a:gd name="connsiteY11" fmla="*/ 3479961 h 4950541"/>
                <a:gd name="connsiteX12" fmla="*/ 187463 w 4759463"/>
                <a:gd name="connsiteY12" fmla="*/ 2959181 h 4950541"/>
                <a:gd name="connsiteX13" fmla="*/ 24903 w 4759463"/>
                <a:gd name="connsiteY13" fmla="*/ 1679021 h 4950541"/>
                <a:gd name="connsiteX14" fmla="*/ 4583 w 4759463"/>
                <a:gd name="connsiteY14" fmla="*/ 1435181 h 4950541"/>
                <a:gd name="connsiteX15" fmla="*/ 65543 w 4759463"/>
                <a:gd name="connsiteY15" fmla="*/ 520781 h 4950541"/>
                <a:gd name="connsiteX16" fmla="*/ 303774 w 4759463"/>
                <a:gd name="connsiteY16" fmla="*/ 180581 h 4950541"/>
                <a:gd name="connsiteX17" fmla="*/ 540074 w 4759463"/>
                <a:gd name="connsiteY17" fmla="*/ 0 h 4950541"/>
                <a:gd name="connsiteX0" fmla="*/ 4777238 w 4777238"/>
                <a:gd name="connsiteY0" fmla="*/ 4950541 h 4950541"/>
                <a:gd name="connsiteX1" fmla="*/ 4614678 w 4777238"/>
                <a:gd name="connsiteY1" fmla="*/ 4930221 h 4950541"/>
                <a:gd name="connsiteX2" fmla="*/ 3903478 w 4777238"/>
                <a:gd name="connsiteY2" fmla="*/ 4787981 h 4950541"/>
                <a:gd name="connsiteX3" fmla="*/ 3334518 w 4777238"/>
                <a:gd name="connsiteY3" fmla="*/ 4666061 h 4950541"/>
                <a:gd name="connsiteX4" fmla="*/ 2583598 w 4777238"/>
                <a:gd name="connsiteY4" fmla="*/ 4486584 h 4950541"/>
                <a:gd name="connsiteX5" fmla="*/ 1749558 w 4777238"/>
                <a:gd name="connsiteY5" fmla="*/ 4259661 h 4950541"/>
                <a:gd name="connsiteX6" fmla="*/ 1444758 w 4777238"/>
                <a:gd name="connsiteY6" fmla="*/ 4178381 h 4950541"/>
                <a:gd name="connsiteX7" fmla="*/ 1192643 w 4777238"/>
                <a:gd name="connsiteY7" fmla="*/ 4053059 h 4950541"/>
                <a:gd name="connsiteX8" fmla="*/ 1018038 w 4777238"/>
                <a:gd name="connsiteY8" fmla="*/ 3954861 h 4950541"/>
                <a:gd name="connsiteX9" fmla="*/ 835158 w 4777238"/>
                <a:gd name="connsiteY9" fmla="*/ 3853261 h 4950541"/>
                <a:gd name="connsiteX10" fmla="*/ 672598 w 4777238"/>
                <a:gd name="connsiteY10" fmla="*/ 3732444 h 4950541"/>
                <a:gd name="connsiteX11" fmla="*/ 461122 w 4777238"/>
                <a:gd name="connsiteY11" fmla="*/ 3479961 h 4950541"/>
                <a:gd name="connsiteX12" fmla="*/ 205238 w 4777238"/>
                <a:gd name="connsiteY12" fmla="*/ 2959181 h 4950541"/>
                <a:gd name="connsiteX13" fmla="*/ 42678 w 4777238"/>
                <a:gd name="connsiteY13" fmla="*/ 1679021 h 4950541"/>
                <a:gd name="connsiteX14" fmla="*/ 1670 w 4777238"/>
                <a:gd name="connsiteY14" fmla="*/ 1050388 h 4950541"/>
                <a:gd name="connsiteX15" fmla="*/ 83318 w 4777238"/>
                <a:gd name="connsiteY15" fmla="*/ 520781 h 4950541"/>
                <a:gd name="connsiteX16" fmla="*/ 321549 w 4777238"/>
                <a:gd name="connsiteY16" fmla="*/ 180581 h 4950541"/>
                <a:gd name="connsiteX17" fmla="*/ 557849 w 4777238"/>
                <a:gd name="connsiteY17" fmla="*/ 0 h 4950541"/>
                <a:gd name="connsiteX0" fmla="*/ 4786494 w 4786494"/>
                <a:gd name="connsiteY0" fmla="*/ 4950541 h 4950541"/>
                <a:gd name="connsiteX1" fmla="*/ 4623934 w 4786494"/>
                <a:gd name="connsiteY1" fmla="*/ 4930221 h 4950541"/>
                <a:gd name="connsiteX2" fmla="*/ 3912734 w 4786494"/>
                <a:gd name="connsiteY2" fmla="*/ 4787981 h 4950541"/>
                <a:gd name="connsiteX3" fmla="*/ 3343774 w 4786494"/>
                <a:gd name="connsiteY3" fmla="*/ 4666061 h 4950541"/>
                <a:gd name="connsiteX4" fmla="*/ 2592854 w 4786494"/>
                <a:gd name="connsiteY4" fmla="*/ 4486584 h 4950541"/>
                <a:gd name="connsiteX5" fmla="*/ 1758814 w 4786494"/>
                <a:gd name="connsiteY5" fmla="*/ 4259661 h 4950541"/>
                <a:gd name="connsiteX6" fmla="*/ 1454014 w 4786494"/>
                <a:gd name="connsiteY6" fmla="*/ 4178381 h 4950541"/>
                <a:gd name="connsiteX7" fmla="*/ 1201899 w 4786494"/>
                <a:gd name="connsiteY7" fmla="*/ 4053059 h 4950541"/>
                <a:gd name="connsiteX8" fmla="*/ 1027294 w 4786494"/>
                <a:gd name="connsiteY8" fmla="*/ 3954861 h 4950541"/>
                <a:gd name="connsiteX9" fmla="*/ 844414 w 4786494"/>
                <a:gd name="connsiteY9" fmla="*/ 3853261 h 4950541"/>
                <a:gd name="connsiteX10" fmla="*/ 681854 w 4786494"/>
                <a:gd name="connsiteY10" fmla="*/ 3732444 h 4950541"/>
                <a:gd name="connsiteX11" fmla="*/ 470378 w 4786494"/>
                <a:gd name="connsiteY11" fmla="*/ 3479961 h 4950541"/>
                <a:gd name="connsiteX12" fmla="*/ 51934 w 4786494"/>
                <a:gd name="connsiteY12" fmla="*/ 1679021 h 4950541"/>
                <a:gd name="connsiteX13" fmla="*/ 10926 w 4786494"/>
                <a:gd name="connsiteY13" fmla="*/ 1050388 h 4950541"/>
                <a:gd name="connsiteX14" fmla="*/ 92574 w 4786494"/>
                <a:gd name="connsiteY14" fmla="*/ 520781 h 4950541"/>
                <a:gd name="connsiteX15" fmla="*/ 330805 w 4786494"/>
                <a:gd name="connsiteY15" fmla="*/ 180581 h 4950541"/>
                <a:gd name="connsiteX16" fmla="*/ 567105 w 4786494"/>
                <a:gd name="connsiteY16" fmla="*/ 0 h 4950541"/>
                <a:gd name="connsiteX0" fmla="*/ 4777681 w 4777681"/>
                <a:gd name="connsiteY0" fmla="*/ 4950541 h 4950541"/>
                <a:gd name="connsiteX1" fmla="*/ 4615121 w 4777681"/>
                <a:gd name="connsiteY1" fmla="*/ 4930221 h 4950541"/>
                <a:gd name="connsiteX2" fmla="*/ 3903921 w 4777681"/>
                <a:gd name="connsiteY2" fmla="*/ 4787981 h 4950541"/>
                <a:gd name="connsiteX3" fmla="*/ 3334961 w 4777681"/>
                <a:gd name="connsiteY3" fmla="*/ 4666061 h 4950541"/>
                <a:gd name="connsiteX4" fmla="*/ 2584041 w 4777681"/>
                <a:gd name="connsiteY4" fmla="*/ 4486584 h 4950541"/>
                <a:gd name="connsiteX5" fmla="*/ 1750001 w 4777681"/>
                <a:gd name="connsiteY5" fmla="*/ 4259661 h 4950541"/>
                <a:gd name="connsiteX6" fmla="*/ 1445201 w 4777681"/>
                <a:gd name="connsiteY6" fmla="*/ 4178381 h 4950541"/>
                <a:gd name="connsiteX7" fmla="*/ 1193086 w 4777681"/>
                <a:gd name="connsiteY7" fmla="*/ 4053059 h 4950541"/>
                <a:gd name="connsiteX8" fmla="*/ 1018481 w 4777681"/>
                <a:gd name="connsiteY8" fmla="*/ 3954861 h 4950541"/>
                <a:gd name="connsiteX9" fmla="*/ 835601 w 4777681"/>
                <a:gd name="connsiteY9" fmla="*/ 3853261 h 4950541"/>
                <a:gd name="connsiteX10" fmla="*/ 673041 w 4777681"/>
                <a:gd name="connsiteY10" fmla="*/ 3732444 h 4950541"/>
                <a:gd name="connsiteX11" fmla="*/ 238137 w 4777681"/>
                <a:gd name="connsiteY11" fmla="*/ 2768302 h 4950541"/>
                <a:gd name="connsiteX12" fmla="*/ 43121 w 4777681"/>
                <a:gd name="connsiteY12" fmla="*/ 1679021 h 4950541"/>
                <a:gd name="connsiteX13" fmla="*/ 2113 w 4777681"/>
                <a:gd name="connsiteY13" fmla="*/ 1050388 h 4950541"/>
                <a:gd name="connsiteX14" fmla="*/ 83761 w 4777681"/>
                <a:gd name="connsiteY14" fmla="*/ 520781 h 4950541"/>
                <a:gd name="connsiteX15" fmla="*/ 321992 w 4777681"/>
                <a:gd name="connsiteY15" fmla="*/ 180581 h 4950541"/>
                <a:gd name="connsiteX16" fmla="*/ 558292 w 4777681"/>
                <a:gd name="connsiteY16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673783 w 4778423"/>
                <a:gd name="connsiteY10" fmla="*/ 3732444 h 4950541"/>
                <a:gd name="connsiteX11" fmla="*/ 276117 w 4778423"/>
                <a:gd name="connsiteY11" fmla="*/ 2958629 h 4950541"/>
                <a:gd name="connsiteX12" fmla="*/ 43863 w 4778423"/>
                <a:gd name="connsiteY12" fmla="*/ 1679021 h 4950541"/>
                <a:gd name="connsiteX13" fmla="*/ 2855 w 4778423"/>
                <a:gd name="connsiteY13" fmla="*/ 1050388 h 4950541"/>
                <a:gd name="connsiteX14" fmla="*/ 84503 w 4778423"/>
                <a:gd name="connsiteY14" fmla="*/ 520781 h 4950541"/>
                <a:gd name="connsiteX15" fmla="*/ 322734 w 4778423"/>
                <a:gd name="connsiteY15" fmla="*/ 180581 h 4950541"/>
                <a:gd name="connsiteX16" fmla="*/ 559034 w 4778423"/>
                <a:gd name="connsiteY16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817330 w 4778423"/>
                <a:gd name="connsiteY10" fmla="*/ 3848886 h 4950541"/>
                <a:gd name="connsiteX11" fmla="*/ 673783 w 4778423"/>
                <a:gd name="connsiteY11" fmla="*/ 3732444 h 4950541"/>
                <a:gd name="connsiteX12" fmla="*/ 276117 w 4778423"/>
                <a:gd name="connsiteY12" fmla="*/ 2958629 h 4950541"/>
                <a:gd name="connsiteX13" fmla="*/ 43863 w 4778423"/>
                <a:gd name="connsiteY13" fmla="*/ 1679021 h 4950541"/>
                <a:gd name="connsiteX14" fmla="*/ 2855 w 4778423"/>
                <a:gd name="connsiteY14" fmla="*/ 1050388 h 4950541"/>
                <a:gd name="connsiteX15" fmla="*/ 84503 w 4778423"/>
                <a:gd name="connsiteY15" fmla="*/ 520781 h 4950541"/>
                <a:gd name="connsiteX16" fmla="*/ 322734 w 4778423"/>
                <a:gd name="connsiteY16" fmla="*/ 180581 h 4950541"/>
                <a:gd name="connsiteX17" fmla="*/ 559034 w 4778423"/>
                <a:gd name="connsiteY17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817330 w 4778423"/>
                <a:gd name="connsiteY10" fmla="*/ 3848886 h 4950541"/>
                <a:gd name="connsiteX11" fmla="*/ 673783 w 4778423"/>
                <a:gd name="connsiteY11" fmla="*/ 3732444 h 4950541"/>
                <a:gd name="connsiteX12" fmla="*/ 276117 w 4778423"/>
                <a:gd name="connsiteY12" fmla="*/ 2958629 h 4950541"/>
                <a:gd name="connsiteX13" fmla="*/ 43863 w 4778423"/>
                <a:gd name="connsiteY13" fmla="*/ 1679021 h 4950541"/>
                <a:gd name="connsiteX14" fmla="*/ 2855 w 4778423"/>
                <a:gd name="connsiteY14" fmla="*/ 1050388 h 4950541"/>
                <a:gd name="connsiteX15" fmla="*/ 84503 w 4778423"/>
                <a:gd name="connsiteY15" fmla="*/ 520781 h 4950541"/>
                <a:gd name="connsiteX16" fmla="*/ 322734 w 4778423"/>
                <a:gd name="connsiteY16" fmla="*/ 180581 h 4950541"/>
                <a:gd name="connsiteX17" fmla="*/ 559034 w 4778423"/>
                <a:gd name="connsiteY17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673783 w 4778423"/>
                <a:gd name="connsiteY10" fmla="*/ 3732444 h 4950541"/>
                <a:gd name="connsiteX11" fmla="*/ 276117 w 4778423"/>
                <a:gd name="connsiteY11" fmla="*/ 2958629 h 4950541"/>
                <a:gd name="connsiteX12" fmla="*/ 43863 w 4778423"/>
                <a:gd name="connsiteY12" fmla="*/ 1679021 h 4950541"/>
                <a:gd name="connsiteX13" fmla="*/ 2855 w 4778423"/>
                <a:gd name="connsiteY13" fmla="*/ 1050388 h 4950541"/>
                <a:gd name="connsiteX14" fmla="*/ 84503 w 4778423"/>
                <a:gd name="connsiteY14" fmla="*/ 520781 h 4950541"/>
                <a:gd name="connsiteX15" fmla="*/ 322734 w 4778423"/>
                <a:gd name="connsiteY15" fmla="*/ 180581 h 4950541"/>
                <a:gd name="connsiteX16" fmla="*/ 559034 w 4778423"/>
                <a:gd name="connsiteY16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673783 w 4778423"/>
                <a:gd name="connsiteY9" fmla="*/ 3732444 h 4950541"/>
                <a:gd name="connsiteX10" fmla="*/ 276117 w 4778423"/>
                <a:gd name="connsiteY10" fmla="*/ 2958629 h 4950541"/>
                <a:gd name="connsiteX11" fmla="*/ 43863 w 4778423"/>
                <a:gd name="connsiteY11" fmla="*/ 1679021 h 4950541"/>
                <a:gd name="connsiteX12" fmla="*/ 2855 w 4778423"/>
                <a:gd name="connsiteY12" fmla="*/ 1050388 h 4950541"/>
                <a:gd name="connsiteX13" fmla="*/ 84503 w 4778423"/>
                <a:gd name="connsiteY13" fmla="*/ 520781 h 4950541"/>
                <a:gd name="connsiteX14" fmla="*/ 322734 w 4778423"/>
                <a:gd name="connsiteY14" fmla="*/ 180581 h 4950541"/>
                <a:gd name="connsiteX15" fmla="*/ 559034 w 4778423"/>
                <a:gd name="connsiteY15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673783 w 4778423"/>
                <a:gd name="connsiteY8" fmla="*/ 3732444 h 4950541"/>
                <a:gd name="connsiteX9" fmla="*/ 276117 w 4778423"/>
                <a:gd name="connsiteY9" fmla="*/ 2958629 h 4950541"/>
                <a:gd name="connsiteX10" fmla="*/ 43863 w 4778423"/>
                <a:gd name="connsiteY10" fmla="*/ 1679021 h 4950541"/>
                <a:gd name="connsiteX11" fmla="*/ 2855 w 4778423"/>
                <a:gd name="connsiteY11" fmla="*/ 1050388 h 4950541"/>
                <a:gd name="connsiteX12" fmla="*/ 84503 w 4778423"/>
                <a:gd name="connsiteY12" fmla="*/ 520781 h 4950541"/>
                <a:gd name="connsiteX13" fmla="*/ 322734 w 4778423"/>
                <a:gd name="connsiteY13" fmla="*/ 180581 h 4950541"/>
                <a:gd name="connsiteX14" fmla="*/ 559034 w 4778423"/>
                <a:gd name="connsiteY14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562069 w 4778423"/>
                <a:gd name="connsiteY8" fmla="*/ 3583492 h 4950541"/>
                <a:gd name="connsiteX9" fmla="*/ 276117 w 4778423"/>
                <a:gd name="connsiteY9" fmla="*/ 2958629 h 4950541"/>
                <a:gd name="connsiteX10" fmla="*/ 43863 w 4778423"/>
                <a:gd name="connsiteY10" fmla="*/ 1679021 h 4950541"/>
                <a:gd name="connsiteX11" fmla="*/ 2855 w 4778423"/>
                <a:gd name="connsiteY11" fmla="*/ 1050388 h 4950541"/>
                <a:gd name="connsiteX12" fmla="*/ 84503 w 4778423"/>
                <a:gd name="connsiteY12" fmla="*/ 520781 h 4950541"/>
                <a:gd name="connsiteX13" fmla="*/ 322734 w 4778423"/>
                <a:gd name="connsiteY13" fmla="*/ 180581 h 4950541"/>
                <a:gd name="connsiteX14" fmla="*/ 559034 w 4778423"/>
                <a:gd name="connsiteY14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752397 w 4778423"/>
                <a:gd name="connsiteY8" fmla="*/ 3823471 h 4950541"/>
                <a:gd name="connsiteX9" fmla="*/ 276117 w 4778423"/>
                <a:gd name="connsiteY9" fmla="*/ 2958629 h 4950541"/>
                <a:gd name="connsiteX10" fmla="*/ 43863 w 4778423"/>
                <a:gd name="connsiteY10" fmla="*/ 1679021 h 4950541"/>
                <a:gd name="connsiteX11" fmla="*/ 2855 w 4778423"/>
                <a:gd name="connsiteY11" fmla="*/ 1050388 h 4950541"/>
                <a:gd name="connsiteX12" fmla="*/ 84503 w 4778423"/>
                <a:gd name="connsiteY12" fmla="*/ 520781 h 4950541"/>
                <a:gd name="connsiteX13" fmla="*/ 322734 w 4778423"/>
                <a:gd name="connsiteY13" fmla="*/ 180581 h 4950541"/>
                <a:gd name="connsiteX14" fmla="*/ 559034 w 4778423"/>
                <a:gd name="connsiteY14" fmla="*/ 0 h 4950541"/>
                <a:gd name="connsiteX0" fmla="*/ 4779909 w 4779909"/>
                <a:gd name="connsiteY0" fmla="*/ 4950541 h 4950541"/>
                <a:gd name="connsiteX1" fmla="*/ 4617349 w 4779909"/>
                <a:gd name="connsiteY1" fmla="*/ 4930221 h 4950541"/>
                <a:gd name="connsiteX2" fmla="*/ 3906149 w 4779909"/>
                <a:gd name="connsiteY2" fmla="*/ 4787981 h 4950541"/>
                <a:gd name="connsiteX3" fmla="*/ 3337189 w 4779909"/>
                <a:gd name="connsiteY3" fmla="*/ 4666061 h 4950541"/>
                <a:gd name="connsiteX4" fmla="*/ 2586269 w 4779909"/>
                <a:gd name="connsiteY4" fmla="*/ 4486584 h 4950541"/>
                <a:gd name="connsiteX5" fmla="*/ 1752229 w 4779909"/>
                <a:gd name="connsiteY5" fmla="*/ 4259661 h 4950541"/>
                <a:gd name="connsiteX6" fmla="*/ 1447429 w 4779909"/>
                <a:gd name="connsiteY6" fmla="*/ 4178381 h 4950541"/>
                <a:gd name="connsiteX7" fmla="*/ 1195314 w 4779909"/>
                <a:gd name="connsiteY7" fmla="*/ 4053059 h 4950541"/>
                <a:gd name="connsiteX8" fmla="*/ 753883 w 4779909"/>
                <a:gd name="connsiteY8" fmla="*/ 3823471 h 4950541"/>
                <a:gd name="connsiteX9" fmla="*/ 327254 w 4779909"/>
                <a:gd name="connsiteY9" fmla="*/ 3115857 h 4950541"/>
                <a:gd name="connsiteX10" fmla="*/ 45349 w 4779909"/>
                <a:gd name="connsiteY10" fmla="*/ 1679021 h 4950541"/>
                <a:gd name="connsiteX11" fmla="*/ 4341 w 4779909"/>
                <a:gd name="connsiteY11" fmla="*/ 1050388 h 4950541"/>
                <a:gd name="connsiteX12" fmla="*/ 85989 w 4779909"/>
                <a:gd name="connsiteY12" fmla="*/ 520781 h 4950541"/>
                <a:gd name="connsiteX13" fmla="*/ 324220 w 4779909"/>
                <a:gd name="connsiteY13" fmla="*/ 180581 h 4950541"/>
                <a:gd name="connsiteX14" fmla="*/ 560520 w 4779909"/>
                <a:gd name="connsiteY14" fmla="*/ 0 h 4950541"/>
                <a:gd name="connsiteX0" fmla="*/ 4779909 w 4779909"/>
                <a:gd name="connsiteY0" fmla="*/ 4950541 h 4950541"/>
                <a:gd name="connsiteX1" fmla="*/ 4617349 w 4779909"/>
                <a:gd name="connsiteY1" fmla="*/ 4930221 h 4950541"/>
                <a:gd name="connsiteX2" fmla="*/ 3906149 w 4779909"/>
                <a:gd name="connsiteY2" fmla="*/ 4787981 h 4950541"/>
                <a:gd name="connsiteX3" fmla="*/ 3337189 w 4779909"/>
                <a:gd name="connsiteY3" fmla="*/ 4666061 h 4950541"/>
                <a:gd name="connsiteX4" fmla="*/ 2586269 w 4779909"/>
                <a:gd name="connsiteY4" fmla="*/ 4486584 h 4950541"/>
                <a:gd name="connsiteX5" fmla="*/ 1752229 w 4779909"/>
                <a:gd name="connsiteY5" fmla="*/ 4259661 h 4950541"/>
                <a:gd name="connsiteX6" fmla="*/ 1447429 w 4779909"/>
                <a:gd name="connsiteY6" fmla="*/ 4178381 h 4950541"/>
                <a:gd name="connsiteX7" fmla="*/ 1203589 w 4779909"/>
                <a:gd name="connsiteY7" fmla="*/ 4090297 h 4950541"/>
                <a:gd name="connsiteX8" fmla="*/ 753883 w 4779909"/>
                <a:gd name="connsiteY8" fmla="*/ 3823471 h 4950541"/>
                <a:gd name="connsiteX9" fmla="*/ 327254 w 4779909"/>
                <a:gd name="connsiteY9" fmla="*/ 3115857 h 4950541"/>
                <a:gd name="connsiteX10" fmla="*/ 45349 w 4779909"/>
                <a:gd name="connsiteY10" fmla="*/ 1679021 h 4950541"/>
                <a:gd name="connsiteX11" fmla="*/ 4341 w 4779909"/>
                <a:gd name="connsiteY11" fmla="*/ 1050388 h 4950541"/>
                <a:gd name="connsiteX12" fmla="*/ 85989 w 4779909"/>
                <a:gd name="connsiteY12" fmla="*/ 520781 h 4950541"/>
                <a:gd name="connsiteX13" fmla="*/ 324220 w 4779909"/>
                <a:gd name="connsiteY13" fmla="*/ 180581 h 4950541"/>
                <a:gd name="connsiteX14" fmla="*/ 560520 w 4779909"/>
                <a:gd name="connsiteY14" fmla="*/ 0 h 4950541"/>
                <a:gd name="connsiteX0" fmla="*/ 4779909 w 4779909"/>
                <a:gd name="connsiteY0" fmla="*/ 4950541 h 4950541"/>
                <a:gd name="connsiteX1" fmla="*/ 4617349 w 4779909"/>
                <a:gd name="connsiteY1" fmla="*/ 4930221 h 4950541"/>
                <a:gd name="connsiteX2" fmla="*/ 3906149 w 4779909"/>
                <a:gd name="connsiteY2" fmla="*/ 4787981 h 4950541"/>
                <a:gd name="connsiteX3" fmla="*/ 3337189 w 4779909"/>
                <a:gd name="connsiteY3" fmla="*/ 4666061 h 4950541"/>
                <a:gd name="connsiteX4" fmla="*/ 2586269 w 4779909"/>
                <a:gd name="connsiteY4" fmla="*/ 4486584 h 4950541"/>
                <a:gd name="connsiteX5" fmla="*/ 1752229 w 4779909"/>
                <a:gd name="connsiteY5" fmla="*/ 4259661 h 4950541"/>
                <a:gd name="connsiteX6" fmla="*/ 1447429 w 4779909"/>
                <a:gd name="connsiteY6" fmla="*/ 4178381 h 4950541"/>
                <a:gd name="connsiteX7" fmla="*/ 1203589 w 4779909"/>
                <a:gd name="connsiteY7" fmla="*/ 4090297 h 4950541"/>
                <a:gd name="connsiteX8" fmla="*/ 753883 w 4779909"/>
                <a:gd name="connsiteY8" fmla="*/ 3823471 h 4950541"/>
                <a:gd name="connsiteX9" fmla="*/ 327254 w 4779909"/>
                <a:gd name="connsiteY9" fmla="*/ 3115857 h 4950541"/>
                <a:gd name="connsiteX10" fmla="*/ 45349 w 4779909"/>
                <a:gd name="connsiteY10" fmla="*/ 1679021 h 4950541"/>
                <a:gd name="connsiteX11" fmla="*/ 4341 w 4779909"/>
                <a:gd name="connsiteY11" fmla="*/ 1050388 h 4950541"/>
                <a:gd name="connsiteX12" fmla="*/ 85989 w 4779909"/>
                <a:gd name="connsiteY12" fmla="*/ 520781 h 4950541"/>
                <a:gd name="connsiteX13" fmla="*/ 560520 w 4779909"/>
                <a:gd name="connsiteY13" fmla="*/ 0 h 4950541"/>
                <a:gd name="connsiteX0" fmla="*/ 4815057 w 4815057"/>
                <a:gd name="connsiteY0" fmla="*/ 4950541 h 4950541"/>
                <a:gd name="connsiteX1" fmla="*/ 4652497 w 4815057"/>
                <a:gd name="connsiteY1" fmla="*/ 4930221 h 4950541"/>
                <a:gd name="connsiteX2" fmla="*/ 3941297 w 4815057"/>
                <a:gd name="connsiteY2" fmla="*/ 4787981 h 4950541"/>
                <a:gd name="connsiteX3" fmla="*/ 3372337 w 4815057"/>
                <a:gd name="connsiteY3" fmla="*/ 4666061 h 4950541"/>
                <a:gd name="connsiteX4" fmla="*/ 2621417 w 4815057"/>
                <a:gd name="connsiteY4" fmla="*/ 4486584 h 4950541"/>
                <a:gd name="connsiteX5" fmla="*/ 1787377 w 4815057"/>
                <a:gd name="connsiteY5" fmla="*/ 4259661 h 4950541"/>
                <a:gd name="connsiteX6" fmla="*/ 1482577 w 4815057"/>
                <a:gd name="connsiteY6" fmla="*/ 4178381 h 4950541"/>
                <a:gd name="connsiteX7" fmla="*/ 1238737 w 4815057"/>
                <a:gd name="connsiteY7" fmla="*/ 4090297 h 4950541"/>
                <a:gd name="connsiteX8" fmla="*/ 789031 w 4815057"/>
                <a:gd name="connsiteY8" fmla="*/ 3823471 h 4950541"/>
                <a:gd name="connsiteX9" fmla="*/ 362402 w 4815057"/>
                <a:gd name="connsiteY9" fmla="*/ 3115857 h 4950541"/>
                <a:gd name="connsiteX10" fmla="*/ 80497 w 4815057"/>
                <a:gd name="connsiteY10" fmla="*/ 1679021 h 4950541"/>
                <a:gd name="connsiteX11" fmla="*/ 39489 w 4815057"/>
                <a:gd name="connsiteY11" fmla="*/ 1050388 h 4950541"/>
                <a:gd name="connsiteX12" fmla="*/ 595668 w 4815057"/>
                <a:gd name="connsiteY12" fmla="*/ 0 h 4950541"/>
                <a:gd name="connsiteX0" fmla="*/ 4739189 w 4739189"/>
                <a:gd name="connsiteY0" fmla="*/ 4950541 h 4950541"/>
                <a:gd name="connsiteX1" fmla="*/ 4576629 w 4739189"/>
                <a:gd name="connsiteY1" fmla="*/ 4930221 h 4950541"/>
                <a:gd name="connsiteX2" fmla="*/ 3865429 w 4739189"/>
                <a:gd name="connsiteY2" fmla="*/ 4787981 h 4950541"/>
                <a:gd name="connsiteX3" fmla="*/ 3296469 w 4739189"/>
                <a:gd name="connsiteY3" fmla="*/ 4666061 h 4950541"/>
                <a:gd name="connsiteX4" fmla="*/ 2545549 w 4739189"/>
                <a:gd name="connsiteY4" fmla="*/ 4486584 h 4950541"/>
                <a:gd name="connsiteX5" fmla="*/ 1711509 w 4739189"/>
                <a:gd name="connsiteY5" fmla="*/ 4259661 h 4950541"/>
                <a:gd name="connsiteX6" fmla="*/ 1406709 w 4739189"/>
                <a:gd name="connsiteY6" fmla="*/ 4178381 h 4950541"/>
                <a:gd name="connsiteX7" fmla="*/ 1162869 w 4739189"/>
                <a:gd name="connsiteY7" fmla="*/ 4090297 h 4950541"/>
                <a:gd name="connsiteX8" fmla="*/ 713163 w 4739189"/>
                <a:gd name="connsiteY8" fmla="*/ 3823471 h 4950541"/>
                <a:gd name="connsiteX9" fmla="*/ 286534 w 4739189"/>
                <a:gd name="connsiteY9" fmla="*/ 3115857 h 4950541"/>
                <a:gd name="connsiteX10" fmla="*/ 4629 w 4739189"/>
                <a:gd name="connsiteY10" fmla="*/ 1679021 h 4950541"/>
                <a:gd name="connsiteX11" fmla="*/ 519800 w 4739189"/>
                <a:gd name="connsiteY11" fmla="*/ 0 h 4950541"/>
                <a:gd name="connsiteX0" fmla="*/ 4766578 w 4766578"/>
                <a:gd name="connsiteY0" fmla="*/ 4950541 h 4950541"/>
                <a:gd name="connsiteX1" fmla="*/ 4604018 w 4766578"/>
                <a:gd name="connsiteY1" fmla="*/ 4930221 h 4950541"/>
                <a:gd name="connsiteX2" fmla="*/ 3892818 w 4766578"/>
                <a:gd name="connsiteY2" fmla="*/ 4787981 h 4950541"/>
                <a:gd name="connsiteX3" fmla="*/ 3323858 w 4766578"/>
                <a:gd name="connsiteY3" fmla="*/ 4666061 h 4950541"/>
                <a:gd name="connsiteX4" fmla="*/ 2572938 w 4766578"/>
                <a:gd name="connsiteY4" fmla="*/ 4486584 h 4950541"/>
                <a:gd name="connsiteX5" fmla="*/ 1738898 w 4766578"/>
                <a:gd name="connsiteY5" fmla="*/ 4259661 h 4950541"/>
                <a:gd name="connsiteX6" fmla="*/ 1434098 w 4766578"/>
                <a:gd name="connsiteY6" fmla="*/ 4178381 h 4950541"/>
                <a:gd name="connsiteX7" fmla="*/ 1190258 w 4766578"/>
                <a:gd name="connsiteY7" fmla="*/ 4090297 h 4950541"/>
                <a:gd name="connsiteX8" fmla="*/ 740552 w 4766578"/>
                <a:gd name="connsiteY8" fmla="*/ 3823471 h 4950541"/>
                <a:gd name="connsiteX9" fmla="*/ 120886 w 4766578"/>
                <a:gd name="connsiteY9" fmla="*/ 2904946 h 4950541"/>
                <a:gd name="connsiteX10" fmla="*/ 32018 w 4766578"/>
                <a:gd name="connsiteY10" fmla="*/ 1679021 h 4950541"/>
                <a:gd name="connsiteX11" fmla="*/ 547189 w 4766578"/>
                <a:gd name="connsiteY11" fmla="*/ 0 h 4950541"/>
                <a:gd name="connsiteX0" fmla="*/ 4766578 w 4766578"/>
                <a:gd name="connsiteY0" fmla="*/ 4950541 h 4950541"/>
                <a:gd name="connsiteX1" fmla="*/ 4604018 w 4766578"/>
                <a:gd name="connsiteY1" fmla="*/ 4930221 h 4950541"/>
                <a:gd name="connsiteX2" fmla="*/ 3892818 w 4766578"/>
                <a:gd name="connsiteY2" fmla="*/ 4787981 h 4950541"/>
                <a:gd name="connsiteX3" fmla="*/ 3323858 w 4766578"/>
                <a:gd name="connsiteY3" fmla="*/ 4666061 h 4950541"/>
                <a:gd name="connsiteX4" fmla="*/ 2572938 w 4766578"/>
                <a:gd name="connsiteY4" fmla="*/ 4486584 h 4950541"/>
                <a:gd name="connsiteX5" fmla="*/ 1738898 w 4766578"/>
                <a:gd name="connsiteY5" fmla="*/ 4259661 h 4950541"/>
                <a:gd name="connsiteX6" fmla="*/ 1190258 w 4766578"/>
                <a:gd name="connsiteY6" fmla="*/ 4090297 h 4950541"/>
                <a:gd name="connsiteX7" fmla="*/ 740552 w 4766578"/>
                <a:gd name="connsiteY7" fmla="*/ 3823471 h 4950541"/>
                <a:gd name="connsiteX8" fmla="*/ 120886 w 4766578"/>
                <a:gd name="connsiteY8" fmla="*/ 2904946 h 4950541"/>
                <a:gd name="connsiteX9" fmla="*/ 32018 w 4766578"/>
                <a:gd name="connsiteY9" fmla="*/ 1679021 h 4950541"/>
                <a:gd name="connsiteX10" fmla="*/ 547189 w 4766578"/>
                <a:gd name="connsiteY10" fmla="*/ 0 h 4950541"/>
                <a:gd name="connsiteX0" fmla="*/ 4766578 w 4766578"/>
                <a:gd name="connsiteY0" fmla="*/ 4950541 h 4950541"/>
                <a:gd name="connsiteX1" fmla="*/ 4604018 w 4766578"/>
                <a:gd name="connsiteY1" fmla="*/ 4930221 h 4950541"/>
                <a:gd name="connsiteX2" fmla="*/ 3892818 w 4766578"/>
                <a:gd name="connsiteY2" fmla="*/ 4787981 h 4950541"/>
                <a:gd name="connsiteX3" fmla="*/ 3323858 w 4766578"/>
                <a:gd name="connsiteY3" fmla="*/ 4666061 h 4950541"/>
                <a:gd name="connsiteX4" fmla="*/ 2572938 w 4766578"/>
                <a:gd name="connsiteY4" fmla="*/ 4486584 h 4950541"/>
                <a:gd name="connsiteX5" fmla="*/ 1738898 w 4766578"/>
                <a:gd name="connsiteY5" fmla="*/ 4259661 h 4950541"/>
                <a:gd name="connsiteX6" fmla="*/ 1190258 w 4766578"/>
                <a:gd name="connsiteY6" fmla="*/ 4090297 h 4950541"/>
                <a:gd name="connsiteX7" fmla="*/ 120886 w 4766578"/>
                <a:gd name="connsiteY7" fmla="*/ 2904946 h 4950541"/>
                <a:gd name="connsiteX8" fmla="*/ 32018 w 4766578"/>
                <a:gd name="connsiteY8" fmla="*/ 1679021 h 4950541"/>
                <a:gd name="connsiteX9" fmla="*/ 547189 w 4766578"/>
                <a:gd name="connsiteY9" fmla="*/ 0 h 4950541"/>
                <a:gd name="connsiteX0" fmla="*/ 4766578 w 4766578"/>
                <a:gd name="connsiteY0" fmla="*/ 4950541 h 4950541"/>
                <a:gd name="connsiteX1" fmla="*/ 4604018 w 4766578"/>
                <a:gd name="connsiteY1" fmla="*/ 4930221 h 4950541"/>
                <a:gd name="connsiteX2" fmla="*/ 3892818 w 4766578"/>
                <a:gd name="connsiteY2" fmla="*/ 4787981 h 4950541"/>
                <a:gd name="connsiteX3" fmla="*/ 3323858 w 4766578"/>
                <a:gd name="connsiteY3" fmla="*/ 4666061 h 4950541"/>
                <a:gd name="connsiteX4" fmla="*/ 2572938 w 4766578"/>
                <a:gd name="connsiteY4" fmla="*/ 4486584 h 4950541"/>
                <a:gd name="connsiteX5" fmla="*/ 1190258 w 4766578"/>
                <a:gd name="connsiteY5" fmla="*/ 4090297 h 4950541"/>
                <a:gd name="connsiteX6" fmla="*/ 120886 w 4766578"/>
                <a:gd name="connsiteY6" fmla="*/ 2904946 h 4950541"/>
                <a:gd name="connsiteX7" fmla="*/ 32018 w 4766578"/>
                <a:gd name="connsiteY7" fmla="*/ 1679021 h 4950541"/>
                <a:gd name="connsiteX8" fmla="*/ 547189 w 4766578"/>
                <a:gd name="connsiteY8" fmla="*/ 0 h 49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6578" h="4950541">
                  <a:moveTo>
                    <a:pt x="4766578" y="4950541"/>
                  </a:moveTo>
                  <a:cubicBezTo>
                    <a:pt x="4712391" y="4943768"/>
                    <a:pt x="4749645" y="4957314"/>
                    <a:pt x="4604018" y="4930221"/>
                  </a:cubicBezTo>
                  <a:cubicBezTo>
                    <a:pt x="4458391" y="4903128"/>
                    <a:pt x="4106178" y="4832008"/>
                    <a:pt x="3892818" y="4787981"/>
                  </a:cubicBezTo>
                  <a:lnTo>
                    <a:pt x="3323858" y="4666061"/>
                  </a:lnTo>
                  <a:lnTo>
                    <a:pt x="2572938" y="4486584"/>
                  </a:lnTo>
                  <a:cubicBezTo>
                    <a:pt x="2217338" y="4390623"/>
                    <a:pt x="1598933" y="4353903"/>
                    <a:pt x="1190258" y="4090297"/>
                  </a:cubicBezTo>
                  <a:cubicBezTo>
                    <a:pt x="781583" y="3826691"/>
                    <a:pt x="313926" y="3306825"/>
                    <a:pt x="120886" y="2904946"/>
                  </a:cubicBezTo>
                  <a:cubicBezTo>
                    <a:pt x="15899" y="2562709"/>
                    <a:pt x="-39032" y="2163179"/>
                    <a:pt x="32018" y="1679021"/>
                  </a:cubicBezTo>
                  <a:cubicBezTo>
                    <a:pt x="103068" y="1194863"/>
                    <a:pt x="439862" y="349796"/>
                    <a:pt x="547189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96" name="手繪多邊形 41">
              <a:extLst>
                <a:ext uri="{FF2B5EF4-FFF2-40B4-BE49-F238E27FC236}">
                  <a16:creationId xmlns:a16="http://schemas.microsoft.com/office/drawing/2014/main" id="{6F22E023-53AE-49B9-9254-D62362311D25}"/>
                </a:ext>
              </a:extLst>
            </p:cNvPr>
            <p:cNvSpPr/>
            <p:nvPr/>
          </p:nvSpPr>
          <p:spPr>
            <a:xfrm>
              <a:off x="4008682" y="4132034"/>
              <a:ext cx="1694794" cy="1903430"/>
            </a:xfrm>
            <a:custGeom>
              <a:avLst/>
              <a:gdLst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101600 w 2661920"/>
                <a:gd name="connsiteY24" fmla="*/ 1524000 h 2987040"/>
                <a:gd name="connsiteX25" fmla="*/ 81280 w 2661920"/>
                <a:gd name="connsiteY25" fmla="*/ 1463040 h 2987040"/>
                <a:gd name="connsiteX26" fmla="*/ 60960 w 2661920"/>
                <a:gd name="connsiteY26" fmla="*/ 1300480 h 2987040"/>
                <a:gd name="connsiteX27" fmla="*/ 40640 w 2661920"/>
                <a:gd name="connsiteY27" fmla="*/ 1239520 h 2987040"/>
                <a:gd name="connsiteX28" fmla="*/ 20320 w 2661920"/>
                <a:gd name="connsiteY28" fmla="*/ 934720 h 2987040"/>
                <a:gd name="connsiteX29" fmla="*/ 0 w 2661920"/>
                <a:gd name="connsiteY29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101600 w 2661920"/>
                <a:gd name="connsiteY24" fmla="*/ 1524000 h 2987040"/>
                <a:gd name="connsiteX25" fmla="*/ 81280 w 2661920"/>
                <a:gd name="connsiteY25" fmla="*/ 1463040 h 2987040"/>
                <a:gd name="connsiteX26" fmla="*/ 60960 w 2661920"/>
                <a:gd name="connsiteY26" fmla="*/ 1300480 h 2987040"/>
                <a:gd name="connsiteX27" fmla="*/ 40640 w 2661920"/>
                <a:gd name="connsiteY27" fmla="*/ 1239520 h 2987040"/>
                <a:gd name="connsiteX28" fmla="*/ 20320 w 2661920"/>
                <a:gd name="connsiteY28" fmla="*/ 934720 h 2987040"/>
                <a:gd name="connsiteX29" fmla="*/ 0 w 2661920"/>
                <a:gd name="connsiteY29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101600 w 2661920"/>
                <a:gd name="connsiteY24" fmla="*/ 1524000 h 2987040"/>
                <a:gd name="connsiteX25" fmla="*/ 81280 w 2661920"/>
                <a:gd name="connsiteY25" fmla="*/ 1463040 h 2987040"/>
                <a:gd name="connsiteX26" fmla="*/ 40640 w 2661920"/>
                <a:gd name="connsiteY26" fmla="*/ 1239520 h 2987040"/>
                <a:gd name="connsiteX27" fmla="*/ 20320 w 2661920"/>
                <a:gd name="connsiteY27" fmla="*/ 934720 h 2987040"/>
                <a:gd name="connsiteX28" fmla="*/ 0 w 2661920"/>
                <a:gd name="connsiteY28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81280 w 2661920"/>
                <a:gd name="connsiteY24" fmla="*/ 1463040 h 2987040"/>
                <a:gd name="connsiteX25" fmla="*/ 40640 w 2661920"/>
                <a:gd name="connsiteY25" fmla="*/ 1239520 h 2987040"/>
                <a:gd name="connsiteX26" fmla="*/ 20320 w 2661920"/>
                <a:gd name="connsiteY26" fmla="*/ 934720 h 2987040"/>
                <a:gd name="connsiteX27" fmla="*/ 0 w 2661920"/>
                <a:gd name="connsiteY27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81280 w 2661920"/>
                <a:gd name="connsiteY23" fmla="*/ 1463040 h 2987040"/>
                <a:gd name="connsiteX24" fmla="*/ 40640 w 2661920"/>
                <a:gd name="connsiteY24" fmla="*/ 1239520 h 2987040"/>
                <a:gd name="connsiteX25" fmla="*/ 20320 w 2661920"/>
                <a:gd name="connsiteY25" fmla="*/ 934720 h 2987040"/>
                <a:gd name="connsiteX26" fmla="*/ 0 w 2661920"/>
                <a:gd name="connsiteY26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182880 w 2661920"/>
                <a:gd name="connsiteY21" fmla="*/ 1706880 h 2987040"/>
                <a:gd name="connsiteX22" fmla="*/ 81280 w 2661920"/>
                <a:gd name="connsiteY22" fmla="*/ 1463040 h 2987040"/>
                <a:gd name="connsiteX23" fmla="*/ 40640 w 2661920"/>
                <a:gd name="connsiteY23" fmla="*/ 1239520 h 2987040"/>
                <a:gd name="connsiteX24" fmla="*/ 20320 w 2661920"/>
                <a:gd name="connsiteY24" fmla="*/ 934720 h 2987040"/>
                <a:gd name="connsiteX25" fmla="*/ 0 w 2661920"/>
                <a:gd name="connsiteY25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04800 w 2661920"/>
                <a:gd name="connsiteY19" fmla="*/ 1950720 h 2987040"/>
                <a:gd name="connsiteX20" fmla="*/ 182880 w 2661920"/>
                <a:gd name="connsiteY20" fmla="*/ 1706880 h 2987040"/>
                <a:gd name="connsiteX21" fmla="*/ 81280 w 2661920"/>
                <a:gd name="connsiteY21" fmla="*/ 1463040 h 2987040"/>
                <a:gd name="connsiteX22" fmla="*/ 40640 w 2661920"/>
                <a:gd name="connsiteY22" fmla="*/ 1239520 h 2987040"/>
                <a:gd name="connsiteX23" fmla="*/ 20320 w 2661920"/>
                <a:gd name="connsiteY23" fmla="*/ 934720 h 2987040"/>
                <a:gd name="connsiteX24" fmla="*/ 0 w 2661920"/>
                <a:gd name="connsiteY24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04800 w 2661920"/>
                <a:gd name="connsiteY18" fmla="*/ 1950720 h 2987040"/>
                <a:gd name="connsiteX19" fmla="*/ 182880 w 2661920"/>
                <a:gd name="connsiteY19" fmla="*/ 1706880 h 2987040"/>
                <a:gd name="connsiteX20" fmla="*/ 81280 w 2661920"/>
                <a:gd name="connsiteY20" fmla="*/ 1463040 h 2987040"/>
                <a:gd name="connsiteX21" fmla="*/ 40640 w 2661920"/>
                <a:gd name="connsiteY21" fmla="*/ 1239520 h 2987040"/>
                <a:gd name="connsiteX22" fmla="*/ 20320 w 2661920"/>
                <a:gd name="connsiteY22" fmla="*/ 934720 h 2987040"/>
                <a:gd name="connsiteX23" fmla="*/ 0 w 2661920"/>
                <a:gd name="connsiteY23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304800 w 2661920"/>
                <a:gd name="connsiteY17" fmla="*/ 1950720 h 2987040"/>
                <a:gd name="connsiteX18" fmla="*/ 182880 w 2661920"/>
                <a:gd name="connsiteY18" fmla="*/ 1706880 h 2987040"/>
                <a:gd name="connsiteX19" fmla="*/ 81280 w 2661920"/>
                <a:gd name="connsiteY19" fmla="*/ 1463040 h 2987040"/>
                <a:gd name="connsiteX20" fmla="*/ 40640 w 2661920"/>
                <a:gd name="connsiteY20" fmla="*/ 1239520 h 2987040"/>
                <a:gd name="connsiteX21" fmla="*/ 20320 w 2661920"/>
                <a:gd name="connsiteY21" fmla="*/ 934720 h 2987040"/>
                <a:gd name="connsiteX22" fmla="*/ 0 w 2661920"/>
                <a:gd name="connsiteY22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304800 w 2661920"/>
                <a:gd name="connsiteY16" fmla="*/ 1950720 h 2987040"/>
                <a:gd name="connsiteX17" fmla="*/ 182880 w 2661920"/>
                <a:gd name="connsiteY17" fmla="*/ 1706880 h 2987040"/>
                <a:gd name="connsiteX18" fmla="*/ 81280 w 2661920"/>
                <a:gd name="connsiteY18" fmla="*/ 1463040 h 2987040"/>
                <a:gd name="connsiteX19" fmla="*/ 40640 w 2661920"/>
                <a:gd name="connsiteY19" fmla="*/ 1239520 h 2987040"/>
                <a:gd name="connsiteX20" fmla="*/ 20320 w 2661920"/>
                <a:gd name="connsiteY20" fmla="*/ 934720 h 2987040"/>
                <a:gd name="connsiteX21" fmla="*/ 0 w 2661920"/>
                <a:gd name="connsiteY21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29920 w 2661920"/>
                <a:gd name="connsiteY13" fmla="*/ 2377440 h 2987040"/>
                <a:gd name="connsiteX14" fmla="*/ 568960 w 2661920"/>
                <a:gd name="connsiteY14" fmla="*/ 2336800 h 2987040"/>
                <a:gd name="connsiteX15" fmla="*/ 304800 w 2661920"/>
                <a:gd name="connsiteY15" fmla="*/ 1950720 h 2987040"/>
                <a:gd name="connsiteX16" fmla="*/ 182880 w 2661920"/>
                <a:gd name="connsiteY16" fmla="*/ 1706880 h 2987040"/>
                <a:gd name="connsiteX17" fmla="*/ 81280 w 2661920"/>
                <a:gd name="connsiteY17" fmla="*/ 1463040 h 2987040"/>
                <a:gd name="connsiteX18" fmla="*/ 40640 w 2661920"/>
                <a:gd name="connsiteY18" fmla="*/ 1239520 h 2987040"/>
                <a:gd name="connsiteX19" fmla="*/ 20320 w 2661920"/>
                <a:gd name="connsiteY19" fmla="*/ 934720 h 2987040"/>
                <a:gd name="connsiteX20" fmla="*/ 0 w 2661920"/>
                <a:gd name="connsiteY20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568960 w 2661920"/>
                <a:gd name="connsiteY13" fmla="*/ 2336800 h 2987040"/>
                <a:gd name="connsiteX14" fmla="*/ 304800 w 2661920"/>
                <a:gd name="connsiteY14" fmla="*/ 1950720 h 2987040"/>
                <a:gd name="connsiteX15" fmla="*/ 182880 w 2661920"/>
                <a:gd name="connsiteY15" fmla="*/ 1706880 h 2987040"/>
                <a:gd name="connsiteX16" fmla="*/ 81280 w 2661920"/>
                <a:gd name="connsiteY16" fmla="*/ 1463040 h 2987040"/>
                <a:gd name="connsiteX17" fmla="*/ 40640 w 2661920"/>
                <a:gd name="connsiteY17" fmla="*/ 1239520 h 2987040"/>
                <a:gd name="connsiteX18" fmla="*/ 20320 w 2661920"/>
                <a:gd name="connsiteY18" fmla="*/ 934720 h 2987040"/>
                <a:gd name="connsiteX19" fmla="*/ 0 w 2661920"/>
                <a:gd name="connsiteY19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568960 w 2661920"/>
                <a:gd name="connsiteY12" fmla="*/ 2336800 h 2987040"/>
                <a:gd name="connsiteX13" fmla="*/ 304800 w 2661920"/>
                <a:gd name="connsiteY13" fmla="*/ 1950720 h 2987040"/>
                <a:gd name="connsiteX14" fmla="*/ 182880 w 2661920"/>
                <a:gd name="connsiteY14" fmla="*/ 1706880 h 2987040"/>
                <a:gd name="connsiteX15" fmla="*/ 81280 w 2661920"/>
                <a:gd name="connsiteY15" fmla="*/ 1463040 h 2987040"/>
                <a:gd name="connsiteX16" fmla="*/ 40640 w 2661920"/>
                <a:gd name="connsiteY16" fmla="*/ 1239520 h 2987040"/>
                <a:gd name="connsiteX17" fmla="*/ 20320 w 2661920"/>
                <a:gd name="connsiteY17" fmla="*/ 934720 h 2987040"/>
                <a:gd name="connsiteX18" fmla="*/ 0 w 2661920"/>
                <a:gd name="connsiteY18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568960 w 2661920"/>
                <a:gd name="connsiteY12" fmla="*/ 2336800 h 2987040"/>
                <a:gd name="connsiteX13" fmla="*/ 304800 w 2661920"/>
                <a:gd name="connsiteY13" fmla="*/ 1950720 h 2987040"/>
                <a:gd name="connsiteX14" fmla="*/ 182880 w 2661920"/>
                <a:gd name="connsiteY14" fmla="*/ 1706880 h 2987040"/>
                <a:gd name="connsiteX15" fmla="*/ 81280 w 2661920"/>
                <a:gd name="connsiteY15" fmla="*/ 1463040 h 2987040"/>
                <a:gd name="connsiteX16" fmla="*/ 40640 w 2661920"/>
                <a:gd name="connsiteY16" fmla="*/ 1239520 h 2987040"/>
                <a:gd name="connsiteX17" fmla="*/ 20320 w 2661920"/>
                <a:gd name="connsiteY17" fmla="*/ 934720 h 2987040"/>
                <a:gd name="connsiteX18" fmla="*/ 0 w 2661920"/>
                <a:gd name="connsiteY18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568960 w 2661920"/>
                <a:gd name="connsiteY11" fmla="*/ 2336800 h 2987040"/>
                <a:gd name="connsiteX12" fmla="*/ 304800 w 2661920"/>
                <a:gd name="connsiteY12" fmla="*/ 1950720 h 2987040"/>
                <a:gd name="connsiteX13" fmla="*/ 182880 w 2661920"/>
                <a:gd name="connsiteY13" fmla="*/ 1706880 h 2987040"/>
                <a:gd name="connsiteX14" fmla="*/ 81280 w 2661920"/>
                <a:gd name="connsiteY14" fmla="*/ 1463040 h 2987040"/>
                <a:gd name="connsiteX15" fmla="*/ 40640 w 2661920"/>
                <a:gd name="connsiteY15" fmla="*/ 1239520 h 2987040"/>
                <a:gd name="connsiteX16" fmla="*/ 20320 w 2661920"/>
                <a:gd name="connsiteY16" fmla="*/ 934720 h 2987040"/>
                <a:gd name="connsiteX17" fmla="*/ 0 w 2661920"/>
                <a:gd name="connsiteY17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568960 w 2661920"/>
                <a:gd name="connsiteY10" fmla="*/ 2336800 h 2987040"/>
                <a:gd name="connsiteX11" fmla="*/ 304800 w 2661920"/>
                <a:gd name="connsiteY11" fmla="*/ 1950720 h 2987040"/>
                <a:gd name="connsiteX12" fmla="*/ 182880 w 2661920"/>
                <a:gd name="connsiteY12" fmla="*/ 1706880 h 2987040"/>
                <a:gd name="connsiteX13" fmla="*/ 81280 w 2661920"/>
                <a:gd name="connsiteY13" fmla="*/ 1463040 h 2987040"/>
                <a:gd name="connsiteX14" fmla="*/ 40640 w 2661920"/>
                <a:gd name="connsiteY14" fmla="*/ 1239520 h 2987040"/>
                <a:gd name="connsiteX15" fmla="*/ 20320 w 2661920"/>
                <a:gd name="connsiteY15" fmla="*/ 934720 h 2987040"/>
                <a:gd name="connsiteX16" fmla="*/ 0 w 2661920"/>
                <a:gd name="connsiteY16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1 h 2987040"/>
                <a:gd name="connsiteX9" fmla="*/ 975360 w 2661920"/>
                <a:gd name="connsiteY9" fmla="*/ 2641600 h 2987040"/>
                <a:gd name="connsiteX10" fmla="*/ 568960 w 2661920"/>
                <a:gd name="connsiteY10" fmla="*/ 2336800 h 2987040"/>
                <a:gd name="connsiteX11" fmla="*/ 304800 w 2661920"/>
                <a:gd name="connsiteY11" fmla="*/ 1950720 h 2987040"/>
                <a:gd name="connsiteX12" fmla="*/ 182880 w 2661920"/>
                <a:gd name="connsiteY12" fmla="*/ 1706880 h 2987040"/>
                <a:gd name="connsiteX13" fmla="*/ 81280 w 2661920"/>
                <a:gd name="connsiteY13" fmla="*/ 1463040 h 2987040"/>
                <a:gd name="connsiteX14" fmla="*/ 40640 w 2661920"/>
                <a:gd name="connsiteY14" fmla="*/ 1239520 h 2987040"/>
                <a:gd name="connsiteX15" fmla="*/ 20320 w 2661920"/>
                <a:gd name="connsiteY15" fmla="*/ 934720 h 2987040"/>
                <a:gd name="connsiteX16" fmla="*/ 0 w 2661920"/>
                <a:gd name="connsiteY16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975360 w 2661920"/>
                <a:gd name="connsiteY8" fmla="*/ 2641600 h 2987040"/>
                <a:gd name="connsiteX9" fmla="*/ 568960 w 2661920"/>
                <a:gd name="connsiteY9" fmla="*/ 2336800 h 2987040"/>
                <a:gd name="connsiteX10" fmla="*/ 304800 w 2661920"/>
                <a:gd name="connsiteY10" fmla="*/ 1950720 h 2987040"/>
                <a:gd name="connsiteX11" fmla="*/ 182880 w 2661920"/>
                <a:gd name="connsiteY11" fmla="*/ 1706880 h 2987040"/>
                <a:gd name="connsiteX12" fmla="*/ 81280 w 2661920"/>
                <a:gd name="connsiteY12" fmla="*/ 1463040 h 2987040"/>
                <a:gd name="connsiteX13" fmla="*/ 40640 w 2661920"/>
                <a:gd name="connsiteY13" fmla="*/ 1239520 h 2987040"/>
                <a:gd name="connsiteX14" fmla="*/ 20320 w 2661920"/>
                <a:gd name="connsiteY14" fmla="*/ 934720 h 2987040"/>
                <a:gd name="connsiteX15" fmla="*/ 0 w 2661920"/>
                <a:gd name="connsiteY15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158240 w 2661920"/>
                <a:gd name="connsiteY6" fmla="*/ 2702560 h 2987040"/>
                <a:gd name="connsiteX7" fmla="*/ 975360 w 2661920"/>
                <a:gd name="connsiteY7" fmla="*/ 2641600 h 2987040"/>
                <a:gd name="connsiteX8" fmla="*/ 568960 w 2661920"/>
                <a:gd name="connsiteY8" fmla="*/ 2336800 h 2987040"/>
                <a:gd name="connsiteX9" fmla="*/ 304800 w 2661920"/>
                <a:gd name="connsiteY9" fmla="*/ 1950720 h 2987040"/>
                <a:gd name="connsiteX10" fmla="*/ 182880 w 2661920"/>
                <a:gd name="connsiteY10" fmla="*/ 1706880 h 2987040"/>
                <a:gd name="connsiteX11" fmla="*/ 81280 w 2661920"/>
                <a:gd name="connsiteY11" fmla="*/ 1463040 h 2987040"/>
                <a:gd name="connsiteX12" fmla="*/ 40640 w 2661920"/>
                <a:gd name="connsiteY12" fmla="*/ 1239520 h 2987040"/>
                <a:gd name="connsiteX13" fmla="*/ 20320 w 2661920"/>
                <a:gd name="connsiteY13" fmla="*/ 934720 h 2987040"/>
                <a:gd name="connsiteX14" fmla="*/ 0 w 2661920"/>
                <a:gd name="connsiteY14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625600 w 2661920"/>
                <a:gd name="connsiteY4" fmla="*/ 2783840 h 2987040"/>
                <a:gd name="connsiteX5" fmla="*/ 1158240 w 2661920"/>
                <a:gd name="connsiteY5" fmla="*/ 2702560 h 2987040"/>
                <a:gd name="connsiteX6" fmla="*/ 975360 w 2661920"/>
                <a:gd name="connsiteY6" fmla="*/ 2641600 h 2987040"/>
                <a:gd name="connsiteX7" fmla="*/ 568960 w 2661920"/>
                <a:gd name="connsiteY7" fmla="*/ 2336800 h 2987040"/>
                <a:gd name="connsiteX8" fmla="*/ 304800 w 2661920"/>
                <a:gd name="connsiteY8" fmla="*/ 1950720 h 2987040"/>
                <a:gd name="connsiteX9" fmla="*/ 182880 w 2661920"/>
                <a:gd name="connsiteY9" fmla="*/ 1706880 h 2987040"/>
                <a:gd name="connsiteX10" fmla="*/ 81280 w 2661920"/>
                <a:gd name="connsiteY10" fmla="*/ 1463040 h 2987040"/>
                <a:gd name="connsiteX11" fmla="*/ 40640 w 2661920"/>
                <a:gd name="connsiteY11" fmla="*/ 1239520 h 2987040"/>
                <a:gd name="connsiteX12" fmla="*/ 20320 w 2661920"/>
                <a:gd name="connsiteY12" fmla="*/ 934720 h 2987040"/>
                <a:gd name="connsiteX13" fmla="*/ 0 w 2661920"/>
                <a:gd name="connsiteY13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625600 w 2661920"/>
                <a:gd name="connsiteY4" fmla="*/ 2783840 h 2987040"/>
                <a:gd name="connsiteX5" fmla="*/ 1158240 w 2661920"/>
                <a:gd name="connsiteY5" fmla="*/ 2702560 h 2987040"/>
                <a:gd name="connsiteX6" fmla="*/ 975360 w 2661920"/>
                <a:gd name="connsiteY6" fmla="*/ 2641600 h 2987040"/>
                <a:gd name="connsiteX7" fmla="*/ 568960 w 2661920"/>
                <a:gd name="connsiteY7" fmla="*/ 2336800 h 2987040"/>
                <a:gd name="connsiteX8" fmla="*/ 304800 w 2661920"/>
                <a:gd name="connsiteY8" fmla="*/ 1950720 h 2987040"/>
                <a:gd name="connsiteX9" fmla="*/ 182880 w 2661920"/>
                <a:gd name="connsiteY9" fmla="*/ 1706880 h 2987040"/>
                <a:gd name="connsiteX10" fmla="*/ 81280 w 2661920"/>
                <a:gd name="connsiteY10" fmla="*/ 1463040 h 2987040"/>
                <a:gd name="connsiteX11" fmla="*/ 40640 w 2661920"/>
                <a:gd name="connsiteY11" fmla="*/ 1239520 h 2987040"/>
                <a:gd name="connsiteX12" fmla="*/ 20320 w 2661920"/>
                <a:gd name="connsiteY12" fmla="*/ 934720 h 2987040"/>
                <a:gd name="connsiteX13" fmla="*/ 0 w 2661920"/>
                <a:gd name="connsiteY13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625600 w 2661920"/>
                <a:gd name="connsiteY3" fmla="*/ 2783840 h 2987040"/>
                <a:gd name="connsiteX4" fmla="*/ 1158240 w 2661920"/>
                <a:gd name="connsiteY4" fmla="*/ 2702560 h 2987040"/>
                <a:gd name="connsiteX5" fmla="*/ 975360 w 2661920"/>
                <a:gd name="connsiteY5" fmla="*/ 2641600 h 2987040"/>
                <a:gd name="connsiteX6" fmla="*/ 568960 w 2661920"/>
                <a:gd name="connsiteY6" fmla="*/ 2336800 h 2987040"/>
                <a:gd name="connsiteX7" fmla="*/ 304800 w 2661920"/>
                <a:gd name="connsiteY7" fmla="*/ 1950720 h 2987040"/>
                <a:gd name="connsiteX8" fmla="*/ 182880 w 2661920"/>
                <a:gd name="connsiteY8" fmla="*/ 1706880 h 2987040"/>
                <a:gd name="connsiteX9" fmla="*/ 81280 w 2661920"/>
                <a:gd name="connsiteY9" fmla="*/ 1463040 h 2987040"/>
                <a:gd name="connsiteX10" fmla="*/ 40640 w 2661920"/>
                <a:gd name="connsiteY10" fmla="*/ 1239520 h 2987040"/>
                <a:gd name="connsiteX11" fmla="*/ 20320 w 2661920"/>
                <a:gd name="connsiteY11" fmla="*/ 934720 h 2987040"/>
                <a:gd name="connsiteX12" fmla="*/ 0 w 2661920"/>
                <a:gd name="connsiteY12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625600 w 2661920"/>
                <a:gd name="connsiteY3" fmla="*/ 2821979 h 2987040"/>
                <a:gd name="connsiteX4" fmla="*/ 1158240 w 2661920"/>
                <a:gd name="connsiteY4" fmla="*/ 2702560 h 2987040"/>
                <a:gd name="connsiteX5" fmla="*/ 975360 w 2661920"/>
                <a:gd name="connsiteY5" fmla="*/ 2641600 h 2987040"/>
                <a:gd name="connsiteX6" fmla="*/ 568960 w 2661920"/>
                <a:gd name="connsiteY6" fmla="*/ 2336800 h 2987040"/>
                <a:gd name="connsiteX7" fmla="*/ 304800 w 2661920"/>
                <a:gd name="connsiteY7" fmla="*/ 1950720 h 2987040"/>
                <a:gd name="connsiteX8" fmla="*/ 182880 w 2661920"/>
                <a:gd name="connsiteY8" fmla="*/ 1706880 h 2987040"/>
                <a:gd name="connsiteX9" fmla="*/ 81280 w 2661920"/>
                <a:gd name="connsiteY9" fmla="*/ 1463040 h 2987040"/>
                <a:gd name="connsiteX10" fmla="*/ 40640 w 2661920"/>
                <a:gd name="connsiteY10" fmla="*/ 1239520 h 2987040"/>
                <a:gd name="connsiteX11" fmla="*/ 20320 w 2661920"/>
                <a:gd name="connsiteY11" fmla="*/ 934720 h 2987040"/>
                <a:gd name="connsiteX12" fmla="*/ 0 w 2661920"/>
                <a:gd name="connsiteY12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975360 w 2661920"/>
                <a:gd name="connsiteY4" fmla="*/ 2641600 h 2987040"/>
                <a:gd name="connsiteX5" fmla="*/ 568960 w 2661920"/>
                <a:gd name="connsiteY5" fmla="*/ 2336800 h 2987040"/>
                <a:gd name="connsiteX6" fmla="*/ 304800 w 2661920"/>
                <a:gd name="connsiteY6" fmla="*/ 1950720 h 2987040"/>
                <a:gd name="connsiteX7" fmla="*/ 182880 w 2661920"/>
                <a:gd name="connsiteY7" fmla="*/ 1706880 h 2987040"/>
                <a:gd name="connsiteX8" fmla="*/ 81280 w 2661920"/>
                <a:gd name="connsiteY8" fmla="*/ 1463040 h 2987040"/>
                <a:gd name="connsiteX9" fmla="*/ 40640 w 2661920"/>
                <a:gd name="connsiteY9" fmla="*/ 1239520 h 2987040"/>
                <a:gd name="connsiteX10" fmla="*/ 20320 w 2661920"/>
                <a:gd name="connsiteY10" fmla="*/ 934720 h 2987040"/>
                <a:gd name="connsiteX11" fmla="*/ 0 w 2661920"/>
                <a:gd name="connsiteY11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568960 w 2661920"/>
                <a:gd name="connsiteY4" fmla="*/ 2336800 h 2987040"/>
                <a:gd name="connsiteX5" fmla="*/ 304800 w 2661920"/>
                <a:gd name="connsiteY5" fmla="*/ 1950720 h 2987040"/>
                <a:gd name="connsiteX6" fmla="*/ 182880 w 2661920"/>
                <a:gd name="connsiteY6" fmla="*/ 1706880 h 2987040"/>
                <a:gd name="connsiteX7" fmla="*/ 81280 w 2661920"/>
                <a:gd name="connsiteY7" fmla="*/ 1463040 h 2987040"/>
                <a:gd name="connsiteX8" fmla="*/ 40640 w 2661920"/>
                <a:gd name="connsiteY8" fmla="*/ 1239520 h 2987040"/>
                <a:gd name="connsiteX9" fmla="*/ 20320 w 2661920"/>
                <a:gd name="connsiteY9" fmla="*/ 934720 h 2987040"/>
                <a:gd name="connsiteX10" fmla="*/ 0 w 2661920"/>
                <a:gd name="connsiteY10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304800 w 2661920"/>
                <a:gd name="connsiteY4" fmla="*/ 1950720 h 2987040"/>
                <a:gd name="connsiteX5" fmla="*/ 182880 w 2661920"/>
                <a:gd name="connsiteY5" fmla="*/ 1706880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511678 w 2661920"/>
                <a:gd name="connsiteY4" fmla="*/ 2243121 h 2987040"/>
                <a:gd name="connsiteX5" fmla="*/ 182880 w 2661920"/>
                <a:gd name="connsiteY5" fmla="*/ 1706880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652355 w 2661920"/>
                <a:gd name="connsiteY4" fmla="*/ 2433818 h 2987040"/>
                <a:gd name="connsiteX5" fmla="*/ 182880 w 2661920"/>
                <a:gd name="connsiteY5" fmla="*/ 1706880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652355 w 2661920"/>
                <a:gd name="connsiteY4" fmla="*/ 2433818 h 2987040"/>
                <a:gd name="connsiteX5" fmla="*/ 224255 w 2661920"/>
                <a:gd name="connsiteY5" fmla="*/ 1863676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1920" h="2987040">
                  <a:moveTo>
                    <a:pt x="2661920" y="2987040"/>
                  </a:moveTo>
                  <a:lnTo>
                    <a:pt x="2092960" y="2905760"/>
                  </a:lnTo>
                  <a:cubicBezTo>
                    <a:pt x="1920240" y="2878250"/>
                    <a:pt x="1781387" y="2855846"/>
                    <a:pt x="1625600" y="2821979"/>
                  </a:cubicBezTo>
                  <a:cubicBezTo>
                    <a:pt x="1469813" y="2788112"/>
                    <a:pt x="1266613" y="2726267"/>
                    <a:pt x="1158240" y="2702560"/>
                  </a:cubicBezTo>
                  <a:cubicBezTo>
                    <a:pt x="989612" y="2612979"/>
                    <a:pt x="808019" y="2573632"/>
                    <a:pt x="652355" y="2433818"/>
                  </a:cubicBezTo>
                  <a:cubicBezTo>
                    <a:pt x="496691" y="2294004"/>
                    <a:pt x="319434" y="2025472"/>
                    <a:pt x="224255" y="1863676"/>
                  </a:cubicBezTo>
                  <a:cubicBezTo>
                    <a:pt x="129076" y="1701880"/>
                    <a:pt x="104987" y="1540933"/>
                    <a:pt x="81280" y="1463040"/>
                  </a:cubicBezTo>
                  <a:cubicBezTo>
                    <a:pt x="57573" y="1385147"/>
                    <a:pt x="50800" y="1327573"/>
                    <a:pt x="40640" y="1239520"/>
                  </a:cubicBezTo>
                  <a:cubicBezTo>
                    <a:pt x="30480" y="1151467"/>
                    <a:pt x="27093" y="1036320"/>
                    <a:pt x="20320" y="934720"/>
                  </a:cubicBezTo>
                  <a:cubicBezTo>
                    <a:pt x="13396" y="623150"/>
                    <a:pt x="0" y="311647"/>
                    <a:pt x="0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97" name="手繪多邊形 42">
              <a:extLst>
                <a:ext uri="{FF2B5EF4-FFF2-40B4-BE49-F238E27FC236}">
                  <a16:creationId xmlns:a16="http://schemas.microsoft.com/office/drawing/2014/main" id="{DB370D6B-17E7-4772-9931-26C0FE4C36E2}"/>
                </a:ext>
              </a:extLst>
            </p:cNvPr>
            <p:cNvSpPr/>
            <p:nvPr/>
          </p:nvSpPr>
          <p:spPr>
            <a:xfrm>
              <a:off x="4021619" y="4165533"/>
              <a:ext cx="2548660" cy="1869931"/>
            </a:xfrm>
            <a:custGeom>
              <a:avLst/>
              <a:gdLst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243840 w 4003040"/>
                <a:gd name="connsiteY41" fmla="*/ 447040 h 2865120"/>
                <a:gd name="connsiteX42" fmla="*/ 162560 w 4003040"/>
                <a:gd name="connsiteY42" fmla="*/ 325120 h 2865120"/>
                <a:gd name="connsiteX43" fmla="*/ 121920 w 4003040"/>
                <a:gd name="connsiteY43" fmla="*/ 203200 h 2865120"/>
                <a:gd name="connsiteX44" fmla="*/ 101600 w 4003040"/>
                <a:gd name="connsiteY44" fmla="*/ 142240 h 2865120"/>
                <a:gd name="connsiteX45" fmla="*/ 0 w 4003040"/>
                <a:gd name="connsiteY4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243840 w 4003040"/>
                <a:gd name="connsiteY41" fmla="*/ 447040 h 2865120"/>
                <a:gd name="connsiteX42" fmla="*/ 162560 w 4003040"/>
                <a:gd name="connsiteY42" fmla="*/ 325120 h 2865120"/>
                <a:gd name="connsiteX43" fmla="*/ 121920 w 4003040"/>
                <a:gd name="connsiteY43" fmla="*/ 203200 h 2865120"/>
                <a:gd name="connsiteX44" fmla="*/ 0 w 4003040"/>
                <a:gd name="connsiteY4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243840 w 4003040"/>
                <a:gd name="connsiteY41" fmla="*/ 447040 h 2865120"/>
                <a:gd name="connsiteX42" fmla="*/ 121920 w 4003040"/>
                <a:gd name="connsiteY42" fmla="*/ 203200 h 2865120"/>
                <a:gd name="connsiteX43" fmla="*/ 0 w 4003040"/>
                <a:gd name="connsiteY4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121920 w 4003040"/>
                <a:gd name="connsiteY41" fmla="*/ 203200 h 2865120"/>
                <a:gd name="connsiteX42" fmla="*/ 0 w 4003040"/>
                <a:gd name="connsiteY4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264160 w 4003040"/>
                <a:gd name="connsiteY39" fmla="*/ 508000 h 2865120"/>
                <a:gd name="connsiteX40" fmla="*/ 121920 w 4003040"/>
                <a:gd name="connsiteY40" fmla="*/ 203200 h 2865120"/>
                <a:gd name="connsiteX41" fmla="*/ 0 w 4003040"/>
                <a:gd name="connsiteY4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45440 w 4003040"/>
                <a:gd name="connsiteY37" fmla="*/ 690880 h 2865120"/>
                <a:gd name="connsiteX38" fmla="*/ 264160 w 4003040"/>
                <a:gd name="connsiteY38" fmla="*/ 508000 h 2865120"/>
                <a:gd name="connsiteX39" fmla="*/ 121920 w 4003040"/>
                <a:gd name="connsiteY39" fmla="*/ 203200 h 2865120"/>
                <a:gd name="connsiteX40" fmla="*/ 0 w 4003040"/>
                <a:gd name="connsiteY4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345440 w 4003040"/>
                <a:gd name="connsiteY36" fmla="*/ 690880 h 2865120"/>
                <a:gd name="connsiteX37" fmla="*/ 264160 w 4003040"/>
                <a:gd name="connsiteY37" fmla="*/ 508000 h 2865120"/>
                <a:gd name="connsiteX38" fmla="*/ 121920 w 4003040"/>
                <a:gd name="connsiteY38" fmla="*/ 203200 h 2865120"/>
                <a:gd name="connsiteX39" fmla="*/ 0 w 4003040"/>
                <a:gd name="connsiteY39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48640 w 4003040"/>
                <a:gd name="connsiteY34" fmla="*/ 1056640 h 2865120"/>
                <a:gd name="connsiteX35" fmla="*/ 345440 w 4003040"/>
                <a:gd name="connsiteY35" fmla="*/ 690880 h 2865120"/>
                <a:gd name="connsiteX36" fmla="*/ 264160 w 4003040"/>
                <a:gd name="connsiteY36" fmla="*/ 508000 h 2865120"/>
                <a:gd name="connsiteX37" fmla="*/ 121920 w 4003040"/>
                <a:gd name="connsiteY37" fmla="*/ 203200 h 2865120"/>
                <a:gd name="connsiteX38" fmla="*/ 0 w 4003040"/>
                <a:gd name="connsiteY3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548640 w 4003040"/>
                <a:gd name="connsiteY33" fmla="*/ 1056640 h 2865120"/>
                <a:gd name="connsiteX34" fmla="*/ 345440 w 4003040"/>
                <a:gd name="connsiteY34" fmla="*/ 690880 h 2865120"/>
                <a:gd name="connsiteX35" fmla="*/ 264160 w 4003040"/>
                <a:gd name="connsiteY35" fmla="*/ 508000 h 2865120"/>
                <a:gd name="connsiteX36" fmla="*/ 121920 w 4003040"/>
                <a:gd name="connsiteY36" fmla="*/ 203200 h 2865120"/>
                <a:gd name="connsiteX37" fmla="*/ 0 w 4003040"/>
                <a:gd name="connsiteY37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29920 w 4003040"/>
                <a:gd name="connsiteY31" fmla="*/ 1239520 h 2865120"/>
                <a:gd name="connsiteX32" fmla="*/ 548640 w 4003040"/>
                <a:gd name="connsiteY32" fmla="*/ 1056640 h 2865120"/>
                <a:gd name="connsiteX33" fmla="*/ 345440 w 4003040"/>
                <a:gd name="connsiteY33" fmla="*/ 690880 h 2865120"/>
                <a:gd name="connsiteX34" fmla="*/ 264160 w 4003040"/>
                <a:gd name="connsiteY34" fmla="*/ 508000 h 2865120"/>
                <a:gd name="connsiteX35" fmla="*/ 121920 w 4003040"/>
                <a:gd name="connsiteY35" fmla="*/ 203200 h 2865120"/>
                <a:gd name="connsiteX36" fmla="*/ 0 w 4003040"/>
                <a:gd name="connsiteY36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31520 w 4003040"/>
                <a:gd name="connsiteY29" fmla="*/ 1544320 h 2865120"/>
                <a:gd name="connsiteX30" fmla="*/ 629920 w 4003040"/>
                <a:gd name="connsiteY30" fmla="*/ 1239520 h 2865120"/>
                <a:gd name="connsiteX31" fmla="*/ 548640 w 4003040"/>
                <a:gd name="connsiteY31" fmla="*/ 1056640 h 2865120"/>
                <a:gd name="connsiteX32" fmla="*/ 345440 w 4003040"/>
                <a:gd name="connsiteY32" fmla="*/ 690880 h 2865120"/>
                <a:gd name="connsiteX33" fmla="*/ 264160 w 4003040"/>
                <a:gd name="connsiteY33" fmla="*/ 508000 h 2865120"/>
                <a:gd name="connsiteX34" fmla="*/ 121920 w 4003040"/>
                <a:gd name="connsiteY34" fmla="*/ 203200 h 2865120"/>
                <a:gd name="connsiteX35" fmla="*/ 0 w 4003040"/>
                <a:gd name="connsiteY3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629920 w 4003040"/>
                <a:gd name="connsiteY29" fmla="*/ 1239520 h 2865120"/>
                <a:gd name="connsiteX30" fmla="*/ 548640 w 4003040"/>
                <a:gd name="connsiteY30" fmla="*/ 1056640 h 2865120"/>
                <a:gd name="connsiteX31" fmla="*/ 345440 w 4003040"/>
                <a:gd name="connsiteY31" fmla="*/ 690880 h 2865120"/>
                <a:gd name="connsiteX32" fmla="*/ 264160 w 4003040"/>
                <a:gd name="connsiteY32" fmla="*/ 508000 h 2865120"/>
                <a:gd name="connsiteX33" fmla="*/ 121920 w 4003040"/>
                <a:gd name="connsiteY33" fmla="*/ 203200 h 2865120"/>
                <a:gd name="connsiteX34" fmla="*/ 0 w 4003040"/>
                <a:gd name="connsiteY3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629920 w 4003040"/>
                <a:gd name="connsiteY28" fmla="*/ 1239520 h 2865120"/>
                <a:gd name="connsiteX29" fmla="*/ 548640 w 4003040"/>
                <a:gd name="connsiteY29" fmla="*/ 1056640 h 2865120"/>
                <a:gd name="connsiteX30" fmla="*/ 345440 w 4003040"/>
                <a:gd name="connsiteY30" fmla="*/ 690880 h 2865120"/>
                <a:gd name="connsiteX31" fmla="*/ 264160 w 4003040"/>
                <a:gd name="connsiteY31" fmla="*/ 508000 h 2865120"/>
                <a:gd name="connsiteX32" fmla="*/ 121920 w 4003040"/>
                <a:gd name="connsiteY32" fmla="*/ 203200 h 2865120"/>
                <a:gd name="connsiteX33" fmla="*/ 0 w 4003040"/>
                <a:gd name="connsiteY3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629920 w 4003040"/>
                <a:gd name="connsiteY27" fmla="*/ 1239520 h 2865120"/>
                <a:gd name="connsiteX28" fmla="*/ 548640 w 4003040"/>
                <a:gd name="connsiteY28" fmla="*/ 1056640 h 2865120"/>
                <a:gd name="connsiteX29" fmla="*/ 345440 w 4003040"/>
                <a:gd name="connsiteY29" fmla="*/ 690880 h 2865120"/>
                <a:gd name="connsiteX30" fmla="*/ 264160 w 4003040"/>
                <a:gd name="connsiteY30" fmla="*/ 508000 h 2865120"/>
                <a:gd name="connsiteX31" fmla="*/ 121920 w 4003040"/>
                <a:gd name="connsiteY31" fmla="*/ 203200 h 2865120"/>
                <a:gd name="connsiteX32" fmla="*/ 0 w 4003040"/>
                <a:gd name="connsiteY3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629920 w 4003040"/>
                <a:gd name="connsiteY27" fmla="*/ 1239520 h 2865120"/>
                <a:gd name="connsiteX28" fmla="*/ 548640 w 4003040"/>
                <a:gd name="connsiteY28" fmla="*/ 1056640 h 2865120"/>
                <a:gd name="connsiteX29" fmla="*/ 345440 w 4003040"/>
                <a:gd name="connsiteY29" fmla="*/ 690880 h 2865120"/>
                <a:gd name="connsiteX30" fmla="*/ 264160 w 4003040"/>
                <a:gd name="connsiteY30" fmla="*/ 508000 h 2865120"/>
                <a:gd name="connsiteX31" fmla="*/ 121920 w 4003040"/>
                <a:gd name="connsiteY31" fmla="*/ 203200 h 2865120"/>
                <a:gd name="connsiteX32" fmla="*/ 0 w 4003040"/>
                <a:gd name="connsiteY3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016000 w 4003040"/>
                <a:gd name="connsiteY25" fmla="*/ 1849120 h 2865120"/>
                <a:gd name="connsiteX26" fmla="*/ 629920 w 4003040"/>
                <a:gd name="connsiteY26" fmla="*/ 1239520 h 2865120"/>
                <a:gd name="connsiteX27" fmla="*/ 548640 w 4003040"/>
                <a:gd name="connsiteY27" fmla="*/ 1056640 h 2865120"/>
                <a:gd name="connsiteX28" fmla="*/ 345440 w 4003040"/>
                <a:gd name="connsiteY28" fmla="*/ 690880 h 2865120"/>
                <a:gd name="connsiteX29" fmla="*/ 264160 w 4003040"/>
                <a:gd name="connsiteY29" fmla="*/ 508000 h 2865120"/>
                <a:gd name="connsiteX30" fmla="*/ 121920 w 4003040"/>
                <a:gd name="connsiteY30" fmla="*/ 203200 h 2865120"/>
                <a:gd name="connsiteX31" fmla="*/ 0 w 4003040"/>
                <a:gd name="connsiteY3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016000 w 4003040"/>
                <a:gd name="connsiteY24" fmla="*/ 1849120 h 2865120"/>
                <a:gd name="connsiteX25" fmla="*/ 629920 w 4003040"/>
                <a:gd name="connsiteY25" fmla="*/ 1239520 h 2865120"/>
                <a:gd name="connsiteX26" fmla="*/ 548640 w 4003040"/>
                <a:gd name="connsiteY26" fmla="*/ 1056640 h 2865120"/>
                <a:gd name="connsiteX27" fmla="*/ 345440 w 4003040"/>
                <a:gd name="connsiteY27" fmla="*/ 690880 h 2865120"/>
                <a:gd name="connsiteX28" fmla="*/ 264160 w 4003040"/>
                <a:gd name="connsiteY28" fmla="*/ 508000 h 2865120"/>
                <a:gd name="connsiteX29" fmla="*/ 121920 w 4003040"/>
                <a:gd name="connsiteY29" fmla="*/ 203200 h 2865120"/>
                <a:gd name="connsiteX30" fmla="*/ 0 w 4003040"/>
                <a:gd name="connsiteY3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016000 w 4003040"/>
                <a:gd name="connsiteY23" fmla="*/ 1849120 h 2865120"/>
                <a:gd name="connsiteX24" fmla="*/ 629920 w 4003040"/>
                <a:gd name="connsiteY24" fmla="*/ 1239520 h 2865120"/>
                <a:gd name="connsiteX25" fmla="*/ 548640 w 4003040"/>
                <a:gd name="connsiteY25" fmla="*/ 1056640 h 2865120"/>
                <a:gd name="connsiteX26" fmla="*/ 345440 w 4003040"/>
                <a:gd name="connsiteY26" fmla="*/ 690880 h 2865120"/>
                <a:gd name="connsiteX27" fmla="*/ 264160 w 4003040"/>
                <a:gd name="connsiteY27" fmla="*/ 508000 h 2865120"/>
                <a:gd name="connsiteX28" fmla="*/ 121920 w 4003040"/>
                <a:gd name="connsiteY28" fmla="*/ 203200 h 2865120"/>
                <a:gd name="connsiteX29" fmla="*/ 0 w 4003040"/>
                <a:gd name="connsiteY29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016000 w 4003040"/>
                <a:gd name="connsiteY22" fmla="*/ 1849120 h 2865120"/>
                <a:gd name="connsiteX23" fmla="*/ 629920 w 4003040"/>
                <a:gd name="connsiteY23" fmla="*/ 1239520 h 2865120"/>
                <a:gd name="connsiteX24" fmla="*/ 548640 w 4003040"/>
                <a:gd name="connsiteY24" fmla="*/ 1056640 h 2865120"/>
                <a:gd name="connsiteX25" fmla="*/ 345440 w 4003040"/>
                <a:gd name="connsiteY25" fmla="*/ 690880 h 2865120"/>
                <a:gd name="connsiteX26" fmla="*/ 264160 w 4003040"/>
                <a:gd name="connsiteY26" fmla="*/ 508000 h 2865120"/>
                <a:gd name="connsiteX27" fmla="*/ 121920 w 4003040"/>
                <a:gd name="connsiteY27" fmla="*/ 203200 h 2865120"/>
                <a:gd name="connsiteX28" fmla="*/ 0 w 4003040"/>
                <a:gd name="connsiteY2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016000 w 4003040"/>
                <a:gd name="connsiteY21" fmla="*/ 1849120 h 2865120"/>
                <a:gd name="connsiteX22" fmla="*/ 629920 w 4003040"/>
                <a:gd name="connsiteY22" fmla="*/ 1239520 h 2865120"/>
                <a:gd name="connsiteX23" fmla="*/ 548640 w 4003040"/>
                <a:gd name="connsiteY23" fmla="*/ 1056640 h 2865120"/>
                <a:gd name="connsiteX24" fmla="*/ 345440 w 4003040"/>
                <a:gd name="connsiteY24" fmla="*/ 690880 h 2865120"/>
                <a:gd name="connsiteX25" fmla="*/ 264160 w 4003040"/>
                <a:gd name="connsiteY25" fmla="*/ 508000 h 2865120"/>
                <a:gd name="connsiteX26" fmla="*/ 121920 w 4003040"/>
                <a:gd name="connsiteY26" fmla="*/ 203200 h 2865120"/>
                <a:gd name="connsiteX27" fmla="*/ 0 w 4003040"/>
                <a:gd name="connsiteY27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016000 w 4003040"/>
                <a:gd name="connsiteY20" fmla="*/ 1849120 h 2865120"/>
                <a:gd name="connsiteX21" fmla="*/ 629920 w 4003040"/>
                <a:gd name="connsiteY21" fmla="*/ 1239520 h 2865120"/>
                <a:gd name="connsiteX22" fmla="*/ 548640 w 4003040"/>
                <a:gd name="connsiteY22" fmla="*/ 1056640 h 2865120"/>
                <a:gd name="connsiteX23" fmla="*/ 345440 w 4003040"/>
                <a:gd name="connsiteY23" fmla="*/ 690880 h 2865120"/>
                <a:gd name="connsiteX24" fmla="*/ 264160 w 4003040"/>
                <a:gd name="connsiteY24" fmla="*/ 508000 h 2865120"/>
                <a:gd name="connsiteX25" fmla="*/ 121920 w 4003040"/>
                <a:gd name="connsiteY25" fmla="*/ 203200 h 2865120"/>
                <a:gd name="connsiteX26" fmla="*/ 0 w 4003040"/>
                <a:gd name="connsiteY26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1950720 w 4003040"/>
                <a:gd name="connsiteY18" fmla="*/ 2214880 h 2865120"/>
                <a:gd name="connsiteX19" fmla="*/ 1016000 w 4003040"/>
                <a:gd name="connsiteY19" fmla="*/ 1849120 h 2865120"/>
                <a:gd name="connsiteX20" fmla="*/ 629920 w 4003040"/>
                <a:gd name="connsiteY20" fmla="*/ 1239520 h 2865120"/>
                <a:gd name="connsiteX21" fmla="*/ 548640 w 4003040"/>
                <a:gd name="connsiteY21" fmla="*/ 1056640 h 2865120"/>
                <a:gd name="connsiteX22" fmla="*/ 345440 w 4003040"/>
                <a:gd name="connsiteY22" fmla="*/ 690880 h 2865120"/>
                <a:gd name="connsiteX23" fmla="*/ 264160 w 4003040"/>
                <a:gd name="connsiteY23" fmla="*/ 508000 h 2865120"/>
                <a:gd name="connsiteX24" fmla="*/ 121920 w 4003040"/>
                <a:gd name="connsiteY24" fmla="*/ 203200 h 2865120"/>
                <a:gd name="connsiteX25" fmla="*/ 0 w 4003040"/>
                <a:gd name="connsiteY2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950720 w 4003040"/>
                <a:gd name="connsiteY17" fmla="*/ 2214880 h 2865120"/>
                <a:gd name="connsiteX18" fmla="*/ 1016000 w 4003040"/>
                <a:gd name="connsiteY18" fmla="*/ 1849120 h 2865120"/>
                <a:gd name="connsiteX19" fmla="*/ 629920 w 4003040"/>
                <a:gd name="connsiteY19" fmla="*/ 1239520 h 2865120"/>
                <a:gd name="connsiteX20" fmla="*/ 548640 w 4003040"/>
                <a:gd name="connsiteY20" fmla="*/ 1056640 h 2865120"/>
                <a:gd name="connsiteX21" fmla="*/ 345440 w 4003040"/>
                <a:gd name="connsiteY21" fmla="*/ 690880 h 2865120"/>
                <a:gd name="connsiteX22" fmla="*/ 264160 w 4003040"/>
                <a:gd name="connsiteY22" fmla="*/ 508000 h 2865120"/>
                <a:gd name="connsiteX23" fmla="*/ 121920 w 4003040"/>
                <a:gd name="connsiteY23" fmla="*/ 203200 h 2865120"/>
                <a:gd name="connsiteX24" fmla="*/ 0 w 4003040"/>
                <a:gd name="connsiteY2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016000 w 4003040"/>
                <a:gd name="connsiteY17" fmla="*/ 1849120 h 2865120"/>
                <a:gd name="connsiteX18" fmla="*/ 629920 w 4003040"/>
                <a:gd name="connsiteY18" fmla="*/ 1239520 h 2865120"/>
                <a:gd name="connsiteX19" fmla="*/ 548640 w 4003040"/>
                <a:gd name="connsiteY19" fmla="*/ 1056640 h 2865120"/>
                <a:gd name="connsiteX20" fmla="*/ 345440 w 4003040"/>
                <a:gd name="connsiteY20" fmla="*/ 690880 h 2865120"/>
                <a:gd name="connsiteX21" fmla="*/ 264160 w 4003040"/>
                <a:gd name="connsiteY21" fmla="*/ 508000 h 2865120"/>
                <a:gd name="connsiteX22" fmla="*/ 121920 w 4003040"/>
                <a:gd name="connsiteY22" fmla="*/ 203200 h 2865120"/>
                <a:gd name="connsiteX23" fmla="*/ 0 w 4003040"/>
                <a:gd name="connsiteY2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016000 w 4003040"/>
                <a:gd name="connsiteY17" fmla="*/ 1849120 h 2865120"/>
                <a:gd name="connsiteX18" fmla="*/ 629920 w 4003040"/>
                <a:gd name="connsiteY18" fmla="*/ 1239520 h 2865120"/>
                <a:gd name="connsiteX19" fmla="*/ 345440 w 4003040"/>
                <a:gd name="connsiteY19" fmla="*/ 690880 h 2865120"/>
                <a:gd name="connsiteX20" fmla="*/ 264160 w 4003040"/>
                <a:gd name="connsiteY20" fmla="*/ 508000 h 2865120"/>
                <a:gd name="connsiteX21" fmla="*/ 121920 w 4003040"/>
                <a:gd name="connsiteY21" fmla="*/ 203200 h 2865120"/>
                <a:gd name="connsiteX22" fmla="*/ 0 w 4003040"/>
                <a:gd name="connsiteY2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177365 w 4003040"/>
                <a:gd name="connsiteY17" fmla="*/ 1824294 h 2865120"/>
                <a:gd name="connsiteX18" fmla="*/ 629920 w 4003040"/>
                <a:gd name="connsiteY18" fmla="*/ 1239520 h 2865120"/>
                <a:gd name="connsiteX19" fmla="*/ 345440 w 4003040"/>
                <a:gd name="connsiteY19" fmla="*/ 690880 h 2865120"/>
                <a:gd name="connsiteX20" fmla="*/ 264160 w 4003040"/>
                <a:gd name="connsiteY20" fmla="*/ 508000 h 2865120"/>
                <a:gd name="connsiteX21" fmla="*/ 121920 w 4003040"/>
                <a:gd name="connsiteY21" fmla="*/ 203200 h 2865120"/>
                <a:gd name="connsiteX22" fmla="*/ 0 w 4003040"/>
                <a:gd name="connsiteY2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072640 w 4003040"/>
                <a:gd name="connsiteY15" fmla="*/ 2275840 h 2865120"/>
                <a:gd name="connsiteX16" fmla="*/ 1177365 w 4003040"/>
                <a:gd name="connsiteY16" fmla="*/ 1824294 h 2865120"/>
                <a:gd name="connsiteX17" fmla="*/ 629920 w 4003040"/>
                <a:gd name="connsiteY17" fmla="*/ 1239520 h 2865120"/>
                <a:gd name="connsiteX18" fmla="*/ 345440 w 4003040"/>
                <a:gd name="connsiteY18" fmla="*/ 690880 h 2865120"/>
                <a:gd name="connsiteX19" fmla="*/ 264160 w 4003040"/>
                <a:gd name="connsiteY19" fmla="*/ 508000 h 2865120"/>
                <a:gd name="connsiteX20" fmla="*/ 121920 w 4003040"/>
                <a:gd name="connsiteY20" fmla="*/ 203200 h 2865120"/>
                <a:gd name="connsiteX21" fmla="*/ 0 w 4003040"/>
                <a:gd name="connsiteY2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072640 w 4003040"/>
                <a:gd name="connsiteY14" fmla="*/ 2275840 h 2865120"/>
                <a:gd name="connsiteX15" fmla="*/ 1177365 w 4003040"/>
                <a:gd name="connsiteY15" fmla="*/ 1824294 h 2865120"/>
                <a:gd name="connsiteX16" fmla="*/ 629920 w 4003040"/>
                <a:gd name="connsiteY16" fmla="*/ 1239520 h 2865120"/>
                <a:gd name="connsiteX17" fmla="*/ 345440 w 4003040"/>
                <a:gd name="connsiteY17" fmla="*/ 690880 h 2865120"/>
                <a:gd name="connsiteX18" fmla="*/ 264160 w 4003040"/>
                <a:gd name="connsiteY18" fmla="*/ 508000 h 2865120"/>
                <a:gd name="connsiteX19" fmla="*/ 121920 w 4003040"/>
                <a:gd name="connsiteY19" fmla="*/ 203200 h 2865120"/>
                <a:gd name="connsiteX20" fmla="*/ 0 w 4003040"/>
                <a:gd name="connsiteY2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072640 w 4003040"/>
                <a:gd name="connsiteY14" fmla="*/ 2275840 h 2865120"/>
                <a:gd name="connsiteX15" fmla="*/ 1177365 w 4003040"/>
                <a:gd name="connsiteY15" fmla="*/ 1824294 h 2865120"/>
                <a:gd name="connsiteX16" fmla="*/ 629920 w 4003040"/>
                <a:gd name="connsiteY16" fmla="*/ 1239520 h 2865120"/>
                <a:gd name="connsiteX17" fmla="*/ 345440 w 4003040"/>
                <a:gd name="connsiteY17" fmla="*/ 690880 h 2865120"/>
                <a:gd name="connsiteX18" fmla="*/ 264160 w 4003040"/>
                <a:gd name="connsiteY18" fmla="*/ 508000 h 2865120"/>
                <a:gd name="connsiteX19" fmla="*/ 121920 w 4003040"/>
                <a:gd name="connsiteY19" fmla="*/ 203200 h 2865120"/>
                <a:gd name="connsiteX20" fmla="*/ 0 w 4003040"/>
                <a:gd name="connsiteY2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479040 w 4003040"/>
                <a:gd name="connsiteY12" fmla="*/ 2377440 h 2865120"/>
                <a:gd name="connsiteX13" fmla="*/ 2072640 w 4003040"/>
                <a:gd name="connsiteY13" fmla="*/ 2275840 h 2865120"/>
                <a:gd name="connsiteX14" fmla="*/ 1177365 w 4003040"/>
                <a:gd name="connsiteY14" fmla="*/ 1824294 h 2865120"/>
                <a:gd name="connsiteX15" fmla="*/ 629920 w 4003040"/>
                <a:gd name="connsiteY15" fmla="*/ 1239520 h 2865120"/>
                <a:gd name="connsiteX16" fmla="*/ 345440 w 4003040"/>
                <a:gd name="connsiteY16" fmla="*/ 690880 h 2865120"/>
                <a:gd name="connsiteX17" fmla="*/ 264160 w 4003040"/>
                <a:gd name="connsiteY17" fmla="*/ 508000 h 2865120"/>
                <a:gd name="connsiteX18" fmla="*/ 121920 w 4003040"/>
                <a:gd name="connsiteY18" fmla="*/ 203200 h 2865120"/>
                <a:gd name="connsiteX19" fmla="*/ 0 w 4003040"/>
                <a:gd name="connsiteY19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072640 w 4003040"/>
                <a:gd name="connsiteY12" fmla="*/ 2275840 h 2865120"/>
                <a:gd name="connsiteX13" fmla="*/ 1177365 w 4003040"/>
                <a:gd name="connsiteY13" fmla="*/ 1824294 h 2865120"/>
                <a:gd name="connsiteX14" fmla="*/ 629920 w 4003040"/>
                <a:gd name="connsiteY14" fmla="*/ 1239520 h 2865120"/>
                <a:gd name="connsiteX15" fmla="*/ 345440 w 4003040"/>
                <a:gd name="connsiteY15" fmla="*/ 690880 h 2865120"/>
                <a:gd name="connsiteX16" fmla="*/ 264160 w 4003040"/>
                <a:gd name="connsiteY16" fmla="*/ 508000 h 2865120"/>
                <a:gd name="connsiteX17" fmla="*/ 121920 w 4003040"/>
                <a:gd name="connsiteY17" fmla="*/ 203200 h 2865120"/>
                <a:gd name="connsiteX18" fmla="*/ 0 w 4003040"/>
                <a:gd name="connsiteY1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072640 w 4003040"/>
                <a:gd name="connsiteY12" fmla="*/ 2275840 h 2865120"/>
                <a:gd name="connsiteX13" fmla="*/ 1177365 w 4003040"/>
                <a:gd name="connsiteY13" fmla="*/ 1824294 h 2865120"/>
                <a:gd name="connsiteX14" fmla="*/ 629920 w 4003040"/>
                <a:gd name="connsiteY14" fmla="*/ 1239520 h 2865120"/>
                <a:gd name="connsiteX15" fmla="*/ 345440 w 4003040"/>
                <a:gd name="connsiteY15" fmla="*/ 690880 h 2865120"/>
                <a:gd name="connsiteX16" fmla="*/ 264160 w 4003040"/>
                <a:gd name="connsiteY16" fmla="*/ 508000 h 2865120"/>
                <a:gd name="connsiteX17" fmla="*/ 121920 w 4003040"/>
                <a:gd name="connsiteY17" fmla="*/ 203200 h 2865120"/>
                <a:gd name="connsiteX18" fmla="*/ 0 w 4003040"/>
                <a:gd name="connsiteY1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987040 w 4003040"/>
                <a:gd name="connsiteY8" fmla="*/ 2519680 h 2865120"/>
                <a:gd name="connsiteX9" fmla="*/ 2865120 w 4003040"/>
                <a:gd name="connsiteY9" fmla="*/ 2479040 h 2865120"/>
                <a:gd name="connsiteX10" fmla="*/ 2702560 w 4003040"/>
                <a:gd name="connsiteY10" fmla="*/ 2438400 h 2865120"/>
                <a:gd name="connsiteX11" fmla="*/ 2072640 w 4003040"/>
                <a:gd name="connsiteY11" fmla="*/ 2275840 h 2865120"/>
                <a:gd name="connsiteX12" fmla="*/ 1177365 w 4003040"/>
                <a:gd name="connsiteY12" fmla="*/ 1824294 h 2865120"/>
                <a:gd name="connsiteX13" fmla="*/ 629920 w 4003040"/>
                <a:gd name="connsiteY13" fmla="*/ 1239520 h 2865120"/>
                <a:gd name="connsiteX14" fmla="*/ 345440 w 4003040"/>
                <a:gd name="connsiteY14" fmla="*/ 690880 h 2865120"/>
                <a:gd name="connsiteX15" fmla="*/ 264160 w 4003040"/>
                <a:gd name="connsiteY15" fmla="*/ 508000 h 2865120"/>
                <a:gd name="connsiteX16" fmla="*/ 121920 w 4003040"/>
                <a:gd name="connsiteY16" fmla="*/ 203200 h 2865120"/>
                <a:gd name="connsiteX17" fmla="*/ 0 w 4003040"/>
                <a:gd name="connsiteY17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987040 w 4003040"/>
                <a:gd name="connsiteY8" fmla="*/ 2519680 h 2865120"/>
                <a:gd name="connsiteX9" fmla="*/ 2702560 w 4003040"/>
                <a:gd name="connsiteY9" fmla="*/ 2438400 h 2865120"/>
                <a:gd name="connsiteX10" fmla="*/ 2072640 w 4003040"/>
                <a:gd name="connsiteY10" fmla="*/ 2275840 h 2865120"/>
                <a:gd name="connsiteX11" fmla="*/ 1177365 w 4003040"/>
                <a:gd name="connsiteY11" fmla="*/ 1824294 h 2865120"/>
                <a:gd name="connsiteX12" fmla="*/ 629920 w 4003040"/>
                <a:gd name="connsiteY12" fmla="*/ 1239520 h 2865120"/>
                <a:gd name="connsiteX13" fmla="*/ 345440 w 4003040"/>
                <a:gd name="connsiteY13" fmla="*/ 690880 h 2865120"/>
                <a:gd name="connsiteX14" fmla="*/ 264160 w 4003040"/>
                <a:gd name="connsiteY14" fmla="*/ 508000 h 2865120"/>
                <a:gd name="connsiteX15" fmla="*/ 121920 w 4003040"/>
                <a:gd name="connsiteY15" fmla="*/ 203200 h 2865120"/>
                <a:gd name="connsiteX16" fmla="*/ 0 w 4003040"/>
                <a:gd name="connsiteY16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702560 w 4003040"/>
                <a:gd name="connsiteY8" fmla="*/ 2438400 h 2865120"/>
                <a:gd name="connsiteX9" fmla="*/ 2072640 w 4003040"/>
                <a:gd name="connsiteY9" fmla="*/ 2275840 h 2865120"/>
                <a:gd name="connsiteX10" fmla="*/ 1177365 w 4003040"/>
                <a:gd name="connsiteY10" fmla="*/ 1824294 h 2865120"/>
                <a:gd name="connsiteX11" fmla="*/ 629920 w 4003040"/>
                <a:gd name="connsiteY11" fmla="*/ 1239520 h 2865120"/>
                <a:gd name="connsiteX12" fmla="*/ 345440 w 4003040"/>
                <a:gd name="connsiteY12" fmla="*/ 690880 h 2865120"/>
                <a:gd name="connsiteX13" fmla="*/ 264160 w 4003040"/>
                <a:gd name="connsiteY13" fmla="*/ 508000 h 2865120"/>
                <a:gd name="connsiteX14" fmla="*/ 121920 w 4003040"/>
                <a:gd name="connsiteY14" fmla="*/ 203200 h 2865120"/>
                <a:gd name="connsiteX15" fmla="*/ 0 w 4003040"/>
                <a:gd name="connsiteY1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702560 w 4003040"/>
                <a:gd name="connsiteY8" fmla="*/ 2438400 h 2865120"/>
                <a:gd name="connsiteX9" fmla="*/ 2072640 w 4003040"/>
                <a:gd name="connsiteY9" fmla="*/ 2275840 h 2865120"/>
                <a:gd name="connsiteX10" fmla="*/ 1177365 w 4003040"/>
                <a:gd name="connsiteY10" fmla="*/ 1824294 h 2865120"/>
                <a:gd name="connsiteX11" fmla="*/ 629920 w 4003040"/>
                <a:gd name="connsiteY11" fmla="*/ 1239520 h 2865120"/>
                <a:gd name="connsiteX12" fmla="*/ 345440 w 4003040"/>
                <a:gd name="connsiteY12" fmla="*/ 690880 h 2865120"/>
                <a:gd name="connsiteX13" fmla="*/ 264160 w 4003040"/>
                <a:gd name="connsiteY13" fmla="*/ 508000 h 2865120"/>
                <a:gd name="connsiteX14" fmla="*/ 121920 w 4003040"/>
                <a:gd name="connsiteY14" fmla="*/ 203200 h 2865120"/>
                <a:gd name="connsiteX15" fmla="*/ 0 w 4003040"/>
                <a:gd name="connsiteY1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072640 w 4003040"/>
                <a:gd name="connsiteY8" fmla="*/ 2275840 h 2865120"/>
                <a:gd name="connsiteX9" fmla="*/ 1177365 w 4003040"/>
                <a:gd name="connsiteY9" fmla="*/ 1824294 h 2865120"/>
                <a:gd name="connsiteX10" fmla="*/ 629920 w 4003040"/>
                <a:gd name="connsiteY10" fmla="*/ 1239520 h 2865120"/>
                <a:gd name="connsiteX11" fmla="*/ 345440 w 4003040"/>
                <a:gd name="connsiteY11" fmla="*/ 690880 h 2865120"/>
                <a:gd name="connsiteX12" fmla="*/ 264160 w 4003040"/>
                <a:gd name="connsiteY12" fmla="*/ 508000 h 2865120"/>
                <a:gd name="connsiteX13" fmla="*/ 121920 w 4003040"/>
                <a:gd name="connsiteY13" fmla="*/ 203200 h 2865120"/>
                <a:gd name="connsiteX14" fmla="*/ 0 w 4003040"/>
                <a:gd name="connsiteY1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210560 w 4003040"/>
                <a:gd name="connsiteY6" fmla="*/ 2621280 h 2865120"/>
                <a:gd name="connsiteX7" fmla="*/ 2072640 w 4003040"/>
                <a:gd name="connsiteY7" fmla="*/ 2275840 h 2865120"/>
                <a:gd name="connsiteX8" fmla="*/ 1177365 w 4003040"/>
                <a:gd name="connsiteY8" fmla="*/ 1824294 h 2865120"/>
                <a:gd name="connsiteX9" fmla="*/ 629920 w 4003040"/>
                <a:gd name="connsiteY9" fmla="*/ 1239520 h 2865120"/>
                <a:gd name="connsiteX10" fmla="*/ 345440 w 4003040"/>
                <a:gd name="connsiteY10" fmla="*/ 690880 h 2865120"/>
                <a:gd name="connsiteX11" fmla="*/ 264160 w 4003040"/>
                <a:gd name="connsiteY11" fmla="*/ 508000 h 2865120"/>
                <a:gd name="connsiteX12" fmla="*/ 121920 w 4003040"/>
                <a:gd name="connsiteY12" fmla="*/ 203200 h 2865120"/>
                <a:gd name="connsiteX13" fmla="*/ 0 w 4003040"/>
                <a:gd name="connsiteY1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2072640 w 4003040"/>
                <a:gd name="connsiteY6" fmla="*/ 2275840 h 2865120"/>
                <a:gd name="connsiteX7" fmla="*/ 1177365 w 4003040"/>
                <a:gd name="connsiteY7" fmla="*/ 1824294 h 2865120"/>
                <a:gd name="connsiteX8" fmla="*/ 629920 w 4003040"/>
                <a:gd name="connsiteY8" fmla="*/ 1239520 h 2865120"/>
                <a:gd name="connsiteX9" fmla="*/ 345440 w 4003040"/>
                <a:gd name="connsiteY9" fmla="*/ 690880 h 2865120"/>
                <a:gd name="connsiteX10" fmla="*/ 264160 w 4003040"/>
                <a:gd name="connsiteY10" fmla="*/ 508000 h 2865120"/>
                <a:gd name="connsiteX11" fmla="*/ 121920 w 4003040"/>
                <a:gd name="connsiteY11" fmla="*/ 203200 h 2865120"/>
                <a:gd name="connsiteX12" fmla="*/ 0 w 4003040"/>
                <a:gd name="connsiteY1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413760 w 4003040"/>
                <a:gd name="connsiteY4" fmla="*/ 2702560 h 2865120"/>
                <a:gd name="connsiteX5" fmla="*/ 2072640 w 4003040"/>
                <a:gd name="connsiteY5" fmla="*/ 2275840 h 2865120"/>
                <a:gd name="connsiteX6" fmla="*/ 1177365 w 4003040"/>
                <a:gd name="connsiteY6" fmla="*/ 1824294 h 2865120"/>
                <a:gd name="connsiteX7" fmla="*/ 629920 w 4003040"/>
                <a:gd name="connsiteY7" fmla="*/ 1239520 h 2865120"/>
                <a:gd name="connsiteX8" fmla="*/ 345440 w 4003040"/>
                <a:gd name="connsiteY8" fmla="*/ 690880 h 2865120"/>
                <a:gd name="connsiteX9" fmla="*/ 264160 w 4003040"/>
                <a:gd name="connsiteY9" fmla="*/ 508000 h 2865120"/>
                <a:gd name="connsiteX10" fmla="*/ 121920 w 4003040"/>
                <a:gd name="connsiteY10" fmla="*/ 203200 h 2865120"/>
                <a:gd name="connsiteX11" fmla="*/ 0 w 4003040"/>
                <a:gd name="connsiteY1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738880 w 4003040"/>
                <a:gd name="connsiteY2" fmla="*/ 2783840 h 2865120"/>
                <a:gd name="connsiteX3" fmla="*/ 3413760 w 4003040"/>
                <a:gd name="connsiteY3" fmla="*/ 2702560 h 2865120"/>
                <a:gd name="connsiteX4" fmla="*/ 2072640 w 4003040"/>
                <a:gd name="connsiteY4" fmla="*/ 2275840 h 2865120"/>
                <a:gd name="connsiteX5" fmla="*/ 1177365 w 4003040"/>
                <a:gd name="connsiteY5" fmla="*/ 1824294 h 2865120"/>
                <a:gd name="connsiteX6" fmla="*/ 629920 w 4003040"/>
                <a:gd name="connsiteY6" fmla="*/ 1239520 h 2865120"/>
                <a:gd name="connsiteX7" fmla="*/ 345440 w 4003040"/>
                <a:gd name="connsiteY7" fmla="*/ 690880 h 2865120"/>
                <a:gd name="connsiteX8" fmla="*/ 264160 w 4003040"/>
                <a:gd name="connsiteY8" fmla="*/ 508000 h 2865120"/>
                <a:gd name="connsiteX9" fmla="*/ 121920 w 4003040"/>
                <a:gd name="connsiteY9" fmla="*/ 203200 h 2865120"/>
                <a:gd name="connsiteX10" fmla="*/ 0 w 4003040"/>
                <a:gd name="connsiteY1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413760 w 4003040"/>
                <a:gd name="connsiteY2" fmla="*/ 2702560 h 2865120"/>
                <a:gd name="connsiteX3" fmla="*/ 2072640 w 4003040"/>
                <a:gd name="connsiteY3" fmla="*/ 2275840 h 2865120"/>
                <a:gd name="connsiteX4" fmla="*/ 1177365 w 4003040"/>
                <a:gd name="connsiteY4" fmla="*/ 1824294 h 2865120"/>
                <a:gd name="connsiteX5" fmla="*/ 629920 w 4003040"/>
                <a:gd name="connsiteY5" fmla="*/ 1239520 h 2865120"/>
                <a:gd name="connsiteX6" fmla="*/ 345440 w 4003040"/>
                <a:gd name="connsiteY6" fmla="*/ 690880 h 2865120"/>
                <a:gd name="connsiteX7" fmla="*/ 264160 w 4003040"/>
                <a:gd name="connsiteY7" fmla="*/ 508000 h 2865120"/>
                <a:gd name="connsiteX8" fmla="*/ 121920 w 4003040"/>
                <a:gd name="connsiteY8" fmla="*/ 203200 h 2865120"/>
                <a:gd name="connsiteX9" fmla="*/ 0 w 4003040"/>
                <a:gd name="connsiteY9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239520 h 2865120"/>
                <a:gd name="connsiteX5" fmla="*/ 345440 w 4003040"/>
                <a:gd name="connsiteY5" fmla="*/ 690880 h 2865120"/>
                <a:gd name="connsiteX6" fmla="*/ 264160 w 4003040"/>
                <a:gd name="connsiteY6" fmla="*/ 508000 h 2865120"/>
                <a:gd name="connsiteX7" fmla="*/ 121920 w 4003040"/>
                <a:gd name="connsiteY7" fmla="*/ 203200 h 2865120"/>
                <a:gd name="connsiteX8" fmla="*/ 0 w 4003040"/>
                <a:gd name="connsiteY8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239520 h 2865120"/>
                <a:gd name="connsiteX5" fmla="*/ 345440 w 4003040"/>
                <a:gd name="connsiteY5" fmla="*/ 690880 h 2865120"/>
                <a:gd name="connsiteX6" fmla="*/ 264160 w 4003040"/>
                <a:gd name="connsiteY6" fmla="*/ 508000 h 2865120"/>
                <a:gd name="connsiteX7" fmla="*/ 121920 w 4003040"/>
                <a:gd name="connsiteY7" fmla="*/ 203200 h 2865120"/>
                <a:gd name="connsiteX8" fmla="*/ 0 w 4003040"/>
                <a:gd name="connsiteY8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239520 h 2865120"/>
                <a:gd name="connsiteX5" fmla="*/ 345440 w 4003040"/>
                <a:gd name="connsiteY5" fmla="*/ 690880 h 2865120"/>
                <a:gd name="connsiteX6" fmla="*/ 121920 w 4003040"/>
                <a:gd name="connsiteY6" fmla="*/ 203200 h 2865120"/>
                <a:gd name="connsiteX7" fmla="*/ 0 w 4003040"/>
                <a:gd name="connsiteY7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239520 h 2865120"/>
                <a:gd name="connsiteX5" fmla="*/ 306832 w 4003040"/>
                <a:gd name="connsiteY5" fmla="*/ 916855 h 2865120"/>
                <a:gd name="connsiteX6" fmla="*/ 121920 w 4003040"/>
                <a:gd name="connsiteY6" fmla="*/ 203200 h 2865120"/>
                <a:gd name="connsiteX7" fmla="*/ 0 w 4003040"/>
                <a:gd name="connsiteY7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465496 h 2865120"/>
                <a:gd name="connsiteX5" fmla="*/ 306832 w 4003040"/>
                <a:gd name="connsiteY5" fmla="*/ 916855 h 2865120"/>
                <a:gd name="connsiteX6" fmla="*/ 121920 w 4003040"/>
                <a:gd name="connsiteY6" fmla="*/ 203200 h 2865120"/>
                <a:gd name="connsiteX7" fmla="*/ 0 w 4003040"/>
                <a:gd name="connsiteY7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465496 h 2865120"/>
                <a:gd name="connsiteX5" fmla="*/ 206453 w 4003040"/>
                <a:gd name="connsiteY5" fmla="*/ 1014779 h 2865120"/>
                <a:gd name="connsiteX6" fmla="*/ 121920 w 4003040"/>
                <a:gd name="connsiteY6" fmla="*/ 203200 h 2865120"/>
                <a:gd name="connsiteX7" fmla="*/ 0 w 4003040"/>
                <a:gd name="connsiteY7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53084 w 4003040"/>
                <a:gd name="connsiteY4" fmla="*/ 1774329 h 2865120"/>
                <a:gd name="connsiteX5" fmla="*/ 206453 w 4003040"/>
                <a:gd name="connsiteY5" fmla="*/ 1014779 h 2865120"/>
                <a:gd name="connsiteX6" fmla="*/ 121920 w 4003040"/>
                <a:gd name="connsiteY6" fmla="*/ 203200 h 2865120"/>
                <a:gd name="connsiteX7" fmla="*/ 0 w 4003040"/>
                <a:gd name="connsiteY7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653084 w 4003040"/>
                <a:gd name="connsiteY3" fmla="*/ 1774329 h 2865120"/>
                <a:gd name="connsiteX4" fmla="*/ 206453 w 4003040"/>
                <a:gd name="connsiteY4" fmla="*/ 1014779 h 2865120"/>
                <a:gd name="connsiteX5" fmla="*/ 121920 w 4003040"/>
                <a:gd name="connsiteY5" fmla="*/ 203200 h 2865120"/>
                <a:gd name="connsiteX6" fmla="*/ 0 w 4003040"/>
                <a:gd name="connsiteY6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653084 w 4003040"/>
                <a:gd name="connsiteY3" fmla="*/ 1774329 h 2865120"/>
                <a:gd name="connsiteX4" fmla="*/ 206453 w 4003040"/>
                <a:gd name="connsiteY4" fmla="*/ 1014779 h 2865120"/>
                <a:gd name="connsiteX5" fmla="*/ 13819 w 4003040"/>
                <a:gd name="connsiteY5" fmla="*/ 90212 h 2865120"/>
                <a:gd name="connsiteX6" fmla="*/ 0 w 4003040"/>
                <a:gd name="connsiteY6" fmla="*/ 0 h 28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040" h="2865120">
                  <a:moveTo>
                    <a:pt x="4003040" y="2865120"/>
                  </a:moveTo>
                  <a:cubicBezTo>
                    <a:pt x="3880273" y="2831253"/>
                    <a:pt x="3735493" y="2800773"/>
                    <a:pt x="3413760" y="2702560"/>
                  </a:cubicBezTo>
                  <a:cubicBezTo>
                    <a:pt x="3092027" y="2604347"/>
                    <a:pt x="2532753" y="2430545"/>
                    <a:pt x="2072640" y="2275840"/>
                  </a:cubicBezTo>
                  <a:cubicBezTo>
                    <a:pt x="1612527" y="2121135"/>
                    <a:pt x="964115" y="1984506"/>
                    <a:pt x="653084" y="1774329"/>
                  </a:cubicBezTo>
                  <a:cubicBezTo>
                    <a:pt x="342053" y="1564152"/>
                    <a:pt x="312997" y="1295465"/>
                    <a:pt x="206453" y="1014779"/>
                  </a:cubicBezTo>
                  <a:cubicBezTo>
                    <a:pt x="99909" y="734093"/>
                    <a:pt x="71392" y="205359"/>
                    <a:pt x="13819" y="90212"/>
                  </a:cubicBezTo>
                  <a:cubicBezTo>
                    <a:pt x="-13274" y="36025"/>
                    <a:pt x="25400" y="42333"/>
                    <a:pt x="0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cxnSp>
          <p:nvCxnSpPr>
            <p:cNvPr id="98" name="直線單箭頭接點 45">
              <a:extLst>
                <a:ext uri="{FF2B5EF4-FFF2-40B4-BE49-F238E27FC236}">
                  <a16:creationId xmlns:a16="http://schemas.microsoft.com/office/drawing/2014/main" id="{184DC99A-142E-470A-8E6C-A1BCBD168052}"/>
                </a:ext>
              </a:extLst>
            </p:cNvPr>
            <p:cNvCxnSpPr>
              <a:cxnSpLocks/>
              <a:stCxn id="80" idx="0"/>
              <a:endCxn id="85" idx="2"/>
            </p:cNvCxnSpPr>
            <p:nvPr/>
          </p:nvCxnSpPr>
          <p:spPr>
            <a:xfrm flipV="1">
              <a:off x="6576664" y="5154576"/>
              <a:ext cx="1273423" cy="901836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單箭頭接點 48">
              <a:extLst>
                <a:ext uri="{FF2B5EF4-FFF2-40B4-BE49-F238E27FC236}">
                  <a16:creationId xmlns:a16="http://schemas.microsoft.com/office/drawing/2014/main" id="{0C5FAE35-A648-4B11-BE80-6CB14186DFD3}"/>
                </a:ext>
              </a:extLst>
            </p:cNvPr>
            <p:cNvCxnSpPr>
              <a:endCxn id="85" idx="2"/>
            </p:cNvCxnSpPr>
            <p:nvPr/>
          </p:nvCxnSpPr>
          <p:spPr>
            <a:xfrm flipV="1">
              <a:off x="5789941" y="5154576"/>
              <a:ext cx="2060146" cy="903482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單箭頭接點 50">
              <a:extLst>
                <a:ext uri="{FF2B5EF4-FFF2-40B4-BE49-F238E27FC236}">
                  <a16:creationId xmlns:a16="http://schemas.microsoft.com/office/drawing/2014/main" id="{E87137A1-6280-42B6-B724-5F88544C5F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5012" y="4122259"/>
              <a:ext cx="1036426" cy="193250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53">
              <a:extLst>
                <a:ext uri="{FF2B5EF4-FFF2-40B4-BE49-F238E27FC236}">
                  <a16:creationId xmlns:a16="http://schemas.microsoft.com/office/drawing/2014/main" id="{D7324F35-69CC-4039-887B-230FAB1E47B4}"/>
                </a:ext>
              </a:extLst>
            </p:cNvPr>
            <p:cNvCxnSpPr>
              <a:cxnSpLocks/>
              <a:stCxn id="80" idx="0"/>
              <a:endCxn id="86" idx="2"/>
            </p:cNvCxnSpPr>
            <p:nvPr/>
          </p:nvCxnSpPr>
          <p:spPr>
            <a:xfrm flipV="1">
              <a:off x="6576664" y="4284262"/>
              <a:ext cx="185446" cy="177215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手繪多邊形 60">
              <a:extLst>
                <a:ext uri="{FF2B5EF4-FFF2-40B4-BE49-F238E27FC236}">
                  <a16:creationId xmlns:a16="http://schemas.microsoft.com/office/drawing/2014/main" id="{FBFEBD71-479D-4302-BA77-BE4AF7AB4E11}"/>
                </a:ext>
              </a:extLst>
            </p:cNvPr>
            <p:cNvSpPr/>
            <p:nvPr/>
          </p:nvSpPr>
          <p:spPr>
            <a:xfrm>
              <a:off x="6652755" y="3675671"/>
              <a:ext cx="2307478" cy="2374713"/>
            </a:xfrm>
            <a:custGeom>
              <a:avLst/>
              <a:gdLst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723900 w 3430408"/>
                <a:gd name="connsiteY2" fmla="*/ 3581400 h 3638550"/>
                <a:gd name="connsiteX3" fmla="*/ 990600 w 3430408"/>
                <a:gd name="connsiteY3" fmla="*/ 3562350 h 3638550"/>
                <a:gd name="connsiteX4" fmla="*/ 1200150 w 3430408"/>
                <a:gd name="connsiteY4" fmla="*/ 3524250 h 3638550"/>
                <a:gd name="connsiteX5" fmla="*/ 1257300 w 3430408"/>
                <a:gd name="connsiteY5" fmla="*/ 3505200 h 3638550"/>
                <a:gd name="connsiteX6" fmla="*/ 1352550 w 3430408"/>
                <a:gd name="connsiteY6" fmla="*/ 3486150 h 3638550"/>
                <a:gd name="connsiteX7" fmla="*/ 1409700 w 3430408"/>
                <a:gd name="connsiteY7" fmla="*/ 3448050 h 3638550"/>
                <a:gd name="connsiteX8" fmla="*/ 1600200 w 3430408"/>
                <a:gd name="connsiteY8" fmla="*/ 3409950 h 3638550"/>
                <a:gd name="connsiteX9" fmla="*/ 2019300 w 3430408"/>
                <a:gd name="connsiteY9" fmla="*/ 3371850 h 3638550"/>
                <a:gd name="connsiteX10" fmla="*/ 2076450 w 3430408"/>
                <a:gd name="connsiteY10" fmla="*/ 3352800 h 3638550"/>
                <a:gd name="connsiteX11" fmla="*/ 2247900 w 3430408"/>
                <a:gd name="connsiteY11" fmla="*/ 3314700 h 3638550"/>
                <a:gd name="connsiteX12" fmla="*/ 2362200 w 3430408"/>
                <a:gd name="connsiteY12" fmla="*/ 3257550 h 3638550"/>
                <a:gd name="connsiteX13" fmla="*/ 2438400 w 3430408"/>
                <a:gd name="connsiteY13" fmla="*/ 3219450 h 3638550"/>
                <a:gd name="connsiteX14" fmla="*/ 2647950 w 3430408"/>
                <a:gd name="connsiteY14" fmla="*/ 3048000 h 3638550"/>
                <a:gd name="connsiteX15" fmla="*/ 2724150 w 3430408"/>
                <a:gd name="connsiteY15" fmla="*/ 2990850 h 3638550"/>
                <a:gd name="connsiteX16" fmla="*/ 2762250 w 3430408"/>
                <a:gd name="connsiteY16" fmla="*/ 2933700 h 3638550"/>
                <a:gd name="connsiteX17" fmla="*/ 2838450 w 3430408"/>
                <a:gd name="connsiteY17" fmla="*/ 2857500 h 3638550"/>
                <a:gd name="connsiteX18" fmla="*/ 2876550 w 3430408"/>
                <a:gd name="connsiteY18" fmla="*/ 2800350 h 3638550"/>
                <a:gd name="connsiteX19" fmla="*/ 2933700 w 3430408"/>
                <a:gd name="connsiteY19" fmla="*/ 2724150 h 3638550"/>
                <a:gd name="connsiteX20" fmla="*/ 2990850 w 3430408"/>
                <a:gd name="connsiteY20" fmla="*/ 2571750 h 3638550"/>
                <a:gd name="connsiteX21" fmla="*/ 3048000 w 3430408"/>
                <a:gd name="connsiteY21" fmla="*/ 2495550 h 3638550"/>
                <a:gd name="connsiteX22" fmla="*/ 3124200 w 3430408"/>
                <a:gd name="connsiteY22" fmla="*/ 2305050 h 3638550"/>
                <a:gd name="connsiteX23" fmla="*/ 3162300 w 3430408"/>
                <a:gd name="connsiteY23" fmla="*/ 2247900 h 3638550"/>
                <a:gd name="connsiteX24" fmla="*/ 3181350 w 3430408"/>
                <a:gd name="connsiteY24" fmla="*/ 2190750 h 3638550"/>
                <a:gd name="connsiteX25" fmla="*/ 3219450 w 3430408"/>
                <a:gd name="connsiteY25" fmla="*/ 2133600 h 3638550"/>
                <a:gd name="connsiteX26" fmla="*/ 3276600 w 3430408"/>
                <a:gd name="connsiteY26" fmla="*/ 1924050 h 3638550"/>
                <a:gd name="connsiteX27" fmla="*/ 3295650 w 3430408"/>
                <a:gd name="connsiteY27" fmla="*/ 1866900 h 3638550"/>
                <a:gd name="connsiteX28" fmla="*/ 3314700 w 3430408"/>
                <a:gd name="connsiteY28" fmla="*/ 1714500 h 3638550"/>
                <a:gd name="connsiteX29" fmla="*/ 3333750 w 3430408"/>
                <a:gd name="connsiteY29" fmla="*/ 1581150 h 3638550"/>
                <a:gd name="connsiteX30" fmla="*/ 3371850 w 3430408"/>
                <a:gd name="connsiteY30" fmla="*/ 1181100 h 3638550"/>
                <a:gd name="connsiteX31" fmla="*/ 3390900 w 3430408"/>
                <a:gd name="connsiteY31" fmla="*/ 495300 h 3638550"/>
                <a:gd name="connsiteX32" fmla="*/ 3429000 w 3430408"/>
                <a:gd name="connsiteY32" fmla="*/ 152400 h 3638550"/>
                <a:gd name="connsiteX33" fmla="*/ 3429000 w 3430408"/>
                <a:gd name="connsiteY33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00150 w 3430408"/>
                <a:gd name="connsiteY3" fmla="*/ 3524250 h 3638550"/>
                <a:gd name="connsiteX4" fmla="*/ 1257300 w 3430408"/>
                <a:gd name="connsiteY4" fmla="*/ 3505200 h 3638550"/>
                <a:gd name="connsiteX5" fmla="*/ 1352550 w 3430408"/>
                <a:gd name="connsiteY5" fmla="*/ 3486150 h 3638550"/>
                <a:gd name="connsiteX6" fmla="*/ 1409700 w 3430408"/>
                <a:gd name="connsiteY6" fmla="*/ 3448050 h 3638550"/>
                <a:gd name="connsiteX7" fmla="*/ 1600200 w 3430408"/>
                <a:gd name="connsiteY7" fmla="*/ 3409950 h 3638550"/>
                <a:gd name="connsiteX8" fmla="*/ 2019300 w 3430408"/>
                <a:gd name="connsiteY8" fmla="*/ 3371850 h 3638550"/>
                <a:gd name="connsiteX9" fmla="*/ 2076450 w 3430408"/>
                <a:gd name="connsiteY9" fmla="*/ 3352800 h 3638550"/>
                <a:gd name="connsiteX10" fmla="*/ 2247900 w 3430408"/>
                <a:gd name="connsiteY10" fmla="*/ 3314700 h 3638550"/>
                <a:gd name="connsiteX11" fmla="*/ 2362200 w 3430408"/>
                <a:gd name="connsiteY11" fmla="*/ 3257550 h 3638550"/>
                <a:gd name="connsiteX12" fmla="*/ 2438400 w 3430408"/>
                <a:gd name="connsiteY12" fmla="*/ 3219450 h 3638550"/>
                <a:gd name="connsiteX13" fmla="*/ 2647950 w 3430408"/>
                <a:gd name="connsiteY13" fmla="*/ 3048000 h 3638550"/>
                <a:gd name="connsiteX14" fmla="*/ 2724150 w 3430408"/>
                <a:gd name="connsiteY14" fmla="*/ 2990850 h 3638550"/>
                <a:gd name="connsiteX15" fmla="*/ 2762250 w 3430408"/>
                <a:gd name="connsiteY15" fmla="*/ 2933700 h 3638550"/>
                <a:gd name="connsiteX16" fmla="*/ 2838450 w 3430408"/>
                <a:gd name="connsiteY16" fmla="*/ 2857500 h 3638550"/>
                <a:gd name="connsiteX17" fmla="*/ 2876550 w 3430408"/>
                <a:gd name="connsiteY17" fmla="*/ 2800350 h 3638550"/>
                <a:gd name="connsiteX18" fmla="*/ 2933700 w 3430408"/>
                <a:gd name="connsiteY18" fmla="*/ 2724150 h 3638550"/>
                <a:gd name="connsiteX19" fmla="*/ 2990850 w 3430408"/>
                <a:gd name="connsiteY19" fmla="*/ 2571750 h 3638550"/>
                <a:gd name="connsiteX20" fmla="*/ 3048000 w 3430408"/>
                <a:gd name="connsiteY20" fmla="*/ 2495550 h 3638550"/>
                <a:gd name="connsiteX21" fmla="*/ 3124200 w 3430408"/>
                <a:gd name="connsiteY21" fmla="*/ 2305050 h 3638550"/>
                <a:gd name="connsiteX22" fmla="*/ 3162300 w 3430408"/>
                <a:gd name="connsiteY22" fmla="*/ 2247900 h 3638550"/>
                <a:gd name="connsiteX23" fmla="*/ 3181350 w 3430408"/>
                <a:gd name="connsiteY23" fmla="*/ 2190750 h 3638550"/>
                <a:gd name="connsiteX24" fmla="*/ 3219450 w 3430408"/>
                <a:gd name="connsiteY24" fmla="*/ 2133600 h 3638550"/>
                <a:gd name="connsiteX25" fmla="*/ 3276600 w 3430408"/>
                <a:gd name="connsiteY25" fmla="*/ 1924050 h 3638550"/>
                <a:gd name="connsiteX26" fmla="*/ 3295650 w 3430408"/>
                <a:gd name="connsiteY26" fmla="*/ 1866900 h 3638550"/>
                <a:gd name="connsiteX27" fmla="*/ 3314700 w 3430408"/>
                <a:gd name="connsiteY27" fmla="*/ 1714500 h 3638550"/>
                <a:gd name="connsiteX28" fmla="*/ 3333750 w 3430408"/>
                <a:gd name="connsiteY28" fmla="*/ 1581150 h 3638550"/>
                <a:gd name="connsiteX29" fmla="*/ 3371850 w 3430408"/>
                <a:gd name="connsiteY29" fmla="*/ 1181100 h 3638550"/>
                <a:gd name="connsiteX30" fmla="*/ 3390900 w 3430408"/>
                <a:gd name="connsiteY30" fmla="*/ 495300 h 3638550"/>
                <a:gd name="connsiteX31" fmla="*/ 3429000 w 3430408"/>
                <a:gd name="connsiteY31" fmla="*/ 152400 h 3638550"/>
                <a:gd name="connsiteX32" fmla="*/ 3429000 w 3430408"/>
                <a:gd name="connsiteY32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1352550 w 3430408"/>
                <a:gd name="connsiteY4" fmla="*/ 3486150 h 3638550"/>
                <a:gd name="connsiteX5" fmla="*/ 1409700 w 3430408"/>
                <a:gd name="connsiteY5" fmla="*/ 3448050 h 3638550"/>
                <a:gd name="connsiteX6" fmla="*/ 1600200 w 3430408"/>
                <a:gd name="connsiteY6" fmla="*/ 3409950 h 3638550"/>
                <a:gd name="connsiteX7" fmla="*/ 2019300 w 3430408"/>
                <a:gd name="connsiteY7" fmla="*/ 3371850 h 3638550"/>
                <a:gd name="connsiteX8" fmla="*/ 2076450 w 3430408"/>
                <a:gd name="connsiteY8" fmla="*/ 3352800 h 3638550"/>
                <a:gd name="connsiteX9" fmla="*/ 2247900 w 3430408"/>
                <a:gd name="connsiteY9" fmla="*/ 3314700 h 3638550"/>
                <a:gd name="connsiteX10" fmla="*/ 2362200 w 3430408"/>
                <a:gd name="connsiteY10" fmla="*/ 3257550 h 3638550"/>
                <a:gd name="connsiteX11" fmla="*/ 2438400 w 3430408"/>
                <a:gd name="connsiteY11" fmla="*/ 3219450 h 3638550"/>
                <a:gd name="connsiteX12" fmla="*/ 2647950 w 3430408"/>
                <a:gd name="connsiteY12" fmla="*/ 3048000 h 3638550"/>
                <a:gd name="connsiteX13" fmla="*/ 2724150 w 3430408"/>
                <a:gd name="connsiteY13" fmla="*/ 2990850 h 3638550"/>
                <a:gd name="connsiteX14" fmla="*/ 2762250 w 3430408"/>
                <a:gd name="connsiteY14" fmla="*/ 2933700 h 3638550"/>
                <a:gd name="connsiteX15" fmla="*/ 2838450 w 3430408"/>
                <a:gd name="connsiteY15" fmla="*/ 2857500 h 3638550"/>
                <a:gd name="connsiteX16" fmla="*/ 2876550 w 3430408"/>
                <a:gd name="connsiteY16" fmla="*/ 2800350 h 3638550"/>
                <a:gd name="connsiteX17" fmla="*/ 2933700 w 3430408"/>
                <a:gd name="connsiteY17" fmla="*/ 2724150 h 3638550"/>
                <a:gd name="connsiteX18" fmla="*/ 2990850 w 3430408"/>
                <a:gd name="connsiteY18" fmla="*/ 2571750 h 3638550"/>
                <a:gd name="connsiteX19" fmla="*/ 3048000 w 3430408"/>
                <a:gd name="connsiteY19" fmla="*/ 2495550 h 3638550"/>
                <a:gd name="connsiteX20" fmla="*/ 3124200 w 3430408"/>
                <a:gd name="connsiteY20" fmla="*/ 2305050 h 3638550"/>
                <a:gd name="connsiteX21" fmla="*/ 3162300 w 3430408"/>
                <a:gd name="connsiteY21" fmla="*/ 2247900 h 3638550"/>
                <a:gd name="connsiteX22" fmla="*/ 3181350 w 3430408"/>
                <a:gd name="connsiteY22" fmla="*/ 2190750 h 3638550"/>
                <a:gd name="connsiteX23" fmla="*/ 3219450 w 3430408"/>
                <a:gd name="connsiteY23" fmla="*/ 2133600 h 3638550"/>
                <a:gd name="connsiteX24" fmla="*/ 3276600 w 3430408"/>
                <a:gd name="connsiteY24" fmla="*/ 1924050 h 3638550"/>
                <a:gd name="connsiteX25" fmla="*/ 3295650 w 3430408"/>
                <a:gd name="connsiteY25" fmla="*/ 1866900 h 3638550"/>
                <a:gd name="connsiteX26" fmla="*/ 3314700 w 3430408"/>
                <a:gd name="connsiteY26" fmla="*/ 1714500 h 3638550"/>
                <a:gd name="connsiteX27" fmla="*/ 3333750 w 3430408"/>
                <a:gd name="connsiteY27" fmla="*/ 1581150 h 3638550"/>
                <a:gd name="connsiteX28" fmla="*/ 3371850 w 3430408"/>
                <a:gd name="connsiteY28" fmla="*/ 1181100 h 3638550"/>
                <a:gd name="connsiteX29" fmla="*/ 3390900 w 3430408"/>
                <a:gd name="connsiteY29" fmla="*/ 495300 h 3638550"/>
                <a:gd name="connsiteX30" fmla="*/ 3429000 w 3430408"/>
                <a:gd name="connsiteY30" fmla="*/ 152400 h 3638550"/>
                <a:gd name="connsiteX31" fmla="*/ 3429000 w 3430408"/>
                <a:gd name="connsiteY31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1409700 w 3430408"/>
                <a:gd name="connsiteY4" fmla="*/ 3448050 h 3638550"/>
                <a:gd name="connsiteX5" fmla="*/ 1600200 w 3430408"/>
                <a:gd name="connsiteY5" fmla="*/ 3409950 h 3638550"/>
                <a:gd name="connsiteX6" fmla="*/ 2019300 w 3430408"/>
                <a:gd name="connsiteY6" fmla="*/ 3371850 h 3638550"/>
                <a:gd name="connsiteX7" fmla="*/ 2076450 w 3430408"/>
                <a:gd name="connsiteY7" fmla="*/ 3352800 h 3638550"/>
                <a:gd name="connsiteX8" fmla="*/ 2247900 w 3430408"/>
                <a:gd name="connsiteY8" fmla="*/ 3314700 h 3638550"/>
                <a:gd name="connsiteX9" fmla="*/ 2362200 w 3430408"/>
                <a:gd name="connsiteY9" fmla="*/ 3257550 h 3638550"/>
                <a:gd name="connsiteX10" fmla="*/ 2438400 w 3430408"/>
                <a:gd name="connsiteY10" fmla="*/ 3219450 h 3638550"/>
                <a:gd name="connsiteX11" fmla="*/ 2647950 w 3430408"/>
                <a:gd name="connsiteY11" fmla="*/ 3048000 h 3638550"/>
                <a:gd name="connsiteX12" fmla="*/ 2724150 w 3430408"/>
                <a:gd name="connsiteY12" fmla="*/ 2990850 h 3638550"/>
                <a:gd name="connsiteX13" fmla="*/ 2762250 w 3430408"/>
                <a:gd name="connsiteY13" fmla="*/ 2933700 h 3638550"/>
                <a:gd name="connsiteX14" fmla="*/ 2838450 w 3430408"/>
                <a:gd name="connsiteY14" fmla="*/ 2857500 h 3638550"/>
                <a:gd name="connsiteX15" fmla="*/ 2876550 w 3430408"/>
                <a:gd name="connsiteY15" fmla="*/ 2800350 h 3638550"/>
                <a:gd name="connsiteX16" fmla="*/ 2933700 w 3430408"/>
                <a:gd name="connsiteY16" fmla="*/ 2724150 h 3638550"/>
                <a:gd name="connsiteX17" fmla="*/ 2990850 w 3430408"/>
                <a:gd name="connsiteY17" fmla="*/ 2571750 h 3638550"/>
                <a:gd name="connsiteX18" fmla="*/ 3048000 w 3430408"/>
                <a:gd name="connsiteY18" fmla="*/ 2495550 h 3638550"/>
                <a:gd name="connsiteX19" fmla="*/ 3124200 w 3430408"/>
                <a:gd name="connsiteY19" fmla="*/ 2305050 h 3638550"/>
                <a:gd name="connsiteX20" fmla="*/ 3162300 w 3430408"/>
                <a:gd name="connsiteY20" fmla="*/ 2247900 h 3638550"/>
                <a:gd name="connsiteX21" fmla="*/ 3181350 w 3430408"/>
                <a:gd name="connsiteY21" fmla="*/ 2190750 h 3638550"/>
                <a:gd name="connsiteX22" fmla="*/ 3219450 w 3430408"/>
                <a:gd name="connsiteY22" fmla="*/ 2133600 h 3638550"/>
                <a:gd name="connsiteX23" fmla="*/ 3276600 w 3430408"/>
                <a:gd name="connsiteY23" fmla="*/ 1924050 h 3638550"/>
                <a:gd name="connsiteX24" fmla="*/ 3295650 w 3430408"/>
                <a:gd name="connsiteY24" fmla="*/ 1866900 h 3638550"/>
                <a:gd name="connsiteX25" fmla="*/ 3314700 w 3430408"/>
                <a:gd name="connsiteY25" fmla="*/ 1714500 h 3638550"/>
                <a:gd name="connsiteX26" fmla="*/ 3333750 w 3430408"/>
                <a:gd name="connsiteY26" fmla="*/ 1581150 h 3638550"/>
                <a:gd name="connsiteX27" fmla="*/ 3371850 w 3430408"/>
                <a:gd name="connsiteY27" fmla="*/ 1181100 h 3638550"/>
                <a:gd name="connsiteX28" fmla="*/ 3390900 w 3430408"/>
                <a:gd name="connsiteY28" fmla="*/ 495300 h 3638550"/>
                <a:gd name="connsiteX29" fmla="*/ 3429000 w 3430408"/>
                <a:gd name="connsiteY29" fmla="*/ 152400 h 3638550"/>
                <a:gd name="connsiteX30" fmla="*/ 3429000 w 3430408"/>
                <a:gd name="connsiteY3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1600200 w 3430408"/>
                <a:gd name="connsiteY4" fmla="*/ 3409950 h 3638550"/>
                <a:gd name="connsiteX5" fmla="*/ 2019300 w 3430408"/>
                <a:gd name="connsiteY5" fmla="*/ 3371850 h 3638550"/>
                <a:gd name="connsiteX6" fmla="*/ 2076450 w 3430408"/>
                <a:gd name="connsiteY6" fmla="*/ 3352800 h 3638550"/>
                <a:gd name="connsiteX7" fmla="*/ 2247900 w 3430408"/>
                <a:gd name="connsiteY7" fmla="*/ 3314700 h 3638550"/>
                <a:gd name="connsiteX8" fmla="*/ 2362200 w 3430408"/>
                <a:gd name="connsiteY8" fmla="*/ 3257550 h 3638550"/>
                <a:gd name="connsiteX9" fmla="*/ 2438400 w 3430408"/>
                <a:gd name="connsiteY9" fmla="*/ 3219450 h 3638550"/>
                <a:gd name="connsiteX10" fmla="*/ 2647950 w 3430408"/>
                <a:gd name="connsiteY10" fmla="*/ 3048000 h 3638550"/>
                <a:gd name="connsiteX11" fmla="*/ 2724150 w 3430408"/>
                <a:gd name="connsiteY11" fmla="*/ 2990850 h 3638550"/>
                <a:gd name="connsiteX12" fmla="*/ 2762250 w 3430408"/>
                <a:gd name="connsiteY12" fmla="*/ 2933700 h 3638550"/>
                <a:gd name="connsiteX13" fmla="*/ 2838450 w 3430408"/>
                <a:gd name="connsiteY13" fmla="*/ 2857500 h 3638550"/>
                <a:gd name="connsiteX14" fmla="*/ 2876550 w 3430408"/>
                <a:gd name="connsiteY14" fmla="*/ 2800350 h 3638550"/>
                <a:gd name="connsiteX15" fmla="*/ 2933700 w 3430408"/>
                <a:gd name="connsiteY15" fmla="*/ 2724150 h 3638550"/>
                <a:gd name="connsiteX16" fmla="*/ 2990850 w 3430408"/>
                <a:gd name="connsiteY16" fmla="*/ 2571750 h 3638550"/>
                <a:gd name="connsiteX17" fmla="*/ 3048000 w 3430408"/>
                <a:gd name="connsiteY17" fmla="*/ 2495550 h 3638550"/>
                <a:gd name="connsiteX18" fmla="*/ 3124200 w 3430408"/>
                <a:gd name="connsiteY18" fmla="*/ 2305050 h 3638550"/>
                <a:gd name="connsiteX19" fmla="*/ 3162300 w 3430408"/>
                <a:gd name="connsiteY19" fmla="*/ 2247900 h 3638550"/>
                <a:gd name="connsiteX20" fmla="*/ 3181350 w 3430408"/>
                <a:gd name="connsiteY20" fmla="*/ 2190750 h 3638550"/>
                <a:gd name="connsiteX21" fmla="*/ 3219450 w 3430408"/>
                <a:gd name="connsiteY21" fmla="*/ 2133600 h 3638550"/>
                <a:gd name="connsiteX22" fmla="*/ 3276600 w 3430408"/>
                <a:gd name="connsiteY22" fmla="*/ 1924050 h 3638550"/>
                <a:gd name="connsiteX23" fmla="*/ 3295650 w 3430408"/>
                <a:gd name="connsiteY23" fmla="*/ 1866900 h 3638550"/>
                <a:gd name="connsiteX24" fmla="*/ 3314700 w 3430408"/>
                <a:gd name="connsiteY24" fmla="*/ 1714500 h 3638550"/>
                <a:gd name="connsiteX25" fmla="*/ 3333750 w 3430408"/>
                <a:gd name="connsiteY25" fmla="*/ 1581150 h 3638550"/>
                <a:gd name="connsiteX26" fmla="*/ 3371850 w 3430408"/>
                <a:gd name="connsiteY26" fmla="*/ 1181100 h 3638550"/>
                <a:gd name="connsiteX27" fmla="*/ 3390900 w 3430408"/>
                <a:gd name="connsiteY27" fmla="*/ 495300 h 3638550"/>
                <a:gd name="connsiteX28" fmla="*/ 3429000 w 3430408"/>
                <a:gd name="connsiteY28" fmla="*/ 152400 h 3638550"/>
                <a:gd name="connsiteX29" fmla="*/ 3429000 w 3430408"/>
                <a:gd name="connsiteY29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2019300 w 3430408"/>
                <a:gd name="connsiteY4" fmla="*/ 3371850 h 3638550"/>
                <a:gd name="connsiteX5" fmla="*/ 2076450 w 3430408"/>
                <a:gd name="connsiteY5" fmla="*/ 3352800 h 3638550"/>
                <a:gd name="connsiteX6" fmla="*/ 2247900 w 3430408"/>
                <a:gd name="connsiteY6" fmla="*/ 3314700 h 3638550"/>
                <a:gd name="connsiteX7" fmla="*/ 2362200 w 3430408"/>
                <a:gd name="connsiteY7" fmla="*/ 3257550 h 3638550"/>
                <a:gd name="connsiteX8" fmla="*/ 2438400 w 3430408"/>
                <a:gd name="connsiteY8" fmla="*/ 3219450 h 3638550"/>
                <a:gd name="connsiteX9" fmla="*/ 2647950 w 3430408"/>
                <a:gd name="connsiteY9" fmla="*/ 3048000 h 3638550"/>
                <a:gd name="connsiteX10" fmla="*/ 2724150 w 3430408"/>
                <a:gd name="connsiteY10" fmla="*/ 2990850 h 3638550"/>
                <a:gd name="connsiteX11" fmla="*/ 2762250 w 3430408"/>
                <a:gd name="connsiteY11" fmla="*/ 2933700 h 3638550"/>
                <a:gd name="connsiteX12" fmla="*/ 2838450 w 3430408"/>
                <a:gd name="connsiteY12" fmla="*/ 2857500 h 3638550"/>
                <a:gd name="connsiteX13" fmla="*/ 2876550 w 3430408"/>
                <a:gd name="connsiteY13" fmla="*/ 2800350 h 3638550"/>
                <a:gd name="connsiteX14" fmla="*/ 2933700 w 3430408"/>
                <a:gd name="connsiteY14" fmla="*/ 2724150 h 3638550"/>
                <a:gd name="connsiteX15" fmla="*/ 2990850 w 3430408"/>
                <a:gd name="connsiteY15" fmla="*/ 2571750 h 3638550"/>
                <a:gd name="connsiteX16" fmla="*/ 3048000 w 3430408"/>
                <a:gd name="connsiteY16" fmla="*/ 2495550 h 3638550"/>
                <a:gd name="connsiteX17" fmla="*/ 3124200 w 3430408"/>
                <a:gd name="connsiteY17" fmla="*/ 2305050 h 3638550"/>
                <a:gd name="connsiteX18" fmla="*/ 3162300 w 3430408"/>
                <a:gd name="connsiteY18" fmla="*/ 2247900 h 3638550"/>
                <a:gd name="connsiteX19" fmla="*/ 3181350 w 3430408"/>
                <a:gd name="connsiteY19" fmla="*/ 2190750 h 3638550"/>
                <a:gd name="connsiteX20" fmla="*/ 3219450 w 3430408"/>
                <a:gd name="connsiteY20" fmla="*/ 2133600 h 3638550"/>
                <a:gd name="connsiteX21" fmla="*/ 3276600 w 3430408"/>
                <a:gd name="connsiteY21" fmla="*/ 1924050 h 3638550"/>
                <a:gd name="connsiteX22" fmla="*/ 3295650 w 3430408"/>
                <a:gd name="connsiteY22" fmla="*/ 1866900 h 3638550"/>
                <a:gd name="connsiteX23" fmla="*/ 3314700 w 3430408"/>
                <a:gd name="connsiteY23" fmla="*/ 1714500 h 3638550"/>
                <a:gd name="connsiteX24" fmla="*/ 3333750 w 3430408"/>
                <a:gd name="connsiteY24" fmla="*/ 1581150 h 3638550"/>
                <a:gd name="connsiteX25" fmla="*/ 3371850 w 3430408"/>
                <a:gd name="connsiteY25" fmla="*/ 1181100 h 3638550"/>
                <a:gd name="connsiteX26" fmla="*/ 3390900 w 3430408"/>
                <a:gd name="connsiteY26" fmla="*/ 495300 h 3638550"/>
                <a:gd name="connsiteX27" fmla="*/ 3429000 w 3430408"/>
                <a:gd name="connsiteY27" fmla="*/ 152400 h 3638550"/>
                <a:gd name="connsiteX28" fmla="*/ 3429000 w 3430408"/>
                <a:gd name="connsiteY28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076450 w 3430408"/>
                <a:gd name="connsiteY4" fmla="*/ 3352800 h 3638550"/>
                <a:gd name="connsiteX5" fmla="*/ 2247900 w 3430408"/>
                <a:gd name="connsiteY5" fmla="*/ 3314700 h 3638550"/>
                <a:gd name="connsiteX6" fmla="*/ 2362200 w 3430408"/>
                <a:gd name="connsiteY6" fmla="*/ 3257550 h 3638550"/>
                <a:gd name="connsiteX7" fmla="*/ 2438400 w 3430408"/>
                <a:gd name="connsiteY7" fmla="*/ 3219450 h 3638550"/>
                <a:gd name="connsiteX8" fmla="*/ 2647950 w 3430408"/>
                <a:gd name="connsiteY8" fmla="*/ 3048000 h 3638550"/>
                <a:gd name="connsiteX9" fmla="*/ 2724150 w 3430408"/>
                <a:gd name="connsiteY9" fmla="*/ 2990850 h 3638550"/>
                <a:gd name="connsiteX10" fmla="*/ 2762250 w 3430408"/>
                <a:gd name="connsiteY10" fmla="*/ 2933700 h 3638550"/>
                <a:gd name="connsiteX11" fmla="*/ 2838450 w 3430408"/>
                <a:gd name="connsiteY11" fmla="*/ 2857500 h 3638550"/>
                <a:gd name="connsiteX12" fmla="*/ 2876550 w 3430408"/>
                <a:gd name="connsiteY12" fmla="*/ 2800350 h 3638550"/>
                <a:gd name="connsiteX13" fmla="*/ 2933700 w 3430408"/>
                <a:gd name="connsiteY13" fmla="*/ 2724150 h 3638550"/>
                <a:gd name="connsiteX14" fmla="*/ 2990850 w 3430408"/>
                <a:gd name="connsiteY14" fmla="*/ 2571750 h 3638550"/>
                <a:gd name="connsiteX15" fmla="*/ 3048000 w 3430408"/>
                <a:gd name="connsiteY15" fmla="*/ 2495550 h 3638550"/>
                <a:gd name="connsiteX16" fmla="*/ 3124200 w 3430408"/>
                <a:gd name="connsiteY16" fmla="*/ 2305050 h 3638550"/>
                <a:gd name="connsiteX17" fmla="*/ 3162300 w 3430408"/>
                <a:gd name="connsiteY17" fmla="*/ 2247900 h 3638550"/>
                <a:gd name="connsiteX18" fmla="*/ 3181350 w 3430408"/>
                <a:gd name="connsiteY18" fmla="*/ 2190750 h 3638550"/>
                <a:gd name="connsiteX19" fmla="*/ 3219450 w 3430408"/>
                <a:gd name="connsiteY19" fmla="*/ 2133600 h 3638550"/>
                <a:gd name="connsiteX20" fmla="*/ 3276600 w 3430408"/>
                <a:gd name="connsiteY20" fmla="*/ 1924050 h 3638550"/>
                <a:gd name="connsiteX21" fmla="*/ 3295650 w 3430408"/>
                <a:gd name="connsiteY21" fmla="*/ 1866900 h 3638550"/>
                <a:gd name="connsiteX22" fmla="*/ 3314700 w 3430408"/>
                <a:gd name="connsiteY22" fmla="*/ 1714500 h 3638550"/>
                <a:gd name="connsiteX23" fmla="*/ 3333750 w 3430408"/>
                <a:gd name="connsiteY23" fmla="*/ 1581150 h 3638550"/>
                <a:gd name="connsiteX24" fmla="*/ 3371850 w 3430408"/>
                <a:gd name="connsiteY24" fmla="*/ 1181100 h 3638550"/>
                <a:gd name="connsiteX25" fmla="*/ 3390900 w 3430408"/>
                <a:gd name="connsiteY25" fmla="*/ 495300 h 3638550"/>
                <a:gd name="connsiteX26" fmla="*/ 3429000 w 3430408"/>
                <a:gd name="connsiteY26" fmla="*/ 152400 h 3638550"/>
                <a:gd name="connsiteX27" fmla="*/ 3429000 w 3430408"/>
                <a:gd name="connsiteY27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647950 w 3430408"/>
                <a:gd name="connsiteY7" fmla="*/ 3048000 h 3638550"/>
                <a:gd name="connsiteX8" fmla="*/ 2724150 w 3430408"/>
                <a:gd name="connsiteY8" fmla="*/ 2990850 h 3638550"/>
                <a:gd name="connsiteX9" fmla="*/ 2762250 w 3430408"/>
                <a:gd name="connsiteY9" fmla="*/ 2933700 h 3638550"/>
                <a:gd name="connsiteX10" fmla="*/ 2838450 w 3430408"/>
                <a:gd name="connsiteY10" fmla="*/ 2857500 h 3638550"/>
                <a:gd name="connsiteX11" fmla="*/ 2876550 w 3430408"/>
                <a:gd name="connsiteY11" fmla="*/ 2800350 h 3638550"/>
                <a:gd name="connsiteX12" fmla="*/ 2933700 w 3430408"/>
                <a:gd name="connsiteY12" fmla="*/ 2724150 h 3638550"/>
                <a:gd name="connsiteX13" fmla="*/ 2990850 w 3430408"/>
                <a:gd name="connsiteY13" fmla="*/ 2571750 h 3638550"/>
                <a:gd name="connsiteX14" fmla="*/ 3048000 w 3430408"/>
                <a:gd name="connsiteY14" fmla="*/ 2495550 h 3638550"/>
                <a:gd name="connsiteX15" fmla="*/ 3124200 w 3430408"/>
                <a:gd name="connsiteY15" fmla="*/ 2305050 h 3638550"/>
                <a:gd name="connsiteX16" fmla="*/ 3162300 w 3430408"/>
                <a:gd name="connsiteY16" fmla="*/ 2247900 h 3638550"/>
                <a:gd name="connsiteX17" fmla="*/ 3181350 w 3430408"/>
                <a:gd name="connsiteY17" fmla="*/ 2190750 h 3638550"/>
                <a:gd name="connsiteX18" fmla="*/ 3219450 w 3430408"/>
                <a:gd name="connsiteY18" fmla="*/ 2133600 h 3638550"/>
                <a:gd name="connsiteX19" fmla="*/ 3276600 w 3430408"/>
                <a:gd name="connsiteY19" fmla="*/ 1924050 h 3638550"/>
                <a:gd name="connsiteX20" fmla="*/ 3295650 w 3430408"/>
                <a:gd name="connsiteY20" fmla="*/ 1866900 h 3638550"/>
                <a:gd name="connsiteX21" fmla="*/ 3314700 w 3430408"/>
                <a:gd name="connsiteY21" fmla="*/ 1714500 h 3638550"/>
                <a:gd name="connsiteX22" fmla="*/ 3333750 w 3430408"/>
                <a:gd name="connsiteY22" fmla="*/ 1581150 h 3638550"/>
                <a:gd name="connsiteX23" fmla="*/ 3371850 w 3430408"/>
                <a:gd name="connsiteY23" fmla="*/ 1181100 h 3638550"/>
                <a:gd name="connsiteX24" fmla="*/ 3390900 w 3430408"/>
                <a:gd name="connsiteY24" fmla="*/ 495300 h 3638550"/>
                <a:gd name="connsiteX25" fmla="*/ 3429000 w 3430408"/>
                <a:gd name="connsiteY25" fmla="*/ 152400 h 3638550"/>
                <a:gd name="connsiteX26" fmla="*/ 3429000 w 3430408"/>
                <a:gd name="connsiteY26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647950 w 3430408"/>
                <a:gd name="connsiteY7" fmla="*/ 3064550 h 3638550"/>
                <a:gd name="connsiteX8" fmla="*/ 2724150 w 3430408"/>
                <a:gd name="connsiteY8" fmla="*/ 2990850 h 3638550"/>
                <a:gd name="connsiteX9" fmla="*/ 2762250 w 3430408"/>
                <a:gd name="connsiteY9" fmla="*/ 2933700 h 3638550"/>
                <a:gd name="connsiteX10" fmla="*/ 2838450 w 3430408"/>
                <a:gd name="connsiteY10" fmla="*/ 2857500 h 3638550"/>
                <a:gd name="connsiteX11" fmla="*/ 2876550 w 3430408"/>
                <a:gd name="connsiteY11" fmla="*/ 2800350 h 3638550"/>
                <a:gd name="connsiteX12" fmla="*/ 2933700 w 3430408"/>
                <a:gd name="connsiteY12" fmla="*/ 2724150 h 3638550"/>
                <a:gd name="connsiteX13" fmla="*/ 2990850 w 3430408"/>
                <a:gd name="connsiteY13" fmla="*/ 2571750 h 3638550"/>
                <a:gd name="connsiteX14" fmla="*/ 3048000 w 3430408"/>
                <a:gd name="connsiteY14" fmla="*/ 2495550 h 3638550"/>
                <a:gd name="connsiteX15" fmla="*/ 3124200 w 3430408"/>
                <a:gd name="connsiteY15" fmla="*/ 2305050 h 3638550"/>
                <a:gd name="connsiteX16" fmla="*/ 3162300 w 3430408"/>
                <a:gd name="connsiteY16" fmla="*/ 2247900 h 3638550"/>
                <a:gd name="connsiteX17" fmla="*/ 3181350 w 3430408"/>
                <a:gd name="connsiteY17" fmla="*/ 2190750 h 3638550"/>
                <a:gd name="connsiteX18" fmla="*/ 3219450 w 3430408"/>
                <a:gd name="connsiteY18" fmla="*/ 2133600 h 3638550"/>
                <a:gd name="connsiteX19" fmla="*/ 3276600 w 3430408"/>
                <a:gd name="connsiteY19" fmla="*/ 1924050 h 3638550"/>
                <a:gd name="connsiteX20" fmla="*/ 3295650 w 3430408"/>
                <a:gd name="connsiteY20" fmla="*/ 1866900 h 3638550"/>
                <a:gd name="connsiteX21" fmla="*/ 3314700 w 3430408"/>
                <a:gd name="connsiteY21" fmla="*/ 1714500 h 3638550"/>
                <a:gd name="connsiteX22" fmla="*/ 3333750 w 3430408"/>
                <a:gd name="connsiteY22" fmla="*/ 1581150 h 3638550"/>
                <a:gd name="connsiteX23" fmla="*/ 3371850 w 3430408"/>
                <a:gd name="connsiteY23" fmla="*/ 1181100 h 3638550"/>
                <a:gd name="connsiteX24" fmla="*/ 3390900 w 3430408"/>
                <a:gd name="connsiteY24" fmla="*/ 495300 h 3638550"/>
                <a:gd name="connsiteX25" fmla="*/ 3429000 w 3430408"/>
                <a:gd name="connsiteY25" fmla="*/ 152400 h 3638550"/>
                <a:gd name="connsiteX26" fmla="*/ 3429000 w 3430408"/>
                <a:gd name="connsiteY26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24150 w 3430408"/>
                <a:gd name="connsiteY7" fmla="*/ 2990850 h 3638550"/>
                <a:gd name="connsiteX8" fmla="*/ 2762250 w 3430408"/>
                <a:gd name="connsiteY8" fmla="*/ 2933700 h 3638550"/>
                <a:gd name="connsiteX9" fmla="*/ 2838450 w 3430408"/>
                <a:gd name="connsiteY9" fmla="*/ 2857500 h 3638550"/>
                <a:gd name="connsiteX10" fmla="*/ 2876550 w 3430408"/>
                <a:gd name="connsiteY10" fmla="*/ 2800350 h 3638550"/>
                <a:gd name="connsiteX11" fmla="*/ 2933700 w 3430408"/>
                <a:gd name="connsiteY11" fmla="*/ 2724150 h 3638550"/>
                <a:gd name="connsiteX12" fmla="*/ 2990850 w 3430408"/>
                <a:gd name="connsiteY12" fmla="*/ 2571750 h 3638550"/>
                <a:gd name="connsiteX13" fmla="*/ 3048000 w 3430408"/>
                <a:gd name="connsiteY13" fmla="*/ 2495550 h 3638550"/>
                <a:gd name="connsiteX14" fmla="*/ 3124200 w 3430408"/>
                <a:gd name="connsiteY14" fmla="*/ 2305050 h 3638550"/>
                <a:gd name="connsiteX15" fmla="*/ 3162300 w 3430408"/>
                <a:gd name="connsiteY15" fmla="*/ 2247900 h 3638550"/>
                <a:gd name="connsiteX16" fmla="*/ 3181350 w 3430408"/>
                <a:gd name="connsiteY16" fmla="*/ 2190750 h 3638550"/>
                <a:gd name="connsiteX17" fmla="*/ 3219450 w 3430408"/>
                <a:gd name="connsiteY17" fmla="*/ 2133600 h 3638550"/>
                <a:gd name="connsiteX18" fmla="*/ 3276600 w 3430408"/>
                <a:gd name="connsiteY18" fmla="*/ 1924050 h 3638550"/>
                <a:gd name="connsiteX19" fmla="*/ 3295650 w 3430408"/>
                <a:gd name="connsiteY19" fmla="*/ 1866900 h 3638550"/>
                <a:gd name="connsiteX20" fmla="*/ 3314700 w 3430408"/>
                <a:gd name="connsiteY20" fmla="*/ 1714500 h 3638550"/>
                <a:gd name="connsiteX21" fmla="*/ 3333750 w 3430408"/>
                <a:gd name="connsiteY21" fmla="*/ 1581150 h 3638550"/>
                <a:gd name="connsiteX22" fmla="*/ 3371850 w 3430408"/>
                <a:gd name="connsiteY22" fmla="*/ 1181100 h 3638550"/>
                <a:gd name="connsiteX23" fmla="*/ 3390900 w 3430408"/>
                <a:gd name="connsiteY23" fmla="*/ 495300 h 3638550"/>
                <a:gd name="connsiteX24" fmla="*/ 3429000 w 3430408"/>
                <a:gd name="connsiteY24" fmla="*/ 152400 h 3638550"/>
                <a:gd name="connsiteX25" fmla="*/ 3429000 w 3430408"/>
                <a:gd name="connsiteY25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24150 w 3430408"/>
                <a:gd name="connsiteY7" fmla="*/ 2990850 h 3638550"/>
                <a:gd name="connsiteX8" fmla="*/ 2762250 w 3430408"/>
                <a:gd name="connsiteY8" fmla="*/ 2933700 h 3638550"/>
                <a:gd name="connsiteX9" fmla="*/ 2838450 w 3430408"/>
                <a:gd name="connsiteY9" fmla="*/ 2857500 h 3638550"/>
                <a:gd name="connsiteX10" fmla="*/ 2876550 w 3430408"/>
                <a:gd name="connsiteY10" fmla="*/ 2800350 h 3638550"/>
                <a:gd name="connsiteX11" fmla="*/ 2990850 w 3430408"/>
                <a:gd name="connsiteY11" fmla="*/ 2571750 h 3638550"/>
                <a:gd name="connsiteX12" fmla="*/ 3048000 w 3430408"/>
                <a:gd name="connsiteY12" fmla="*/ 2495550 h 3638550"/>
                <a:gd name="connsiteX13" fmla="*/ 3124200 w 3430408"/>
                <a:gd name="connsiteY13" fmla="*/ 2305050 h 3638550"/>
                <a:gd name="connsiteX14" fmla="*/ 3162300 w 3430408"/>
                <a:gd name="connsiteY14" fmla="*/ 2247900 h 3638550"/>
                <a:gd name="connsiteX15" fmla="*/ 3181350 w 3430408"/>
                <a:gd name="connsiteY15" fmla="*/ 2190750 h 3638550"/>
                <a:gd name="connsiteX16" fmla="*/ 3219450 w 3430408"/>
                <a:gd name="connsiteY16" fmla="*/ 2133600 h 3638550"/>
                <a:gd name="connsiteX17" fmla="*/ 3276600 w 3430408"/>
                <a:gd name="connsiteY17" fmla="*/ 1924050 h 3638550"/>
                <a:gd name="connsiteX18" fmla="*/ 3295650 w 3430408"/>
                <a:gd name="connsiteY18" fmla="*/ 1866900 h 3638550"/>
                <a:gd name="connsiteX19" fmla="*/ 3314700 w 3430408"/>
                <a:gd name="connsiteY19" fmla="*/ 1714500 h 3638550"/>
                <a:gd name="connsiteX20" fmla="*/ 3333750 w 3430408"/>
                <a:gd name="connsiteY20" fmla="*/ 1581150 h 3638550"/>
                <a:gd name="connsiteX21" fmla="*/ 3371850 w 3430408"/>
                <a:gd name="connsiteY21" fmla="*/ 1181100 h 3638550"/>
                <a:gd name="connsiteX22" fmla="*/ 3390900 w 3430408"/>
                <a:gd name="connsiteY22" fmla="*/ 495300 h 3638550"/>
                <a:gd name="connsiteX23" fmla="*/ 3429000 w 3430408"/>
                <a:gd name="connsiteY23" fmla="*/ 152400 h 3638550"/>
                <a:gd name="connsiteX24" fmla="*/ 3429000 w 3430408"/>
                <a:gd name="connsiteY24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24150 w 3430408"/>
                <a:gd name="connsiteY7" fmla="*/ 2990850 h 3638550"/>
                <a:gd name="connsiteX8" fmla="*/ 2762250 w 3430408"/>
                <a:gd name="connsiteY8" fmla="*/ 2933700 h 3638550"/>
                <a:gd name="connsiteX9" fmla="*/ 2876550 w 3430408"/>
                <a:gd name="connsiteY9" fmla="*/ 2800350 h 3638550"/>
                <a:gd name="connsiteX10" fmla="*/ 2990850 w 3430408"/>
                <a:gd name="connsiteY10" fmla="*/ 2571750 h 3638550"/>
                <a:gd name="connsiteX11" fmla="*/ 3048000 w 3430408"/>
                <a:gd name="connsiteY11" fmla="*/ 2495550 h 3638550"/>
                <a:gd name="connsiteX12" fmla="*/ 3124200 w 3430408"/>
                <a:gd name="connsiteY12" fmla="*/ 2305050 h 3638550"/>
                <a:gd name="connsiteX13" fmla="*/ 3162300 w 3430408"/>
                <a:gd name="connsiteY13" fmla="*/ 2247900 h 3638550"/>
                <a:gd name="connsiteX14" fmla="*/ 3181350 w 3430408"/>
                <a:gd name="connsiteY14" fmla="*/ 2190750 h 3638550"/>
                <a:gd name="connsiteX15" fmla="*/ 3219450 w 3430408"/>
                <a:gd name="connsiteY15" fmla="*/ 2133600 h 3638550"/>
                <a:gd name="connsiteX16" fmla="*/ 3276600 w 3430408"/>
                <a:gd name="connsiteY16" fmla="*/ 1924050 h 3638550"/>
                <a:gd name="connsiteX17" fmla="*/ 3295650 w 3430408"/>
                <a:gd name="connsiteY17" fmla="*/ 1866900 h 3638550"/>
                <a:gd name="connsiteX18" fmla="*/ 3314700 w 3430408"/>
                <a:gd name="connsiteY18" fmla="*/ 1714500 h 3638550"/>
                <a:gd name="connsiteX19" fmla="*/ 3333750 w 3430408"/>
                <a:gd name="connsiteY19" fmla="*/ 1581150 h 3638550"/>
                <a:gd name="connsiteX20" fmla="*/ 3371850 w 3430408"/>
                <a:gd name="connsiteY20" fmla="*/ 1181100 h 3638550"/>
                <a:gd name="connsiteX21" fmla="*/ 3390900 w 3430408"/>
                <a:gd name="connsiteY21" fmla="*/ 495300 h 3638550"/>
                <a:gd name="connsiteX22" fmla="*/ 3429000 w 3430408"/>
                <a:gd name="connsiteY22" fmla="*/ 152400 h 3638550"/>
                <a:gd name="connsiteX23" fmla="*/ 3429000 w 3430408"/>
                <a:gd name="connsiteY23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62250 w 3430408"/>
                <a:gd name="connsiteY7" fmla="*/ 2933700 h 3638550"/>
                <a:gd name="connsiteX8" fmla="*/ 2876550 w 3430408"/>
                <a:gd name="connsiteY8" fmla="*/ 2800350 h 3638550"/>
                <a:gd name="connsiteX9" fmla="*/ 2990850 w 3430408"/>
                <a:gd name="connsiteY9" fmla="*/ 2571750 h 3638550"/>
                <a:gd name="connsiteX10" fmla="*/ 3048000 w 3430408"/>
                <a:gd name="connsiteY10" fmla="*/ 2495550 h 3638550"/>
                <a:gd name="connsiteX11" fmla="*/ 3124200 w 3430408"/>
                <a:gd name="connsiteY11" fmla="*/ 2305050 h 3638550"/>
                <a:gd name="connsiteX12" fmla="*/ 3162300 w 3430408"/>
                <a:gd name="connsiteY12" fmla="*/ 2247900 h 3638550"/>
                <a:gd name="connsiteX13" fmla="*/ 3181350 w 3430408"/>
                <a:gd name="connsiteY13" fmla="*/ 2190750 h 3638550"/>
                <a:gd name="connsiteX14" fmla="*/ 3219450 w 3430408"/>
                <a:gd name="connsiteY14" fmla="*/ 2133600 h 3638550"/>
                <a:gd name="connsiteX15" fmla="*/ 3276600 w 3430408"/>
                <a:gd name="connsiteY15" fmla="*/ 1924050 h 3638550"/>
                <a:gd name="connsiteX16" fmla="*/ 3295650 w 3430408"/>
                <a:gd name="connsiteY16" fmla="*/ 1866900 h 3638550"/>
                <a:gd name="connsiteX17" fmla="*/ 3314700 w 3430408"/>
                <a:gd name="connsiteY17" fmla="*/ 1714500 h 3638550"/>
                <a:gd name="connsiteX18" fmla="*/ 3333750 w 3430408"/>
                <a:gd name="connsiteY18" fmla="*/ 1581150 h 3638550"/>
                <a:gd name="connsiteX19" fmla="*/ 3371850 w 3430408"/>
                <a:gd name="connsiteY19" fmla="*/ 1181100 h 3638550"/>
                <a:gd name="connsiteX20" fmla="*/ 3390900 w 3430408"/>
                <a:gd name="connsiteY20" fmla="*/ 495300 h 3638550"/>
                <a:gd name="connsiteX21" fmla="*/ 3429000 w 3430408"/>
                <a:gd name="connsiteY21" fmla="*/ 152400 h 3638550"/>
                <a:gd name="connsiteX22" fmla="*/ 3429000 w 3430408"/>
                <a:gd name="connsiteY22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438400 w 3430408"/>
                <a:gd name="connsiteY5" fmla="*/ 3219450 h 3638550"/>
                <a:gd name="connsiteX6" fmla="*/ 2762250 w 3430408"/>
                <a:gd name="connsiteY6" fmla="*/ 2933700 h 3638550"/>
                <a:gd name="connsiteX7" fmla="*/ 2876550 w 3430408"/>
                <a:gd name="connsiteY7" fmla="*/ 2800350 h 3638550"/>
                <a:gd name="connsiteX8" fmla="*/ 2990850 w 3430408"/>
                <a:gd name="connsiteY8" fmla="*/ 2571750 h 3638550"/>
                <a:gd name="connsiteX9" fmla="*/ 3048000 w 3430408"/>
                <a:gd name="connsiteY9" fmla="*/ 2495550 h 3638550"/>
                <a:gd name="connsiteX10" fmla="*/ 3124200 w 3430408"/>
                <a:gd name="connsiteY10" fmla="*/ 2305050 h 3638550"/>
                <a:gd name="connsiteX11" fmla="*/ 3162300 w 3430408"/>
                <a:gd name="connsiteY11" fmla="*/ 2247900 h 3638550"/>
                <a:gd name="connsiteX12" fmla="*/ 3181350 w 3430408"/>
                <a:gd name="connsiteY12" fmla="*/ 2190750 h 3638550"/>
                <a:gd name="connsiteX13" fmla="*/ 3219450 w 3430408"/>
                <a:gd name="connsiteY13" fmla="*/ 2133600 h 3638550"/>
                <a:gd name="connsiteX14" fmla="*/ 3276600 w 3430408"/>
                <a:gd name="connsiteY14" fmla="*/ 1924050 h 3638550"/>
                <a:gd name="connsiteX15" fmla="*/ 3295650 w 3430408"/>
                <a:gd name="connsiteY15" fmla="*/ 1866900 h 3638550"/>
                <a:gd name="connsiteX16" fmla="*/ 3314700 w 3430408"/>
                <a:gd name="connsiteY16" fmla="*/ 1714500 h 3638550"/>
                <a:gd name="connsiteX17" fmla="*/ 3333750 w 3430408"/>
                <a:gd name="connsiteY17" fmla="*/ 1581150 h 3638550"/>
                <a:gd name="connsiteX18" fmla="*/ 3371850 w 3430408"/>
                <a:gd name="connsiteY18" fmla="*/ 1181100 h 3638550"/>
                <a:gd name="connsiteX19" fmla="*/ 3390900 w 3430408"/>
                <a:gd name="connsiteY19" fmla="*/ 495300 h 3638550"/>
                <a:gd name="connsiteX20" fmla="*/ 3429000 w 3430408"/>
                <a:gd name="connsiteY20" fmla="*/ 152400 h 3638550"/>
                <a:gd name="connsiteX21" fmla="*/ 3429000 w 3430408"/>
                <a:gd name="connsiteY21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876550 w 3430408"/>
                <a:gd name="connsiteY6" fmla="*/ 2800350 h 3638550"/>
                <a:gd name="connsiteX7" fmla="*/ 2990850 w 3430408"/>
                <a:gd name="connsiteY7" fmla="*/ 2571750 h 3638550"/>
                <a:gd name="connsiteX8" fmla="*/ 3048000 w 3430408"/>
                <a:gd name="connsiteY8" fmla="*/ 2495550 h 3638550"/>
                <a:gd name="connsiteX9" fmla="*/ 3124200 w 3430408"/>
                <a:gd name="connsiteY9" fmla="*/ 2305050 h 3638550"/>
                <a:gd name="connsiteX10" fmla="*/ 3162300 w 3430408"/>
                <a:gd name="connsiteY10" fmla="*/ 2247900 h 3638550"/>
                <a:gd name="connsiteX11" fmla="*/ 3181350 w 3430408"/>
                <a:gd name="connsiteY11" fmla="*/ 2190750 h 3638550"/>
                <a:gd name="connsiteX12" fmla="*/ 3219450 w 3430408"/>
                <a:gd name="connsiteY12" fmla="*/ 2133600 h 3638550"/>
                <a:gd name="connsiteX13" fmla="*/ 3276600 w 3430408"/>
                <a:gd name="connsiteY13" fmla="*/ 1924050 h 3638550"/>
                <a:gd name="connsiteX14" fmla="*/ 3295650 w 3430408"/>
                <a:gd name="connsiteY14" fmla="*/ 1866900 h 3638550"/>
                <a:gd name="connsiteX15" fmla="*/ 3314700 w 3430408"/>
                <a:gd name="connsiteY15" fmla="*/ 1714500 h 3638550"/>
                <a:gd name="connsiteX16" fmla="*/ 3333750 w 3430408"/>
                <a:gd name="connsiteY16" fmla="*/ 1581150 h 3638550"/>
                <a:gd name="connsiteX17" fmla="*/ 3371850 w 3430408"/>
                <a:gd name="connsiteY17" fmla="*/ 1181100 h 3638550"/>
                <a:gd name="connsiteX18" fmla="*/ 3390900 w 3430408"/>
                <a:gd name="connsiteY18" fmla="*/ 495300 h 3638550"/>
                <a:gd name="connsiteX19" fmla="*/ 3429000 w 3430408"/>
                <a:gd name="connsiteY19" fmla="*/ 152400 h 3638550"/>
                <a:gd name="connsiteX20" fmla="*/ 3429000 w 3430408"/>
                <a:gd name="connsiteY2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876550 w 3430408"/>
                <a:gd name="connsiteY6" fmla="*/ 2800350 h 3638550"/>
                <a:gd name="connsiteX7" fmla="*/ 2990850 w 3430408"/>
                <a:gd name="connsiteY7" fmla="*/ 2571750 h 3638550"/>
                <a:gd name="connsiteX8" fmla="*/ 3048000 w 3430408"/>
                <a:gd name="connsiteY8" fmla="*/ 2495550 h 3638550"/>
                <a:gd name="connsiteX9" fmla="*/ 3124200 w 3430408"/>
                <a:gd name="connsiteY9" fmla="*/ 2305050 h 3638550"/>
                <a:gd name="connsiteX10" fmla="*/ 3162300 w 3430408"/>
                <a:gd name="connsiteY10" fmla="*/ 2247900 h 3638550"/>
                <a:gd name="connsiteX11" fmla="*/ 3181350 w 3430408"/>
                <a:gd name="connsiteY11" fmla="*/ 2190750 h 3638550"/>
                <a:gd name="connsiteX12" fmla="*/ 3219450 w 3430408"/>
                <a:gd name="connsiteY12" fmla="*/ 2133600 h 3638550"/>
                <a:gd name="connsiteX13" fmla="*/ 3276600 w 3430408"/>
                <a:gd name="connsiteY13" fmla="*/ 1924050 h 3638550"/>
                <a:gd name="connsiteX14" fmla="*/ 3295650 w 3430408"/>
                <a:gd name="connsiteY14" fmla="*/ 1866900 h 3638550"/>
                <a:gd name="connsiteX15" fmla="*/ 3314700 w 3430408"/>
                <a:gd name="connsiteY15" fmla="*/ 1714500 h 3638550"/>
                <a:gd name="connsiteX16" fmla="*/ 3333750 w 3430408"/>
                <a:gd name="connsiteY16" fmla="*/ 1581150 h 3638550"/>
                <a:gd name="connsiteX17" fmla="*/ 3371850 w 3430408"/>
                <a:gd name="connsiteY17" fmla="*/ 1181100 h 3638550"/>
                <a:gd name="connsiteX18" fmla="*/ 3390900 w 3430408"/>
                <a:gd name="connsiteY18" fmla="*/ 495300 h 3638550"/>
                <a:gd name="connsiteX19" fmla="*/ 3429000 w 3430408"/>
                <a:gd name="connsiteY19" fmla="*/ 152400 h 3638550"/>
                <a:gd name="connsiteX20" fmla="*/ 3429000 w 3430408"/>
                <a:gd name="connsiteY2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876550 w 3430408"/>
                <a:gd name="connsiteY6" fmla="*/ 2800350 h 3638550"/>
                <a:gd name="connsiteX7" fmla="*/ 2990850 w 3430408"/>
                <a:gd name="connsiteY7" fmla="*/ 2571750 h 3638550"/>
                <a:gd name="connsiteX8" fmla="*/ 3048000 w 3430408"/>
                <a:gd name="connsiteY8" fmla="*/ 2495550 h 3638550"/>
                <a:gd name="connsiteX9" fmla="*/ 3124200 w 3430408"/>
                <a:gd name="connsiteY9" fmla="*/ 2305050 h 3638550"/>
                <a:gd name="connsiteX10" fmla="*/ 3162300 w 3430408"/>
                <a:gd name="connsiteY10" fmla="*/ 2247900 h 3638550"/>
                <a:gd name="connsiteX11" fmla="*/ 3181350 w 3430408"/>
                <a:gd name="connsiteY11" fmla="*/ 2190750 h 3638550"/>
                <a:gd name="connsiteX12" fmla="*/ 3219450 w 3430408"/>
                <a:gd name="connsiteY12" fmla="*/ 2133600 h 3638550"/>
                <a:gd name="connsiteX13" fmla="*/ 3276600 w 3430408"/>
                <a:gd name="connsiteY13" fmla="*/ 1924050 h 3638550"/>
                <a:gd name="connsiteX14" fmla="*/ 3295650 w 3430408"/>
                <a:gd name="connsiteY14" fmla="*/ 1866900 h 3638550"/>
                <a:gd name="connsiteX15" fmla="*/ 3314700 w 3430408"/>
                <a:gd name="connsiteY15" fmla="*/ 1714500 h 3638550"/>
                <a:gd name="connsiteX16" fmla="*/ 3333750 w 3430408"/>
                <a:gd name="connsiteY16" fmla="*/ 1581150 h 3638550"/>
                <a:gd name="connsiteX17" fmla="*/ 3371850 w 3430408"/>
                <a:gd name="connsiteY17" fmla="*/ 1181100 h 3638550"/>
                <a:gd name="connsiteX18" fmla="*/ 3390900 w 3430408"/>
                <a:gd name="connsiteY18" fmla="*/ 495300 h 3638550"/>
                <a:gd name="connsiteX19" fmla="*/ 3429000 w 3430408"/>
                <a:gd name="connsiteY19" fmla="*/ 152400 h 3638550"/>
                <a:gd name="connsiteX20" fmla="*/ 3429000 w 3430408"/>
                <a:gd name="connsiteY2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048000 w 3430408"/>
                <a:gd name="connsiteY7" fmla="*/ 2495550 h 3638550"/>
                <a:gd name="connsiteX8" fmla="*/ 3124200 w 3430408"/>
                <a:gd name="connsiteY8" fmla="*/ 2305050 h 3638550"/>
                <a:gd name="connsiteX9" fmla="*/ 3162300 w 3430408"/>
                <a:gd name="connsiteY9" fmla="*/ 2247900 h 3638550"/>
                <a:gd name="connsiteX10" fmla="*/ 3181350 w 3430408"/>
                <a:gd name="connsiteY10" fmla="*/ 2190750 h 3638550"/>
                <a:gd name="connsiteX11" fmla="*/ 3219450 w 3430408"/>
                <a:gd name="connsiteY11" fmla="*/ 2133600 h 3638550"/>
                <a:gd name="connsiteX12" fmla="*/ 3276600 w 3430408"/>
                <a:gd name="connsiteY12" fmla="*/ 1924050 h 3638550"/>
                <a:gd name="connsiteX13" fmla="*/ 3295650 w 3430408"/>
                <a:gd name="connsiteY13" fmla="*/ 1866900 h 3638550"/>
                <a:gd name="connsiteX14" fmla="*/ 3314700 w 3430408"/>
                <a:gd name="connsiteY14" fmla="*/ 1714500 h 3638550"/>
                <a:gd name="connsiteX15" fmla="*/ 3333750 w 3430408"/>
                <a:gd name="connsiteY15" fmla="*/ 1581150 h 3638550"/>
                <a:gd name="connsiteX16" fmla="*/ 3371850 w 3430408"/>
                <a:gd name="connsiteY16" fmla="*/ 1181100 h 3638550"/>
                <a:gd name="connsiteX17" fmla="*/ 3390900 w 3430408"/>
                <a:gd name="connsiteY17" fmla="*/ 495300 h 3638550"/>
                <a:gd name="connsiteX18" fmla="*/ 3429000 w 3430408"/>
                <a:gd name="connsiteY18" fmla="*/ 152400 h 3638550"/>
                <a:gd name="connsiteX19" fmla="*/ 3429000 w 3430408"/>
                <a:gd name="connsiteY19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62300 w 3430408"/>
                <a:gd name="connsiteY8" fmla="*/ 2247900 h 3638550"/>
                <a:gd name="connsiteX9" fmla="*/ 3181350 w 3430408"/>
                <a:gd name="connsiteY9" fmla="*/ 2190750 h 3638550"/>
                <a:gd name="connsiteX10" fmla="*/ 3219450 w 3430408"/>
                <a:gd name="connsiteY10" fmla="*/ 2133600 h 3638550"/>
                <a:gd name="connsiteX11" fmla="*/ 3276600 w 3430408"/>
                <a:gd name="connsiteY11" fmla="*/ 1924050 h 3638550"/>
                <a:gd name="connsiteX12" fmla="*/ 3295650 w 3430408"/>
                <a:gd name="connsiteY12" fmla="*/ 1866900 h 3638550"/>
                <a:gd name="connsiteX13" fmla="*/ 3314700 w 3430408"/>
                <a:gd name="connsiteY13" fmla="*/ 1714500 h 3638550"/>
                <a:gd name="connsiteX14" fmla="*/ 3333750 w 3430408"/>
                <a:gd name="connsiteY14" fmla="*/ 1581150 h 3638550"/>
                <a:gd name="connsiteX15" fmla="*/ 3371850 w 3430408"/>
                <a:gd name="connsiteY15" fmla="*/ 1181100 h 3638550"/>
                <a:gd name="connsiteX16" fmla="*/ 3390900 w 3430408"/>
                <a:gd name="connsiteY16" fmla="*/ 495300 h 3638550"/>
                <a:gd name="connsiteX17" fmla="*/ 3429000 w 3430408"/>
                <a:gd name="connsiteY17" fmla="*/ 152400 h 3638550"/>
                <a:gd name="connsiteX18" fmla="*/ 3429000 w 3430408"/>
                <a:gd name="connsiteY18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19450 w 3430408"/>
                <a:gd name="connsiteY9" fmla="*/ 2133600 h 3638550"/>
                <a:gd name="connsiteX10" fmla="*/ 3276600 w 3430408"/>
                <a:gd name="connsiteY10" fmla="*/ 1924050 h 3638550"/>
                <a:gd name="connsiteX11" fmla="*/ 3295650 w 3430408"/>
                <a:gd name="connsiteY11" fmla="*/ 1866900 h 3638550"/>
                <a:gd name="connsiteX12" fmla="*/ 3314700 w 3430408"/>
                <a:gd name="connsiteY12" fmla="*/ 1714500 h 3638550"/>
                <a:gd name="connsiteX13" fmla="*/ 3333750 w 3430408"/>
                <a:gd name="connsiteY13" fmla="*/ 1581150 h 3638550"/>
                <a:gd name="connsiteX14" fmla="*/ 3371850 w 3430408"/>
                <a:gd name="connsiteY14" fmla="*/ 1181100 h 3638550"/>
                <a:gd name="connsiteX15" fmla="*/ 3390900 w 3430408"/>
                <a:gd name="connsiteY15" fmla="*/ 495300 h 3638550"/>
                <a:gd name="connsiteX16" fmla="*/ 3429000 w 3430408"/>
                <a:gd name="connsiteY16" fmla="*/ 152400 h 3638550"/>
                <a:gd name="connsiteX17" fmla="*/ 3429000 w 3430408"/>
                <a:gd name="connsiteY17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295650 w 3430408"/>
                <a:gd name="connsiteY10" fmla="*/ 1866900 h 3638550"/>
                <a:gd name="connsiteX11" fmla="*/ 3314700 w 3430408"/>
                <a:gd name="connsiteY11" fmla="*/ 1714500 h 3638550"/>
                <a:gd name="connsiteX12" fmla="*/ 3333750 w 3430408"/>
                <a:gd name="connsiteY12" fmla="*/ 1581150 h 3638550"/>
                <a:gd name="connsiteX13" fmla="*/ 3371850 w 3430408"/>
                <a:gd name="connsiteY13" fmla="*/ 1181100 h 3638550"/>
                <a:gd name="connsiteX14" fmla="*/ 3390900 w 3430408"/>
                <a:gd name="connsiteY14" fmla="*/ 495300 h 3638550"/>
                <a:gd name="connsiteX15" fmla="*/ 3429000 w 3430408"/>
                <a:gd name="connsiteY15" fmla="*/ 152400 h 3638550"/>
                <a:gd name="connsiteX16" fmla="*/ 3429000 w 3430408"/>
                <a:gd name="connsiteY16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14700 w 3430408"/>
                <a:gd name="connsiteY10" fmla="*/ 1714500 h 3638550"/>
                <a:gd name="connsiteX11" fmla="*/ 3333750 w 3430408"/>
                <a:gd name="connsiteY11" fmla="*/ 1581150 h 3638550"/>
                <a:gd name="connsiteX12" fmla="*/ 3371850 w 3430408"/>
                <a:gd name="connsiteY12" fmla="*/ 1181100 h 3638550"/>
                <a:gd name="connsiteX13" fmla="*/ 3390900 w 3430408"/>
                <a:gd name="connsiteY13" fmla="*/ 495300 h 3638550"/>
                <a:gd name="connsiteX14" fmla="*/ 3429000 w 3430408"/>
                <a:gd name="connsiteY14" fmla="*/ 152400 h 3638550"/>
                <a:gd name="connsiteX15" fmla="*/ 3429000 w 3430408"/>
                <a:gd name="connsiteY15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14700 w 3430408"/>
                <a:gd name="connsiteY10" fmla="*/ 1714500 h 3638550"/>
                <a:gd name="connsiteX11" fmla="*/ 3371850 w 3430408"/>
                <a:gd name="connsiteY11" fmla="*/ 1181100 h 3638550"/>
                <a:gd name="connsiteX12" fmla="*/ 3390900 w 3430408"/>
                <a:gd name="connsiteY12" fmla="*/ 495300 h 3638550"/>
                <a:gd name="connsiteX13" fmla="*/ 3429000 w 3430408"/>
                <a:gd name="connsiteY13" fmla="*/ 152400 h 3638550"/>
                <a:gd name="connsiteX14" fmla="*/ 3429000 w 3430408"/>
                <a:gd name="connsiteY14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14700 w 3430408"/>
                <a:gd name="connsiteY10" fmla="*/ 1714500 h 3638550"/>
                <a:gd name="connsiteX11" fmla="*/ 3371850 w 3430408"/>
                <a:gd name="connsiteY11" fmla="*/ 1181100 h 3638550"/>
                <a:gd name="connsiteX12" fmla="*/ 3429000 w 3430408"/>
                <a:gd name="connsiteY12" fmla="*/ 152400 h 3638550"/>
                <a:gd name="connsiteX13" fmla="*/ 3429000 w 3430408"/>
                <a:gd name="connsiteY13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71850 w 3430408"/>
                <a:gd name="connsiteY10" fmla="*/ 1181100 h 3638550"/>
                <a:gd name="connsiteX11" fmla="*/ 3429000 w 3430408"/>
                <a:gd name="connsiteY11" fmla="*/ 152400 h 3638550"/>
                <a:gd name="connsiteX12" fmla="*/ 3429000 w 3430408"/>
                <a:gd name="connsiteY12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371850 w 3430408"/>
                <a:gd name="connsiteY9" fmla="*/ 1181100 h 3638550"/>
                <a:gd name="connsiteX10" fmla="*/ 3429000 w 3430408"/>
                <a:gd name="connsiteY10" fmla="*/ 152400 h 3638550"/>
                <a:gd name="connsiteX11" fmla="*/ 3429000 w 3430408"/>
                <a:gd name="connsiteY11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81350 w 3430408"/>
                <a:gd name="connsiteY7" fmla="*/ 2190750 h 3638550"/>
                <a:gd name="connsiteX8" fmla="*/ 3371850 w 3430408"/>
                <a:gd name="connsiteY8" fmla="*/ 1181100 h 3638550"/>
                <a:gd name="connsiteX9" fmla="*/ 3429000 w 3430408"/>
                <a:gd name="connsiteY9" fmla="*/ 152400 h 3638550"/>
                <a:gd name="connsiteX10" fmla="*/ 3429000 w 3430408"/>
                <a:gd name="connsiteY1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3181350 w 3430408"/>
                <a:gd name="connsiteY6" fmla="*/ 2190750 h 3638550"/>
                <a:gd name="connsiteX7" fmla="*/ 3371850 w 3430408"/>
                <a:gd name="connsiteY7" fmla="*/ 1181100 h 3638550"/>
                <a:gd name="connsiteX8" fmla="*/ 3429000 w 3430408"/>
                <a:gd name="connsiteY8" fmla="*/ 152400 h 3638550"/>
                <a:gd name="connsiteX9" fmla="*/ 3429000 w 3430408"/>
                <a:gd name="connsiteY9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3181350 w 3430408"/>
                <a:gd name="connsiteY5" fmla="*/ 2190750 h 3638550"/>
                <a:gd name="connsiteX6" fmla="*/ 3371850 w 3430408"/>
                <a:gd name="connsiteY6" fmla="*/ 1181100 h 3638550"/>
                <a:gd name="connsiteX7" fmla="*/ 3429000 w 3430408"/>
                <a:gd name="connsiteY7" fmla="*/ 152400 h 3638550"/>
                <a:gd name="connsiteX8" fmla="*/ 3429000 w 3430408"/>
                <a:gd name="connsiteY8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438400 w 3430408"/>
                <a:gd name="connsiteY3" fmla="*/ 3219450 h 3638550"/>
                <a:gd name="connsiteX4" fmla="*/ 3181350 w 3430408"/>
                <a:gd name="connsiteY4" fmla="*/ 2190750 h 3638550"/>
                <a:gd name="connsiteX5" fmla="*/ 3371850 w 3430408"/>
                <a:gd name="connsiteY5" fmla="*/ 1181100 h 3638550"/>
                <a:gd name="connsiteX6" fmla="*/ 3429000 w 3430408"/>
                <a:gd name="connsiteY6" fmla="*/ 152400 h 3638550"/>
                <a:gd name="connsiteX7" fmla="*/ 3429000 w 3430408"/>
                <a:gd name="connsiteY7" fmla="*/ 0 h 3638550"/>
                <a:gd name="connsiteX0" fmla="*/ 0 w 3430408"/>
                <a:gd name="connsiteY0" fmla="*/ 3638550 h 3654575"/>
                <a:gd name="connsiteX1" fmla="*/ 571500 w 3430408"/>
                <a:gd name="connsiteY1" fmla="*/ 3619500 h 3654575"/>
                <a:gd name="connsiteX2" fmla="*/ 2438400 w 3430408"/>
                <a:gd name="connsiteY2" fmla="*/ 3219450 h 3654575"/>
                <a:gd name="connsiteX3" fmla="*/ 3181350 w 3430408"/>
                <a:gd name="connsiteY3" fmla="*/ 2190750 h 3654575"/>
                <a:gd name="connsiteX4" fmla="*/ 3371850 w 3430408"/>
                <a:gd name="connsiteY4" fmla="*/ 1181100 h 3654575"/>
                <a:gd name="connsiteX5" fmla="*/ 3429000 w 3430408"/>
                <a:gd name="connsiteY5" fmla="*/ 152400 h 3654575"/>
                <a:gd name="connsiteX6" fmla="*/ 3429000 w 3430408"/>
                <a:gd name="connsiteY6" fmla="*/ 0 h 3654575"/>
                <a:gd name="connsiteX0" fmla="*/ 0 w 3430408"/>
                <a:gd name="connsiteY0" fmla="*/ 3638550 h 3638550"/>
                <a:gd name="connsiteX1" fmla="*/ 885954 w 3430408"/>
                <a:gd name="connsiteY1" fmla="*/ 3549161 h 3638550"/>
                <a:gd name="connsiteX2" fmla="*/ 2438400 w 3430408"/>
                <a:gd name="connsiteY2" fmla="*/ 3219450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430408"/>
                <a:gd name="connsiteY0" fmla="*/ 3638550 h 3638550"/>
                <a:gd name="connsiteX1" fmla="*/ 885954 w 3430408"/>
                <a:gd name="connsiteY1" fmla="*/ 3549161 h 3638550"/>
                <a:gd name="connsiteX2" fmla="*/ 2107395 w 3430408"/>
                <a:gd name="connsiteY2" fmla="*/ 3339439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430408"/>
                <a:gd name="connsiteY0" fmla="*/ 3638550 h 3638550"/>
                <a:gd name="connsiteX1" fmla="*/ 1146620 w 3430408"/>
                <a:gd name="connsiteY1" fmla="*/ 3553299 h 3638550"/>
                <a:gd name="connsiteX2" fmla="*/ 2107395 w 3430408"/>
                <a:gd name="connsiteY2" fmla="*/ 3339439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430408"/>
                <a:gd name="connsiteY0" fmla="*/ 3638550 h 3638550"/>
                <a:gd name="connsiteX1" fmla="*/ 1146620 w 3430408"/>
                <a:gd name="connsiteY1" fmla="*/ 3553299 h 3638550"/>
                <a:gd name="connsiteX2" fmla="*/ 2310136 w 3430408"/>
                <a:gd name="connsiteY2" fmla="*/ 3165661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623701"/>
                <a:gd name="connsiteY0" fmla="*/ 3638550 h 3638550"/>
                <a:gd name="connsiteX1" fmla="*/ 1146620 w 3623701"/>
                <a:gd name="connsiteY1" fmla="*/ 3553299 h 3638550"/>
                <a:gd name="connsiteX2" fmla="*/ 2310136 w 3623701"/>
                <a:gd name="connsiteY2" fmla="*/ 3165661 h 3638550"/>
                <a:gd name="connsiteX3" fmla="*/ 3181350 w 3623701"/>
                <a:gd name="connsiteY3" fmla="*/ 2190750 h 3638550"/>
                <a:gd name="connsiteX4" fmla="*/ 3618937 w 3623701"/>
                <a:gd name="connsiteY4" fmla="*/ 1542660 h 3638550"/>
                <a:gd name="connsiteX5" fmla="*/ 3429000 w 3623701"/>
                <a:gd name="connsiteY5" fmla="*/ 152400 h 3638550"/>
                <a:gd name="connsiteX6" fmla="*/ 3429000 w 3623701"/>
                <a:gd name="connsiteY6" fmla="*/ 0 h 3638550"/>
                <a:gd name="connsiteX0" fmla="*/ 0 w 3622949"/>
                <a:gd name="connsiteY0" fmla="*/ 3638550 h 3638550"/>
                <a:gd name="connsiteX1" fmla="*/ 1146620 w 3622949"/>
                <a:gd name="connsiteY1" fmla="*/ 3553299 h 3638550"/>
                <a:gd name="connsiteX2" fmla="*/ 2310136 w 3622949"/>
                <a:gd name="connsiteY2" fmla="*/ 3165661 h 3638550"/>
                <a:gd name="connsiteX3" fmla="*/ 3204516 w 3622949"/>
                <a:gd name="connsiteY3" fmla="*/ 2650234 h 3638550"/>
                <a:gd name="connsiteX4" fmla="*/ 3618937 w 3622949"/>
                <a:gd name="connsiteY4" fmla="*/ 1542660 h 3638550"/>
                <a:gd name="connsiteX5" fmla="*/ 3429000 w 3622949"/>
                <a:gd name="connsiteY5" fmla="*/ 152400 h 3638550"/>
                <a:gd name="connsiteX6" fmla="*/ 3429000 w 3622949"/>
                <a:gd name="connsiteY6" fmla="*/ 0 h 3638550"/>
                <a:gd name="connsiteX0" fmla="*/ 0 w 3624229"/>
                <a:gd name="connsiteY0" fmla="*/ 3638550 h 3638550"/>
                <a:gd name="connsiteX1" fmla="*/ 1146620 w 3624229"/>
                <a:gd name="connsiteY1" fmla="*/ 3553299 h 3638550"/>
                <a:gd name="connsiteX2" fmla="*/ 2310136 w 3624229"/>
                <a:gd name="connsiteY2" fmla="*/ 3165661 h 3638550"/>
                <a:gd name="connsiteX3" fmla="*/ 3165909 w 3624229"/>
                <a:gd name="connsiteY3" fmla="*/ 2424258 h 3638550"/>
                <a:gd name="connsiteX4" fmla="*/ 3618937 w 3624229"/>
                <a:gd name="connsiteY4" fmla="*/ 1542660 h 3638550"/>
                <a:gd name="connsiteX5" fmla="*/ 3429000 w 3624229"/>
                <a:gd name="connsiteY5" fmla="*/ 152400 h 3638550"/>
                <a:gd name="connsiteX6" fmla="*/ 3429000 w 3624229"/>
                <a:gd name="connsiteY6" fmla="*/ 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4229" h="3638550">
                  <a:moveTo>
                    <a:pt x="0" y="3638550"/>
                  </a:moveTo>
                  <a:cubicBezTo>
                    <a:pt x="190500" y="3632200"/>
                    <a:pt x="761597" y="3632114"/>
                    <a:pt x="1146620" y="3553299"/>
                  </a:cubicBezTo>
                  <a:cubicBezTo>
                    <a:pt x="1531643" y="3474484"/>
                    <a:pt x="1973588" y="3353834"/>
                    <a:pt x="2310136" y="3165661"/>
                  </a:cubicBezTo>
                  <a:cubicBezTo>
                    <a:pt x="2646684" y="2977488"/>
                    <a:pt x="2947776" y="2694758"/>
                    <a:pt x="3165909" y="2424258"/>
                  </a:cubicBezTo>
                  <a:cubicBezTo>
                    <a:pt x="3384042" y="2153758"/>
                    <a:pt x="3575089" y="1921303"/>
                    <a:pt x="3618937" y="1542660"/>
                  </a:cubicBezTo>
                  <a:cubicBezTo>
                    <a:pt x="3662785" y="1164017"/>
                    <a:pt x="3419475" y="349250"/>
                    <a:pt x="3429000" y="152400"/>
                  </a:cubicBezTo>
                  <a:cubicBezTo>
                    <a:pt x="3432169" y="101699"/>
                    <a:pt x="3429000" y="50800"/>
                    <a:pt x="3429000" y="0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103" name="手繪多邊形 62">
              <a:extLst>
                <a:ext uri="{FF2B5EF4-FFF2-40B4-BE49-F238E27FC236}">
                  <a16:creationId xmlns:a16="http://schemas.microsoft.com/office/drawing/2014/main" id="{74138DB6-610B-47F2-BAE7-C804A43B7CAC}"/>
                </a:ext>
              </a:extLst>
            </p:cNvPr>
            <p:cNvSpPr/>
            <p:nvPr/>
          </p:nvSpPr>
          <p:spPr>
            <a:xfrm>
              <a:off x="5722535" y="3675671"/>
              <a:ext cx="3113398" cy="2371859"/>
            </a:xfrm>
            <a:custGeom>
              <a:avLst/>
              <a:gdLst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162300 w 3467100"/>
                <a:gd name="connsiteY39" fmla="*/ 609600 h 3581400"/>
                <a:gd name="connsiteX40" fmla="*/ 3257550 w 3467100"/>
                <a:gd name="connsiteY40" fmla="*/ 514350 h 3581400"/>
                <a:gd name="connsiteX41" fmla="*/ 3352800 w 3467100"/>
                <a:gd name="connsiteY41" fmla="*/ 400050 h 3581400"/>
                <a:gd name="connsiteX42" fmla="*/ 3371850 w 3467100"/>
                <a:gd name="connsiteY42" fmla="*/ 323850 h 3581400"/>
                <a:gd name="connsiteX43" fmla="*/ 3409950 w 3467100"/>
                <a:gd name="connsiteY43" fmla="*/ 133350 h 3581400"/>
                <a:gd name="connsiteX44" fmla="*/ 3467100 w 3467100"/>
                <a:gd name="connsiteY44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257550 w 3467100"/>
                <a:gd name="connsiteY39" fmla="*/ 514350 h 3581400"/>
                <a:gd name="connsiteX40" fmla="*/ 3352800 w 3467100"/>
                <a:gd name="connsiteY40" fmla="*/ 400050 h 3581400"/>
                <a:gd name="connsiteX41" fmla="*/ 3371850 w 3467100"/>
                <a:gd name="connsiteY41" fmla="*/ 323850 h 3581400"/>
                <a:gd name="connsiteX42" fmla="*/ 3409950 w 3467100"/>
                <a:gd name="connsiteY42" fmla="*/ 133350 h 3581400"/>
                <a:gd name="connsiteX43" fmla="*/ 3467100 w 3467100"/>
                <a:gd name="connsiteY4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352800 w 3467100"/>
                <a:gd name="connsiteY39" fmla="*/ 400050 h 3581400"/>
                <a:gd name="connsiteX40" fmla="*/ 3371850 w 3467100"/>
                <a:gd name="connsiteY40" fmla="*/ 323850 h 3581400"/>
                <a:gd name="connsiteX41" fmla="*/ 3409950 w 3467100"/>
                <a:gd name="connsiteY41" fmla="*/ 133350 h 3581400"/>
                <a:gd name="connsiteX42" fmla="*/ 3467100 w 3467100"/>
                <a:gd name="connsiteY42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352800 w 3467100"/>
                <a:gd name="connsiteY39" fmla="*/ 400050 h 3581400"/>
                <a:gd name="connsiteX40" fmla="*/ 3409950 w 3467100"/>
                <a:gd name="connsiteY40" fmla="*/ 133350 h 3581400"/>
                <a:gd name="connsiteX41" fmla="*/ 3467100 w 3467100"/>
                <a:gd name="connsiteY41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352800 w 3467100"/>
                <a:gd name="connsiteY39" fmla="*/ 400050 h 3581400"/>
                <a:gd name="connsiteX40" fmla="*/ 3467100 w 3467100"/>
                <a:gd name="connsiteY4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352800 w 3467100"/>
                <a:gd name="connsiteY38" fmla="*/ 400050 h 3581400"/>
                <a:gd name="connsiteX39" fmla="*/ 3467100 w 3467100"/>
                <a:gd name="connsiteY39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352800 w 3467100"/>
                <a:gd name="connsiteY37" fmla="*/ 400050 h 3581400"/>
                <a:gd name="connsiteX38" fmla="*/ 3467100 w 3467100"/>
                <a:gd name="connsiteY38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86100 w 3467100"/>
                <a:gd name="connsiteY35" fmla="*/ 1066800 h 3581400"/>
                <a:gd name="connsiteX36" fmla="*/ 3352800 w 3467100"/>
                <a:gd name="connsiteY36" fmla="*/ 400050 h 3581400"/>
                <a:gd name="connsiteX37" fmla="*/ 3467100 w 3467100"/>
                <a:gd name="connsiteY37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3028950 w 3467100"/>
                <a:gd name="connsiteY33" fmla="*/ 1181100 h 3581400"/>
                <a:gd name="connsiteX34" fmla="*/ 3086100 w 3467100"/>
                <a:gd name="connsiteY34" fmla="*/ 1066800 h 3581400"/>
                <a:gd name="connsiteX35" fmla="*/ 3352800 w 3467100"/>
                <a:gd name="connsiteY35" fmla="*/ 400050 h 3581400"/>
                <a:gd name="connsiteX36" fmla="*/ 3467100 w 3467100"/>
                <a:gd name="connsiteY3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933700 w 3467100"/>
                <a:gd name="connsiteY31" fmla="*/ 1295400 h 3581400"/>
                <a:gd name="connsiteX32" fmla="*/ 3028950 w 3467100"/>
                <a:gd name="connsiteY32" fmla="*/ 1181100 h 3581400"/>
                <a:gd name="connsiteX33" fmla="*/ 3086100 w 3467100"/>
                <a:gd name="connsiteY33" fmla="*/ 1066800 h 3581400"/>
                <a:gd name="connsiteX34" fmla="*/ 3352800 w 3467100"/>
                <a:gd name="connsiteY34" fmla="*/ 400050 h 3581400"/>
                <a:gd name="connsiteX35" fmla="*/ 3467100 w 3467100"/>
                <a:gd name="connsiteY35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933700 w 3467100"/>
                <a:gd name="connsiteY30" fmla="*/ 1295400 h 3581400"/>
                <a:gd name="connsiteX31" fmla="*/ 3028950 w 3467100"/>
                <a:gd name="connsiteY31" fmla="*/ 1181100 h 3581400"/>
                <a:gd name="connsiteX32" fmla="*/ 3086100 w 3467100"/>
                <a:gd name="connsiteY32" fmla="*/ 1066800 h 3581400"/>
                <a:gd name="connsiteX33" fmla="*/ 3352800 w 3467100"/>
                <a:gd name="connsiteY33" fmla="*/ 400050 h 3581400"/>
                <a:gd name="connsiteX34" fmla="*/ 3467100 w 3467100"/>
                <a:gd name="connsiteY34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3028950 w 3467100"/>
                <a:gd name="connsiteY30" fmla="*/ 1181100 h 3581400"/>
                <a:gd name="connsiteX31" fmla="*/ 3086100 w 3467100"/>
                <a:gd name="connsiteY31" fmla="*/ 1066800 h 3581400"/>
                <a:gd name="connsiteX32" fmla="*/ 3352800 w 3467100"/>
                <a:gd name="connsiteY32" fmla="*/ 400050 h 3581400"/>
                <a:gd name="connsiteX33" fmla="*/ 3467100 w 3467100"/>
                <a:gd name="connsiteY3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3093489 w 3467100"/>
                <a:gd name="connsiteY30" fmla="*/ 1393128 h 3581400"/>
                <a:gd name="connsiteX31" fmla="*/ 3086100 w 3467100"/>
                <a:gd name="connsiteY31" fmla="*/ 1066800 h 3581400"/>
                <a:gd name="connsiteX32" fmla="*/ 3352800 w 3467100"/>
                <a:gd name="connsiteY32" fmla="*/ 400050 h 3581400"/>
                <a:gd name="connsiteX33" fmla="*/ 3467100 w 3467100"/>
                <a:gd name="connsiteY3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3093489 w 3467100"/>
                <a:gd name="connsiteY30" fmla="*/ 1393128 h 3581400"/>
                <a:gd name="connsiteX31" fmla="*/ 3352800 w 3467100"/>
                <a:gd name="connsiteY31" fmla="*/ 400050 h 3581400"/>
                <a:gd name="connsiteX32" fmla="*/ 3467100 w 3467100"/>
                <a:gd name="connsiteY32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3093489 w 3467100"/>
                <a:gd name="connsiteY29" fmla="*/ 1393128 h 3581400"/>
                <a:gd name="connsiteX30" fmla="*/ 3352800 w 3467100"/>
                <a:gd name="connsiteY30" fmla="*/ 400050 h 3581400"/>
                <a:gd name="connsiteX31" fmla="*/ 3467100 w 3467100"/>
                <a:gd name="connsiteY31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3093489 w 3467100"/>
                <a:gd name="connsiteY28" fmla="*/ 1393128 h 3581400"/>
                <a:gd name="connsiteX29" fmla="*/ 3352800 w 3467100"/>
                <a:gd name="connsiteY29" fmla="*/ 400050 h 3581400"/>
                <a:gd name="connsiteX30" fmla="*/ 3467100 w 3467100"/>
                <a:gd name="connsiteY3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3093489 w 3467100"/>
                <a:gd name="connsiteY27" fmla="*/ 1393128 h 3581400"/>
                <a:gd name="connsiteX28" fmla="*/ 3352800 w 3467100"/>
                <a:gd name="connsiteY28" fmla="*/ 400050 h 3581400"/>
                <a:gd name="connsiteX29" fmla="*/ 3467100 w 3467100"/>
                <a:gd name="connsiteY29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3093489 w 3467100"/>
                <a:gd name="connsiteY26" fmla="*/ 1393128 h 3581400"/>
                <a:gd name="connsiteX27" fmla="*/ 3352800 w 3467100"/>
                <a:gd name="connsiteY27" fmla="*/ 400050 h 3581400"/>
                <a:gd name="connsiteX28" fmla="*/ 3467100 w 3467100"/>
                <a:gd name="connsiteY28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3093489 w 3467100"/>
                <a:gd name="connsiteY25" fmla="*/ 1393128 h 3581400"/>
                <a:gd name="connsiteX26" fmla="*/ 3352800 w 3467100"/>
                <a:gd name="connsiteY26" fmla="*/ 400050 h 3581400"/>
                <a:gd name="connsiteX27" fmla="*/ 3467100 w 3467100"/>
                <a:gd name="connsiteY27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3093489 w 3467100"/>
                <a:gd name="connsiteY24" fmla="*/ 1393128 h 3581400"/>
                <a:gd name="connsiteX25" fmla="*/ 3352800 w 3467100"/>
                <a:gd name="connsiteY25" fmla="*/ 400050 h 3581400"/>
                <a:gd name="connsiteX26" fmla="*/ 3467100 w 3467100"/>
                <a:gd name="connsiteY2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64883 h 3581400"/>
                <a:gd name="connsiteX24" fmla="*/ 3093489 w 3467100"/>
                <a:gd name="connsiteY24" fmla="*/ 1393128 h 3581400"/>
                <a:gd name="connsiteX25" fmla="*/ 3352800 w 3467100"/>
                <a:gd name="connsiteY25" fmla="*/ 400050 h 3581400"/>
                <a:gd name="connsiteX26" fmla="*/ 3467100 w 3467100"/>
                <a:gd name="connsiteY2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3093489 w 3467100"/>
                <a:gd name="connsiteY23" fmla="*/ 1393128 h 3581400"/>
                <a:gd name="connsiteX24" fmla="*/ 3352800 w 3467100"/>
                <a:gd name="connsiteY24" fmla="*/ 400050 h 3581400"/>
                <a:gd name="connsiteX25" fmla="*/ 3467100 w 3467100"/>
                <a:gd name="connsiteY25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3093489 w 3467100"/>
                <a:gd name="connsiteY22" fmla="*/ 1393128 h 3581400"/>
                <a:gd name="connsiteX23" fmla="*/ 3352800 w 3467100"/>
                <a:gd name="connsiteY23" fmla="*/ 400050 h 3581400"/>
                <a:gd name="connsiteX24" fmla="*/ 3467100 w 3467100"/>
                <a:gd name="connsiteY24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3093489 w 3467100"/>
                <a:gd name="connsiteY21" fmla="*/ 1393128 h 3581400"/>
                <a:gd name="connsiteX22" fmla="*/ 3352800 w 3467100"/>
                <a:gd name="connsiteY22" fmla="*/ 400050 h 3581400"/>
                <a:gd name="connsiteX23" fmla="*/ 3467100 w 3467100"/>
                <a:gd name="connsiteY2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3093489 w 3467100"/>
                <a:gd name="connsiteY20" fmla="*/ 1393128 h 3581400"/>
                <a:gd name="connsiteX21" fmla="*/ 3352800 w 3467100"/>
                <a:gd name="connsiteY21" fmla="*/ 400050 h 3581400"/>
                <a:gd name="connsiteX22" fmla="*/ 3467100 w 3467100"/>
                <a:gd name="connsiteY22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3093489 w 3467100"/>
                <a:gd name="connsiteY19" fmla="*/ 1393128 h 3581400"/>
                <a:gd name="connsiteX20" fmla="*/ 3352800 w 3467100"/>
                <a:gd name="connsiteY20" fmla="*/ 400050 h 3581400"/>
                <a:gd name="connsiteX21" fmla="*/ 3467100 w 3467100"/>
                <a:gd name="connsiteY21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888869 w 3467100"/>
                <a:gd name="connsiteY17" fmla="*/ 2147824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536949 w 3467100"/>
                <a:gd name="connsiteY16" fmla="*/ 2555701 h 3581400"/>
                <a:gd name="connsiteX17" fmla="*/ 2888869 w 3467100"/>
                <a:gd name="connsiteY17" fmla="*/ 2147824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536949 w 3467100"/>
                <a:gd name="connsiteY16" fmla="*/ 2555701 h 3581400"/>
                <a:gd name="connsiteX17" fmla="*/ 2806728 w 3467100"/>
                <a:gd name="connsiteY17" fmla="*/ 2107049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123460 w 3467100"/>
                <a:gd name="connsiteY15" fmla="*/ 2947269 h 3581400"/>
                <a:gd name="connsiteX16" fmla="*/ 2536949 w 3467100"/>
                <a:gd name="connsiteY16" fmla="*/ 2555701 h 3581400"/>
                <a:gd name="connsiteX17" fmla="*/ 2806728 w 3467100"/>
                <a:gd name="connsiteY17" fmla="*/ 2107049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2123460 w 3467100"/>
                <a:gd name="connsiteY14" fmla="*/ 2947269 h 3581400"/>
                <a:gd name="connsiteX15" fmla="*/ 2536949 w 3467100"/>
                <a:gd name="connsiteY15" fmla="*/ 2555701 h 3581400"/>
                <a:gd name="connsiteX16" fmla="*/ 2806728 w 3467100"/>
                <a:gd name="connsiteY16" fmla="*/ 2107049 h 3581400"/>
                <a:gd name="connsiteX17" fmla="*/ 3093489 w 3467100"/>
                <a:gd name="connsiteY17" fmla="*/ 1393128 h 3581400"/>
                <a:gd name="connsiteX18" fmla="*/ 3352800 w 3467100"/>
                <a:gd name="connsiteY18" fmla="*/ 400050 h 3581400"/>
                <a:gd name="connsiteX19" fmla="*/ 3467100 w 3467100"/>
                <a:gd name="connsiteY19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2123460 w 3467100"/>
                <a:gd name="connsiteY13" fmla="*/ 2947269 h 3581400"/>
                <a:gd name="connsiteX14" fmla="*/ 2536949 w 3467100"/>
                <a:gd name="connsiteY14" fmla="*/ 2555701 h 3581400"/>
                <a:gd name="connsiteX15" fmla="*/ 2806728 w 3467100"/>
                <a:gd name="connsiteY15" fmla="*/ 2107049 h 3581400"/>
                <a:gd name="connsiteX16" fmla="*/ 3093489 w 3467100"/>
                <a:gd name="connsiteY16" fmla="*/ 1393128 h 3581400"/>
                <a:gd name="connsiteX17" fmla="*/ 3352800 w 3467100"/>
                <a:gd name="connsiteY17" fmla="*/ 400050 h 3581400"/>
                <a:gd name="connsiteX18" fmla="*/ 3467100 w 3467100"/>
                <a:gd name="connsiteY18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847850 w 3467100"/>
                <a:gd name="connsiteY11" fmla="*/ 3067050 h 3581400"/>
                <a:gd name="connsiteX12" fmla="*/ 2123460 w 3467100"/>
                <a:gd name="connsiteY12" fmla="*/ 2947269 h 3581400"/>
                <a:gd name="connsiteX13" fmla="*/ 2536949 w 3467100"/>
                <a:gd name="connsiteY13" fmla="*/ 2555701 h 3581400"/>
                <a:gd name="connsiteX14" fmla="*/ 2806728 w 3467100"/>
                <a:gd name="connsiteY14" fmla="*/ 2107049 h 3581400"/>
                <a:gd name="connsiteX15" fmla="*/ 3093489 w 3467100"/>
                <a:gd name="connsiteY15" fmla="*/ 1393128 h 3581400"/>
                <a:gd name="connsiteX16" fmla="*/ 3352800 w 3467100"/>
                <a:gd name="connsiteY16" fmla="*/ 400050 h 3581400"/>
                <a:gd name="connsiteX17" fmla="*/ 3467100 w 3467100"/>
                <a:gd name="connsiteY17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485900 w 3467100"/>
                <a:gd name="connsiteY8" fmla="*/ 3124200 h 3581400"/>
                <a:gd name="connsiteX9" fmla="*/ 1619250 w 3467100"/>
                <a:gd name="connsiteY9" fmla="*/ 3105150 h 3581400"/>
                <a:gd name="connsiteX10" fmla="*/ 1847850 w 3467100"/>
                <a:gd name="connsiteY10" fmla="*/ 3067050 h 3581400"/>
                <a:gd name="connsiteX11" fmla="*/ 2123460 w 3467100"/>
                <a:gd name="connsiteY11" fmla="*/ 2947269 h 3581400"/>
                <a:gd name="connsiteX12" fmla="*/ 2536949 w 3467100"/>
                <a:gd name="connsiteY12" fmla="*/ 2555701 h 3581400"/>
                <a:gd name="connsiteX13" fmla="*/ 2806728 w 3467100"/>
                <a:gd name="connsiteY13" fmla="*/ 2107049 h 3581400"/>
                <a:gd name="connsiteX14" fmla="*/ 3093489 w 3467100"/>
                <a:gd name="connsiteY14" fmla="*/ 1393128 h 3581400"/>
                <a:gd name="connsiteX15" fmla="*/ 3352800 w 3467100"/>
                <a:gd name="connsiteY15" fmla="*/ 400050 h 3581400"/>
                <a:gd name="connsiteX16" fmla="*/ 3467100 w 3467100"/>
                <a:gd name="connsiteY1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257300 w 3467100"/>
                <a:gd name="connsiteY6" fmla="*/ 3200400 h 3581400"/>
                <a:gd name="connsiteX7" fmla="*/ 1485900 w 3467100"/>
                <a:gd name="connsiteY7" fmla="*/ 3124200 h 3581400"/>
                <a:gd name="connsiteX8" fmla="*/ 1619250 w 3467100"/>
                <a:gd name="connsiteY8" fmla="*/ 3105150 h 3581400"/>
                <a:gd name="connsiteX9" fmla="*/ 1847850 w 3467100"/>
                <a:gd name="connsiteY9" fmla="*/ 3067050 h 3581400"/>
                <a:gd name="connsiteX10" fmla="*/ 2123460 w 3467100"/>
                <a:gd name="connsiteY10" fmla="*/ 2947269 h 3581400"/>
                <a:gd name="connsiteX11" fmla="*/ 2536949 w 3467100"/>
                <a:gd name="connsiteY11" fmla="*/ 2555701 h 3581400"/>
                <a:gd name="connsiteX12" fmla="*/ 2806728 w 3467100"/>
                <a:gd name="connsiteY12" fmla="*/ 2107049 h 3581400"/>
                <a:gd name="connsiteX13" fmla="*/ 3093489 w 3467100"/>
                <a:gd name="connsiteY13" fmla="*/ 1393128 h 3581400"/>
                <a:gd name="connsiteX14" fmla="*/ 3352800 w 3467100"/>
                <a:gd name="connsiteY14" fmla="*/ 400050 h 3581400"/>
                <a:gd name="connsiteX15" fmla="*/ 3467100 w 3467100"/>
                <a:gd name="connsiteY15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990600 w 3467100"/>
                <a:gd name="connsiteY4" fmla="*/ 3333750 h 3581400"/>
                <a:gd name="connsiteX5" fmla="*/ 1257300 w 3467100"/>
                <a:gd name="connsiteY5" fmla="*/ 3200400 h 3581400"/>
                <a:gd name="connsiteX6" fmla="*/ 1485900 w 3467100"/>
                <a:gd name="connsiteY6" fmla="*/ 3124200 h 3581400"/>
                <a:gd name="connsiteX7" fmla="*/ 1619250 w 3467100"/>
                <a:gd name="connsiteY7" fmla="*/ 3105150 h 3581400"/>
                <a:gd name="connsiteX8" fmla="*/ 1847850 w 3467100"/>
                <a:gd name="connsiteY8" fmla="*/ 3067050 h 3581400"/>
                <a:gd name="connsiteX9" fmla="*/ 2123460 w 3467100"/>
                <a:gd name="connsiteY9" fmla="*/ 2947269 h 3581400"/>
                <a:gd name="connsiteX10" fmla="*/ 2536949 w 3467100"/>
                <a:gd name="connsiteY10" fmla="*/ 2555701 h 3581400"/>
                <a:gd name="connsiteX11" fmla="*/ 2806728 w 3467100"/>
                <a:gd name="connsiteY11" fmla="*/ 2107049 h 3581400"/>
                <a:gd name="connsiteX12" fmla="*/ 3093489 w 3467100"/>
                <a:gd name="connsiteY12" fmla="*/ 1393128 h 3581400"/>
                <a:gd name="connsiteX13" fmla="*/ 3352800 w 3467100"/>
                <a:gd name="connsiteY13" fmla="*/ 400050 h 3581400"/>
                <a:gd name="connsiteX14" fmla="*/ 3467100 w 3467100"/>
                <a:gd name="connsiteY14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990600 w 3467100"/>
                <a:gd name="connsiteY4" fmla="*/ 3333751 h 3581400"/>
                <a:gd name="connsiteX5" fmla="*/ 1257300 w 3467100"/>
                <a:gd name="connsiteY5" fmla="*/ 3200400 h 3581400"/>
                <a:gd name="connsiteX6" fmla="*/ 1485900 w 3467100"/>
                <a:gd name="connsiteY6" fmla="*/ 3124200 h 3581400"/>
                <a:gd name="connsiteX7" fmla="*/ 1619250 w 3467100"/>
                <a:gd name="connsiteY7" fmla="*/ 3105150 h 3581400"/>
                <a:gd name="connsiteX8" fmla="*/ 1847850 w 3467100"/>
                <a:gd name="connsiteY8" fmla="*/ 3067050 h 3581400"/>
                <a:gd name="connsiteX9" fmla="*/ 2123460 w 3467100"/>
                <a:gd name="connsiteY9" fmla="*/ 2947269 h 3581400"/>
                <a:gd name="connsiteX10" fmla="*/ 2536949 w 3467100"/>
                <a:gd name="connsiteY10" fmla="*/ 2555701 h 3581400"/>
                <a:gd name="connsiteX11" fmla="*/ 2806728 w 3467100"/>
                <a:gd name="connsiteY11" fmla="*/ 2107049 h 3581400"/>
                <a:gd name="connsiteX12" fmla="*/ 3093489 w 3467100"/>
                <a:gd name="connsiteY12" fmla="*/ 1393128 h 3581400"/>
                <a:gd name="connsiteX13" fmla="*/ 3352800 w 3467100"/>
                <a:gd name="connsiteY13" fmla="*/ 400050 h 3581400"/>
                <a:gd name="connsiteX14" fmla="*/ 3467100 w 3467100"/>
                <a:gd name="connsiteY14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485900 w 3467100"/>
                <a:gd name="connsiteY5" fmla="*/ 3124200 h 3581400"/>
                <a:gd name="connsiteX6" fmla="*/ 1619250 w 3467100"/>
                <a:gd name="connsiteY6" fmla="*/ 3105150 h 3581400"/>
                <a:gd name="connsiteX7" fmla="*/ 1847850 w 3467100"/>
                <a:gd name="connsiteY7" fmla="*/ 3067050 h 3581400"/>
                <a:gd name="connsiteX8" fmla="*/ 2123460 w 3467100"/>
                <a:gd name="connsiteY8" fmla="*/ 2947269 h 3581400"/>
                <a:gd name="connsiteX9" fmla="*/ 2536949 w 3467100"/>
                <a:gd name="connsiteY9" fmla="*/ 2555701 h 3581400"/>
                <a:gd name="connsiteX10" fmla="*/ 2806728 w 3467100"/>
                <a:gd name="connsiteY10" fmla="*/ 2107049 h 3581400"/>
                <a:gd name="connsiteX11" fmla="*/ 3093489 w 3467100"/>
                <a:gd name="connsiteY11" fmla="*/ 1393128 h 3581400"/>
                <a:gd name="connsiteX12" fmla="*/ 3352800 w 3467100"/>
                <a:gd name="connsiteY12" fmla="*/ 400050 h 3581400"/>
                <a:gd name="connsiteX13" fmla="*/ 3467100 w 3467100"/>
                <a:gd name="connsiteY13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619250 w 3467100"/>
                <a:gd name="connsiteY5" fmla="*/ 3105150 h 3581400"/>
                <a:gd name="connsiteX6" fmla="*/ 1847850 w 3467100"/>
                <a:gd name="connsiteY6" fmla="*/ 3067050 h 3581400"/>
                <a:gd name="connsiteX7" fmla="*/ 2123460 w 3467100"/>
                <a:gd name="connsiteY7" fmla="*/ 2947269 h 3581400"/>
                <a:gd name="connsiteX8" fmla="*/ 2536949 w 3467100"/>
                <a:gd name="connsiteY8" fmla="*/ 2555701 h 3581400"/>
                <a:gd name="connsiteX9" fmla="*/ 2806728 w 3467100"/>
                <a:gd name="connsiteY9" fmla="*/ 2107049 h 3581400"/>
                <a:gd name="connsiteX10" fmla="*/ 3093489 w 3467100"/>
                <a:gd name="connsiteY10" fmla="*/ 1393128 h 3581400"/>
                <a:gd name="connsiteX11" fmla="*/ 3352800 w 3467100"/>
                <a:gd name="connsiteY11" fmla="*/ 400050 h 3581400"/>
                <a:gd name="connsiteX12" fmla="*/ 3467100 w 3467100"/>
                <a:gd name="connsiteY12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619250 w 3467100"/>
                <a:gd name="connsiteY5" fmla="*/ 3105150 h 3581400"/>
                <a:gd name="connsiteX6" fmla="*/ 2123460 w 3467100"/>
                <a:gd name="connsiteY6" fmla="*/ 2947269 h 3581400"/>
                <a:gd name="connsiteX7" fmla="*/ 2536949 w 3467100"/>
                <a:gd name="connsiteY7" fmla="*/ 2555701 h 3581400"/>
                <a:gd name="connsiteX8" fmla="*/ 2806728 w 3467100"/>
                <a:gd name="connsiteY8" fmla="*/ 2107049 h 3581400"/>
                <a:gd name="connsiteX9" fmla="*/ 3093489 w 3467100"/>
                <a:gd name="connsiteY9" fmla="*/ 1393128 h 3581400"/>
                <a:gd name="connsiteX10" fmla="*/ 3352800 w 3467100"/>
                <a:gd name="connsiteY10" fmla="*/ 400050 h 3581400"/>
                <a:gd name="connsiteX11" fmla="*/ 3467100 w 3467100"/>
                <a:gd name="connsiteY11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619250 w 3467100"/>
                <a:gd name="connsiteY5" fmla="*/ 3105150 h 3581400"/>
                <a:gd name="connsiteX6" fmla="*/ 2536949 w 3467100"/>
                <a:gd name="connsiteY6" fmla="*/ 2555701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36949 w 3467100"/>
                <a:gd name="connsiteY6" fmla="*/ 2555701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80953 w 3467100"/>
                <a:gd name="connsiteY6" fmla="*/ 2465997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806728 w 3467100"/>
                <a:gd name="connsiteY7" fmla="*/ 2107049 h 3581400"/>
                <a:gd name="connsiteX8" fmla="*/ 3175609 w 3467100"/>
                <a:gd name="connsiteY8" fmla="*/ 1489629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839575 w 3467100"/>
                <a:gd name="connsiteY7" fmla="*/ 2188702 h 3581400"/>
                <a:gd name="connsiteX8" fmla="*/ 3175609 w 3467100"/>
                <a:gd name="connsiteY8" fmla="*/ 1489629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839575 w 3467100"/>
                <a:gd name="connsiteY7" fmla="*/ 2188702 h 3581400"/>
                <a:gd name="connsiteX8" fmla="*/ 3175609 w 3467100"/>
                <a:gd name="connsiteY8" fmla="*/ 1489629 h 3581400"/>
                <a:gd name="connsiteX9" fmla="*/ 3243307 w 3467100"/>
                <a:gd name="connsiteY9" fmla="*/ 1283403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839575 w 3467100"/>
                <a:gd name="connsiteY7" fmla="*/ 2188702 h 3581400"/>
                <a:gd name="connsiteX8" fmla="*/ 3016844 w 3467100"/>
                <a:gd name="connsiteY8" fmla="*/ 1816248 h 3581400"/>
                <a:gd name="connsiteX9" fmla="*/ 3243307 w 3467100"/>
                <a:gd name="connsiteY9" fmla="*/ 1283403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987391 w 3467100"/>
                <a:gd name="connsiteY7" fmla="*/ 2173856 h 3581400"/>
                <a:gd name="connsiteX8" fmla="*/ 3016844 w 3467100"/>
                <a:gd name="connsiteY8" fmla="*/ 1816248 h 3581400"/>
                <a:gd name="connsiteX9" fmla="*/ 3243307 w 3467100"/>
                <a:gd name="connsiteY9" fmla="*/ 1283403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987391 w 3467100"/>
                <a:gd name="connsiteY7" fmla="*/ 2173856 h 3581400"/>
                <a:gd name="connsiteX8" fmla="*/ 3257728 w 3467100"/>
                <a:gd name="connsiteY8" fmla="*/ 1727169 h 3581400"/>
                <a:gd name="connsiteX9" fmla="*/ 3243307 w 3467100"/>
                <a:gd name="connsiteY9" fmla="*/ 1283403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987391 w 3467100"/>
                <a:gd name="connsiteY7" fmla="*/ 2173856 h 3581400"/>
                <a:gd name="connsiteX8" fmla="*/ 3257728 w 3467100"/>
                <a:gd name="connsiteY8" fmla="*/ 1727169 h 3581400"/>
                <a:gd name="connsiteX9" fmla="*/ 3330901 w 3467100"/>
                <a:gd name="connsiteY9" fmla="*/ 1268555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987391 w 3467100"/>
                <a:gd name="connsiteY7" fmla="*/ 2173856 h 3581400"/>
                <a:gd name="connsiteX8" fmla="*/ 3257728 w 3467100"/>
                <a:gd name="connsiteY8" fmla="*/ 1727169 h 3581400"/>
                <a:gd name="connsiteX9" fmla="*/ 3352801 w 3467100"/>
                <a:gd name="connsiteY9" fmla="*/ 1387325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987391 w 3467100"/>
                <a:gd name="connsiteY7" fmla="*/ 2173856 h 3581400"/>
                <a:gd name="connsiteX8" fmla="*/ 3257729 w 3467100"/>
                <a:gd name="connsiteY8" fmla="*/ 1875633 h 3581400"/>
                <a:gd name="connsiteX9" fmla="*/ 3352801 w 3467100"/>
                <a:gd name="connsiteY9" fmla="*/ 1387325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932644 w 3467100"/>
                <a:gd name="connsiteY7" fmla="*/ 2329741 h 3581400"/>
                <a:gd name="connsiteX8" fmla="*/ 3257729 w 3467100"/>
                <a:gd name="connsiteY8" fmla="*/ 1875633 h 3581400"/>
                <a:gd name="connsiteX9" fmla="*/ 3352801 w 3467100"/>
                <a:gd name="connsiteY9" fmla="*/ 1387325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46144 w 3467100"/>
                <a:gd name="connsiteY6" fmla="*/ 2650739 h 3581400"/>
                <a:gd name="connsiteX7" fmla="*/ 2932644 w 3467100"/>
                <a:gd name="connsiteY7" fmla="*/ 2329741 h 3581400"/>
                <a:gd name="connsiteX8" fmla="*/ 3257729 w 3467100"/>
                <a:gd name="connsiteY8" fmla="*/ 1875633 h 3581400"/>
                <a:gd name="connsiteX9" fmla="*/ 3352801 w 3467100"/>
                <a:gd name="connsiteY9" fmla="*/ 1387325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932644 w 3467100"/>
                <a:gd name="connsiteY6" fmla="*/ 2329741 h 3581400"/>
                <a:gd name="connsiteX7" fmla="*/ 3257729 w 3467100"/>
                <a:gd name="connsiteY7" fmla="*/ 1875633 h 3581400"/>
                <a:gd name="connsiteX8" fmla="*/ 3352801 w 3467100"/>
                <a:gd name="connsiteY8" fmla="*/ 1387325 h 3581400"/>
                <a:gd name="connsiteX9" fmla="*/ 3467100 w 3467100"/>
                <a:gd name="connsiteY9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932644 w 3467100"/>
                <a:gd name="connsiteY6" fmla="*/ 2329741 h 3581400"/>
                <a:gd name="connsiteX7" fmla="*/ 3352801 w 3467100"/>
                <a:gd name="connsiteY7" fmla="*/ 1387325 h 3581400"/>
                <a:gd name="connsiteX8" fmla="*/ 3467100 w 3467100"/>
                <a:gd name="connsiteY8" fmla="*/ 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7100" h="3581400">
                  <a:moveTo>
                    <a:pt x="0" y="3581400"/>
                  </a:moveTo>
                  <a:lnTo>
                    <a:pt x="381000" y="3467100"/>
                  </a:lnTo>
                  <a:cubicBezTo>
                    <a:pt x="466725" y="3441700"/>
                    <a:pt x="508874" y="3430643"/>
                    <a:pt x="514350" y="3429000"/>
                  </a:cubicBezTo>
                  <a:cubicBezTo>
                    <a:pt x="704528" y="3371947"/>
                    <a:pt x="551683" y="3401895"/>
                    <a:pt x="762000" y="3371850"/>
                  </a:cubicBezTo>
                  <a:cubicBezTo>
                    <a:pt x="885825" y="3333750"/>
                    <a:pt x="1018595" y="3289022"/>
                    <a:pt x="1257300" y="3200400"/>
                  </a:cubicBezTo>
                  <a:cubicBezTo>
                    <a:pt x="1496005" y="3111778"/>
                    <a:pt x="1915007" y="2985225"/>
                    <a:pt x="2194231" y="2840115"/>
                  </a:cubicBezTo>
                  <a:cubicBezTo>
                    <a:pt x="2473455" y="2695005"/>
                    <a:pt x="2755394" y="2490488"/>
                    <a:pt x="2932644" y="2329741"/>
                  </a:cubicBezTo>
                  <a:cubicBezTo>
                    <a:pt x="3125739" y="2087609"/>
                    <a:pt x="3263725" y="1775615"/>
                    <a:pt x="3352801" y="1387325"/>
                  </a:cubicBezTo>
                  <a:cubicBezTo>
                    <a:pt x="3406776" y="1257150"/>
                    <a:pt x="3443288" y="83344"/>
                    <a:pt x="3467100" y="0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104" name="手繪多邊形 63">
              <a:extLst>
                <a:ext uri="{FF2B5EF4-FFF2-40B4-BE49-F238E27FC236}">
                  <a16:creationId xmlns:a16="http://schemas.microsoft.com/office/drawing/2014/main" id="{A7A17BE3-9B37-46C7-8D3A-5E288DBE6B49}"/>
                </a:ext>
              </a:extLst>
            </p:cNvPr>
            <p:cNvSpPr/>
            <p:nvPr/>
          </p:nvSpPr>
          <p:spPr>
            <a:xfrm>
              <a:off x="6499999" y="2829021"/>
              <a:ext cx="298554" cy="3207727"/>
            </a:xfrm>
            <a:custGeom>
              <a:avLst/>
              <a:gdLst>
                <a:gd name="connsiteX0" fmla="*/ 342900 w 610877"/>
                <a:gd name="connsiteY0" fmla="*/ 4914900 h 4914900"/>
                <a:gd name="connsiteX1" fmla="*/ 323850 w 610877"/>
                <a:gd name="connsiteY1" fmla="*/ 4686300 h 4914900"/>
                <a:gd name="connsiteX2" fmla="*/ 304800 w 610877"/>
                <a:gd name="connsiteY2" fmla="*/ 4552950 h 4914900"/>
                <a:gd name="connsiteX3" fmla="*/ 285750 w 610877"/>
                <a:gd name="connsiteY3" fmla="*/ 4133850 h 4914900"/>
                <a:gd name="connsiteX4" fmla="*/ 266700 w 610877"/>
                <a:gd name="connsiteY4" fmla="*/ 4038600 h 4914900"/>
                <a:gd name="connsiteX5" fmla="*/ 247650 w 610877"/>
                <a:gd name="connsiteY5" fmla="*/ 3905250 h 4914900"/>
                <a:gd name="connsiteX6" fmla="*/ 190500 w 610877"/>
                <a:gd name="connsiteY6" fmla="*/ 3505200 h 4914900"/>
                <a:gd name="connsiteX7" fmla="*/ 171450 w 610877"/>
                <a:gd name="connsiteY7" fmla="*/ 3448050 h 4914900"/>
                <a:gd name="connsiteX8" fmla="*/ 114300 w 610877"/>
                <a:gd name="connsiteY8" fmla="*/ 3048000 h 4914900"/>
                <a:gd name="connsiteX9" fmla="*/ 76200 w 610877"/>
                <a:gd name="connsiteY9" fmla="*/ 2933700 h 4914900"/>
                <a:gd name="connsiteX10" fmla="*/ 57150 w 610877"/>
                <a:gd name="connsiteY10" fmla="*/ 2781300 h 4914900"/>
                <a:gd name="connsiteX11" fmla="*/ 38100 w 610877"/>
                <a:gd name="connsiteY11" fmla="*/ 2705100 h 4914900"/>
                <a:gd name="connsiteX12" fmla="*/ 0 w 610877"/>
                <a:gd name="connsiteY12" fmla="*/ 2419350 h 4914900"/>
                <a:gd name="connsiteX13" fmla="*/ 19050 w 610877"/>
                <a:gd name="connsiteY13" fmla="*/ 1695450 h 4914900"/>
                <a:gd name="connsiteX14" fmla="*/ 38100 w 610877"/>
                <a:gd name="connsiteY14" fmla="*/ 1638300 h 4914900"/>
                <a:gd name="connsiteX15" fmla="*/ 76200 w 610877"/>
                <a:gd name="connsiteY15" fmla="*/ 1485900 h 4914900"/>
                <a:gd name="connsiteX16" fmla="*/ 133350 w 610877"/>
                <a:gd name="connsiteY16" fmla="*/ 1447800 h 4914900"/>
                <a:gd name="connsiteX17" fmla="*/ 190500 w 610877"/>
                <a:gd name="connsiteY17" fmla="*/ 1238250 h 4914900"/>
                <a:gd name="connsiteX18" fmla="*/ 209550 w 610877"/>
                <a:gd name="connsiteY18" fmla="*/ 1162050 h 4914900"/>
                <a:gd name="connsiteX19" fmla="*/ 247650 w 610877"/>
                <a:gd name="connsiteY19" fmla="*/ 1047750 h 4914900"/>
                <a:gd name="connsiteX20" fmla="*/ 304800 w 610877"/>
                <a:gd name="connsiteY20" fmla="*/ 800100 h 4914900"/>
                <a:gd name="connsiteX21" fmla="*/ 419100 w 610877"/>
                <a:gd name="connsiteY21" fmla="*/ 723900 h 4914900"/>
                <a:gd name="connsiteX22" fmla="*/ 495300 w 610877"/>
                <a:gd name="connsiteY22" fmla="*/ 609600 h 4914900"/>
                <a:gd name="connsiteX23" fmla="*/ 533400 w 610877"/>
                <a:gd name="connsiteY23" fmla="*/ 552450 h 4914900"/>
                <a:gd name="connsiteX24" fmla="*/ 552450 w 610877"/>
                <a:gd name="connsiteY24" fmla="*/ 381000 h 4914900"/>
                <a:gd name="connsiteX25" fmla="*/ 590550 w 610877"/>
                <a:gd name="connsiteY25" fmla="*/ 209550 h 4914900"/>
                <a:gd name="connsiteX26" fmla="*/ 609600 w 610877"/>
                <a:gd name="connsiteY26" fmla="*/ 95250 h 4914900"/>
                <a:gd name="connsiteX27" fmla="*/ 609600 w 610877"/>
                <a:gd name="connsiteY27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33400 w 609600"/>
                <a:gd name="connsiteY23" fmla="*/ 552450 h 4914900"/>
                <a:gd name="connsiteX24" fmla="*/ 552450 w 609600"/>
                <a:gd name="connsiteY24" fmla="*/ 381000 h 4914900"/>
                <a:gd name="connsiteX25" fmla="*/ 590550 w 609600"/>
                <a:gd name="connsiteY25" fmla="*/ 209550 h 4914900"/>
                <a:gd name="connsiteX26" fmla="*/ 609600 w 609600"/>
                <a:gd name="connsiteY2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33400 w 609600"/>
                <a:gd name="connsiteY23" fmla="*/ 552450 h 4914900"/>
                <a:gd name="connsiteX24" fmla="*/ 552450 w 609600"/>
                <a:gd name="connsiteY24" fmla="*/ 381000 h 4914900"/>
                <a:gd name="connsiteX25" fmla="*/ 590550 w 609600"/>
                <a:gd name="connsiteY25" fmla="*/ 209550 h 4914900"/>
                <a:gd name="connsiteX26" fmla="*/ 609600 w 609600"/>
                <a:gd name="connsiteY2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33400 w 609600"/>
                <a:gd name="connsiteY23" fmla="*/ 552450 h 4914900"/>
                <a:gd name="connsiteX24" fmla="*/ 552450 w 609600"/>
                <a:gd name="connsiteY24" fmla="*/ 381000 h 4914900"/>
                <a:gd name="connsiteX25" fmla="*/ 590550 w 609600"/>
                <a:gd name="connsiteY25" fmla="*/ 209550 h 4914900"/>
                <a:gd name="connsiteX26" fmla="*/ 609600 w 609600"/>
                <a:gd name="connsiteY2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52450 w 609600"/>
                <a:gd name="connsiteY23" fmla="*/ 381000 h 4914900"/>
                <a:gd name="connsiteX24" fmla="*/ 590550 w 609600"/>
                <a:gd name="connsiteY24" fmla="*/ 209550 h 4914900"/>
                <a:gd name="connsiteX25" fmla="*/ 609600 w 609600"/>
                <a:gd name="connsiteY25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552450 w 609600"/>
                <a:gd name="connsiteY22" fmla="*/ 381000 h 4914900"/>
                <a:gd name="connsiteX23" fmla="*/ 590550 w 609600"/>
                <a:gd name="connsiteY23" fmla="*/ 209550 h 4914900"/>
                <a:gd name="connsiteX24" fmla="*/ 609600 w 609600"/>
                <a:gd name="connsiteY24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419100 w 609600"/>
                <a:gd name="connsiteY20" fmla="*/ 723900 h 4914900"/>
                <a:gd name="connsiteX21" fmla="*/ 552450 w 609600"/>
                <a:gd name="connsiteY21" fmla="*/ 381000 h 4914900"/>
                <a:gd name="connsiteX22" fmla="*/ 590550 w 609600"/>
                <a:gd name="connsiteY22" fmla="*/ 209550 h 4914900"/>
                <a:gd name="connsiteX23" fmla="*/ 609600 w 609600"/>
                <a:gd name="connsiteY23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47650 w 609600"/>
                <a:gd name="connsiteY18" fmla="*/ 1047750 h 4914900"/>
                <a:gd name="connsiteX19" fmla="*/ 419100 w 609600"/>
                <a:gd name="connsiteY19" fmla="*/ 723900 h 4914900"/>
                <a:gd name="connsiteX20" fmla="*/ 552450 w 609600"/>
                <a:gd name="connsiteY20" fmla="*/ 381000 h 4914900"/>
                <a:gd name="connsiteX21" fmla="*/ 590550 w 609600"/>
                <a:gd name="connsiteY21" fmla="*/ 209550 h 4914900"/>
                <a:gd name="connsiteX22" fmla="*/ 609600 w 609600"/>
                <a:gd name="connsiteY22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90500 w 609600"/>
                <a:gd name="connsiteY16" fmla="*/ 1238250 h 4914900"/>
                <a:gd name="connsiteX17" fmla="*/ 247650 w 609600"/>
                <a:gd name="connsiteY17" fmla="*/ 1047750 h 4914900"/>
                <a:gd name="connsiteX18" fmla="*/ 419100 w 609600"/>
                <a:gd name="connsiteY18" fmla="*/ 723900 h 4914900"/>
                <a:gd name="connsiteX19" fmla="*/ 552450 w 609600"/>
                <a:gd name="connsiteY19" fmla="*/ 381000 h 4914900"/>
                <a:gd name="connsiteX20" fmla="*/ 590550 w 609600"/>
                <a:gd name="connsiteY20" fmla="*/ 209550 h 4914900"/>
                <a:gd name="connsiteX21" fmla="*/ 609600 w 609600"/>
                <a:gd name="connsiteY21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76200 w 609600"/>
                <a:gd name="connsiteY14" fmla="*/ 1485900 h 4914900"/>
                <a:gd name="connsiteX15" fmla="*/ 190500 w 609600"/>
                <a:gd name="connsiteY15" fmla="*/ 1238250 h 4914900"/>
                <a:gd name="connsiteX16" fmla="*/ 247650 w 609600"/>
                <a:gd name="connsiteY16" fmla="*/ 1047750 h 4914900"/>
                <a:gd name="connsiteX17" fmla="*/ 419100 w 609600"/>
                <a:gd name="connsiteY17" fmla="*/ 723900 h 4914900"/>
                <a:gd name="connsiteX18" fmla="*/ 552450 w 609600"/>
                <a:gd name="connsiteY18" fmla="*/ 381000 h 4914900"/>
                <a:gd name="connsiteX19" fmla="*/ 590550 w 609600"/>
                <a:gd name="connsiteY19" fmla="*/ 209550 h 4914900"/>
                <a:gd name="connsiteX20" fmla="*/ 609600 w 609600"/>
                <a:gd name="connsiteY20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76200 w 609600"/>
                <a:gd name="connsiteY13" fmla="*/ 1485900 h 4914900"/>
                <a:gd name="connsiteX14" fmla="*/ 190500 w 609600"/>
                <a:gd name="connsiteY14" fmla="*/ 1238250 h 4914900"/>
                <a:gd name="connsiteX15" fmla="*/ 247650 w 609600"/>
                <a:gd name="connsiteY15" fmla="*/ 1047750 h 4914900"/>
                <a:gd name="connsiteX16" fmla="*/ 419100 w 609600"/>
                <a:gd name="connsiteY16" fmla="*/ 723900 h 4914900"/>
                <a:gd name="connsiteX17" fmla="*/ 552450 w 609600"/>
                <a:gd name="connsiteY17" fmla="*/ 381000 h 4914900"/>
                <a:gd name="connsiteX18" fmla="*/ 590550 w 609600"/>
                <a:gd name="connsiteY18" fmla="*/ 209550 h 4914900"/>
                <a:gd name="connsiteX19" fmla="*/ 609600 w 609600"/>
                <a:gd name="connsiteY19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76200 w 609600"/>
                <a:gd name="connsiteY13" fmla="*/ 1485900 h 4914900"/>
                <a:gd name="connsiteX14" fmla="*/ 247650 w 609600"/>
                <a:gd name="connsiteY14" fmla="*/ 1047750 h 4914900"/>
                <a:gd name="connsiteX15" fmla="*/ 419100 w 609600"/>
                <a:gd name="connsiteY15" fmla="*/ 723900 h 4914900"/>
                <a:gd name="connsiteX16" fmla="*/ 552450 w 609600"/>
                <a:gd name="connsiteY16" fmla="*/ 381000 h 4914900"/>
                <a:gd name="connsiteX17" fmla="*/ 590550 w 609600"/>
                <a:gd name="connsiteY17" fmla="*/ 209550 h 4914900"/>
                <a:gd name="connsiteX18" fmla="*/ 609600 w 609600"/>
                <a:gd name="connsiteY18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247650 w 609600"/>
                <a:gd name="connsiteY13" fmla="*/ 1047750 h 4914900"/>
                <a:gd name="connsiteX14" fmla="*/ 419100 w 609600"/>
                <a:gd name="connsiteY14" fmla="*/ 723900 h 4914900"/>
                <a:gd name="connsiteX15" fmla="*/ 552450 w 609600"/>
                <a:gd name="connsiteY15" fmla="*/ 381000 h 4914900"/>
                <a:gd name="connsiteX16" fmla="*/ 590550 w 609600"/>
                <a:gd name="connsiteY16" fmla="*/ 209550 h 4914900"/>
                <a:gd name="connsiteX17" fmla="*/ 609600 w 609600"/>
                <a:gd name="connsiteY17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419100 w 609600"/>
                <a:gd name="connsiteY13" fmla="*/ 723900 h 4914900"/>
                <a:gd name="connsiteX14" fmla="*/ 552450 w 609600"/>
                <a:gd name="connsiteY14" fmla="*/ 381000 h 4914900"/>
                <a:gd name="connsiteX15" fmla="*/ 590550 w 609600"/>
                <a:gd name="connsiteY15" fmla="*/ 209550 h 4914900"/>
                <a:gd name="connsiteX16" fmla="*/ 609600 w 609600"/>
                <a:gd name="connsiteY1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439788 w 609600"/>
                <a:gd name="connsiteY13" fmla="*/ 839752 h 4914900"/>
                <a:gd name="connsiteX14" fmla="*/ 552450 w 609600"/>
                <a:gd name="connsiteY14" fmla="*/ 381000 h 4914900"/>
                <a:gd name="connsiteX15" fmla="*/ 590550 w 609600"/>
                <a:gd name="connsiteY15" fmla="*/ 209550 h 4914900"/>
                <a:gd name="connsiteX16" fmla="*/ 609600 w 609600"/>
                <a:gd name="connsiteY16" fmla="*/ 0 h 4914900"/>
                <a:gd name="connsiteX0" fmla="*/ 362872 w 629572"/>
                <a:gd name="connsiteY0" fmla="*/ 4914900 h 4914900"/>
                <a:gd name="connsiteX1" fmla="*/ 343822 w 629572"/>
                <a:gd name="connsiteY1" fmla="*/ 4686300 h 4914900"/>
                <a:gd name="connsiteX2" fmla="*/ 324772 w 629572"/>
                <a:gd name="connsiteY2" fmla="*/ 4552950 h 4914900"/>
                <a:gd name="connsiteX3" fmla="*/ 305722 w 629572"/>
                <a:gd name="connsiteY3" fmla="*/ 4133850 h 4914900"/>
                <a:gd name="connsiteX4" fmla="*/ 286672 w 629572"/>
                <a:gd name="connsiteY4" fmla="*/ 4038600 h 4914900"/>
                <a:gd name="connsiteX5" fmla="*/ 267622 w 629572"/>
                <a:gd name="connsiteY5" fmla="*/ 3905250 h 4914900"/>
                <a:gd name="connsiteX6" fmla="*/ 210472 w 629572"/>
                <a:gd name="connsiteY6" fmla="*/ 3505200 h 4914900"/>
                <a:gd name="connsiteX7" fmla="*/ 191422 w 629572"/>
                <a:gd name="connsiteY7" fmla="*/ 3448050 h 4914900"/>
                <a:gd name="connsiteX8" fmla="*/ 134272 w 629572"/>
                <a:gd name="connsiteY8" fmla="*/ 3048000 h 4914900"/>
                <a:gd name="connsiteX9" fmla="*/ 96172 w 629572"/>
                <a:gd name="connsiteY9" fmla="*/ 2933700 h 4914900"/>
                <a:gd name="connsiteX10" fmla="*/ 77122 w 629572"/>
                <a:gd name="connsiteY10" fmla="*/ 2781300 h 4914900"/>
                <a:gd name="connsiteX11" fmla="*/ 19972 w 629572"/>
                <a:gd name="connsiteY11" fmla="*/ 2419350 h 4914900"/>
                <a:gd name="connsiteX12" fmla="*/ 459760 w 629572"/>
                <a:gd name="connsiteY12" fmla="*/ 839752 h 4914900"/>
                <a:gd name="connsiteX13" fmla="*/ 572422 w 629572"/>
                <a:gd name="connsiteY13" fmla="*/ 381000 h 4914900"/>
                <a:gd name="connsiteX14" fmla="*/ 610522 w 629572"/>
                <a:gd name="connsiteY14" fmla="*/ 209550 h 4914900"/>
                <a:gd name="connsiteX15" fmla="*/ 629572 w 629572"/>
                <a:gd name="connsiteY15" fmla="*/ 0 h 4914900"/>
                <a:gd name="connsiteX0" fmla="*/ 360075 w 626775"/>
                <a:gd name="connsiteY0" fmla="*/ 4914900 h 4914900"/>
                <a:gd name="connsiteX1" fmla="*/ 341025 w 626775"/>
                <a:gd name="connsiteY1" fmla="*/ 4686300 h 4914900"/>
                <a:gd name="connsiteX2" fmla="*/ 321975 w 626775"/>
                <a:gd name="connsiteY2" fmla="*/ 4552950 h 4914900"/>
                <a:gd name="connsiteX3" fmla="*/ 302925 w 626775"/>
                <a:gd name="connsiteY3" fmla="*/ 4133850 h 4914900"/>
                <a:gd name="connsiteX4" fmla="*/ 283875 w 626775"/>
                <a:gd name="connsiteY4" fmla="*/ 4038600 h 4914900"/>
                <a:gd name="connsiteX5" fmla="*/ 264825 w 626775"/>
                <a:gd name="connsiteY5" fmla="*/ 3905250 h 4914900"/>
                <a:gd name="connsiteX6" fmla="*/ 207675 w 626775"/>
                <a:gd name="connsiteY6" fmla="*/ 3505200 h 4914900"/>
                <a:gd name="connsiteX7" fmla="*/ 188625 w 626775"/>
                <a:gd name="connsiteY7" fmla="*/ 3448050 h 4914900"/>
                <a:gd name="connsiteX8" fmla="*/ 131475 w 626775"/>
                <a:gd name="connsiteY8" fmla="*/ 3048000 h 4914900"/>
                <a:gd name="connsiteX9" fmla="*/ 93375 w 626775"/>
                <a:gd name="connsiteY9" fmla="*/ 2933700 h 4914900"/>
                <a:gd name="connsiteX10" fmla="*/ 17175 w 626775"/>
                <a:gd name="connsiteY10" fmla="*/ 2419350 h 4914900"/>
                <a:gd name="connsiteX11" fmla="*/ 456963 w 626775"/>
                <a:gd name="connsiteY11" fmla="*/ 839752 h 4914900"/>
                <a:gd name="connsiteX12" fmla="*/ 569625 w 626775"/>
                <a:gd name="connsiteY12" fmla="*/ 381000 h 4914900"/>
                <a:gd name="connsiteX13" fmla="*/ 607725 w 626775"/>
                <a:gd name="connsiteY13" fmla="*/ 209550 h 4914900"/>
                <a:gd name="connsiteX14" fmla="*/ 626775 w 626775"/>
                <a:gd name="connsiteY14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0 w 609600"/>
                <a:gd name="connsiteY9" fmla="*/ 2419350 h 4914900"/>
                <a:gd name="connsiteX10" fmla="*/ 439788 w 609600"/>
                <a:gd name="connsiteY10" fmla="*/ 839752 h 4914900"/>
                <a:gd name="connsiteX11" fmla="*/ 552450 w 609600"/>
                <a:gd name="connsiteY11" fmla="*/ 381000 h 4914900"/>
                <a:gd name="connsiteX12" fmla="*/ 590550 w 609600"/>
                <a:gd name="connsiteY12" fmla="*/ 209550 h 4914900"/>
                <a:gd name="connsiteX13" fmla="*/ 609600 w 60960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390138 w 559950"/>
                <a:gd name="connsiteY10" fmla="*/ 839752 h 4914900"/>
                <a:gd name="connsiteX11" fmla="*/ 502800 w 559950"/>
                <a:gd name="connsiteY11" fmla="*/ 381000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66011 w 559950"/>
                <a:gd name="connsiteY10" fmla="*/ 881128 h 4914900"/>
                <a:gd name="connsiteX11" fmla="*/ 502800 w 559950"/>
                <a:gd name="connsiteY11" fmla="*/ 381000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502800 w 559950"/>
                <a:gd name="connsiteY11" fmla="*/ 381000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420049 w 559950"/>
                <a:gd name="connsiteY11" fmla="*/ 455476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420049 w 559950"/>
                <a:gd name="connsiteY11" fmla="*/ 455476 h 4914900"/>
                <a:gd name="connsiteX12" fmla="*/ 458149 w 559950"/>
                <a:gd name="connsiteY12" fmla="*/ 238513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374536 w 559950"/>
                <a:gd name="connsiteY11" fmla="*/ 455476 h 4914900"/>
                <a:gd name="connsiteX12" fmla="*/ 458149 w 559950"/>
                <a:gd name="connsiteY12" fmla="*/ 238513 h 4914900"/>
                <a:gd name="connsiteX13" fmla="*/ 559950 w 559950"/>
                <a:gd name="connsiteY13" fmla="*/ 0 h 4914900"/>
                <a:gd name="connsiteX0" fmla="*/ 243599 w 510299"/>
                <a:gd name="connsiteY0" fmla="*/ 4914900 h 4914900"/>
                <a:gd name="connsiteX1" fmla="*/ 224549 w 510299"/>
                <a:gd name="connsiteY1" fmla="*/ 4686300 h 4914900"/>
                <a:gd name="connsiteX2" fmla="*/ 205499 w 510299"/>
                <a:gd name="connsiteY2" fmla="*/ 4552950 h 4914900"/>
                <a:gd name="connsiteX3" fmla="*/ 186449 w 510299"/>
                <a:gd name="connsiteY3" fmla="*/ 4133850 h 4914900"/>
                <a:gd name="connsiteX4" fmla="*/ 167399 w 510299"/>
                <a:gd name="connsiteY4" fmla="*/ 4038600 h 4914900"/>
                <a:gd name="connsiteX5" fmla="*/ 148349 w 510299"/>
                <a:gd name="connsiteY5" fmla="*/ 3905250 h 4914900"/>
                <a:gd name="connsiteX6" fmla="*/ 91199 w 510299"/>
                <a:gd name="connsiteY6" fmla="*/ 3505200 h 4914900"/>
                <a:gd name="connsiteX7" fmla="*/ 72149 w 510299"/>
                <a:gd name="connsiteY7" fmla="*/ 3448050 h 4914900"/>
                <a:gd name="connsiteX8" fmla="*/ 14999 w 510299"/>
                <a:gd name="connsiteY8" fmla="*/ 3048000 h 4914900"/>
                <a:gd name="connsiteX9" fmla="*/ 0 w 510299"/>
                <a:gd name="connsiteY9" fmla="*/ 2013870 h 4914900"/>
                <a:gd name="connsiteX10" fmla="*/ 158434 w 510299"/>
                <a:gd name="connsiteY10" fmla="*/ 972154 h 4914900"/>
                <a:gd name="connsiteX11" fmla="*/ 324885 w 510299"/>
                <a:gd name="connsiteY11" fmla="*/ 455476 h 4914900"/>
                <a:gd name="connsiteX12" fmla="*/ 408498 w 510299"/>
                <a:gd name="connsiteY12" fmla="*/ 238513 h 4914900"/>
                <a:gd name="connsiteX13" fmla="*/ 510299 w 510299"/>
                <a:gd name="connsiteY13" fmla="*/ 0 h 4914900"/>
                <a:gd name="connsiteX0" fmla="*/ 228600 w 495300"/>
                <a:gd name="connsiteY0" fmla="*/ 4914900 h 4914900"/>
                <a:gd name="connsiteX1" fmla="*/ 209550 w 495300"/>
                <a:gd name="connsiteY1" fmla="*/ 4686300 h 4914900"/>
                <a:gd name="connsiteX2" fmla="*/ 190500 w 495300"/>
                <a:gd name="connsiteY2" fmla="*/ 4552950 h 4914900"/>
                <a:gd name="connsiteX3" fmla="*/ 171450 w 495300"/>
                <a:gd name="connsiteY3" fmla="*/ 4133850 h 4914900"/>
                <a:gd name="connsiteX4" fmla="*/ 152400 w 495300"/>
                <a:gd name="connsiteY4" fmla="*/ 4038600 h 4914900"/>
                <a:gd name="connsiteX5" fmla="*/ 133350 w 495300"/>
                <a:gd name="connsiteY5" fmla="*/ 3905250 h 4914900"/>
                <a:gd name="connsiteX6" fmla="*/ 76200 w 495300"/>
                <a:gd name="connsiteY6" fmla="*/ 3505200 h 4914900"/>
                <a:gd name="connsiteX7" fmla="*/ 57150 w 495300"/>
                <a:gd name="connsiteY7" fmla="*/ 3448050 h 4914900"/>
                <a:gd name="connsiteX8" fmla="*/ 0 w 495300"/>
                <a:gd name="connsiteY8" fmla="*/ 3048000 h 4914900"/>
                <a:gd name="connsiteX9" fmla="*/ 26377 w 495300"/>
                <a:gd name="connsiteY9" fmla="*/ 1703553 h 4914900"/>
                <a:gd name="connsiteX10" fmla="*/ 143435 w 495300"/>
                <a:gd name="connsiteY10" fmla="*/ 972154 h 4914900"/>
                <a:gd name="connsiteX11" fmla="*/ 309886 w 495300"/>
                <a:gd name="connsiteY11" fmla="*/ 455476 h 4914900"/>
                <a:gd name="connsiteX12" fmla="*/ 393499 w 495300"/>
                <a:gd name="connsiteY12" fmla="*/ 238513 h 4914900"/>
                <a:gd name="connsiteX13" fmla="*/ 495300 w 495300"/>
                <a:gd name="connsiteY13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45073 w 468923"/>
                <a:gd name="connsiteY3" fmla="*/ 4133850 h 4914900"/>
                <a:gd name="connsiteX4" fmla="*/ 126023 w 468923"/>
                <a:gd name="connsiteY4" fmla="*/ 4038600 h 4914900"/>
                <a:gd name="connsiteX5" fmla="*/ 106973 w 468923"/>
                <a:gd name="connsiteY5" fmla="*/ 3905250 h 4914900"/>
                <a:gd name="connsiteX6" fmla="*/ 49823 w 468923"/>
                <a:gd name="connsiteY6" fmla="*/ 3505200 h 4914900"/>
                <a:gd name="connsiteX7" fmla="*/ 30773 w 468923"/>
                <a:gd name="connsiteY7" fmla="*/ 3448050 h 4914900"/>
                <a:gd name="connsiteX8" fmla="*/ 23273 w 468923"/>
                <a:gd name="connsiteY8" fmla="*/ 3085238 h 4914900"/>
                <a:gd name="connsiteX9" fmla="*/ 0 w 468923"/>
                <a:gd name="connsiteY9" fmla="*/ 1703553 h 4914900"/>
                <a:gd name="connsiteX10" fmla="*/ 117058 w 468923"/>
                <a:gd name="connsiteY10" fmla="*/ 972154 h 4914900"/>
                <a:gd name="connsiteX11" fmla="*/ 283509 w 468923"/>
                <a:gd name="connsiteY11" fmla="*/ 455476 h 4914900"/>
                <a:gd name="connsiteX12" fmla="*/ 367122 w 468923"/>
                <a:gd name="connsiteY12" fmla="*/ 238513 h 4914900"/>
                <a:gd name="connsiteX13" fmla="*/ 468923 w 468923"/>
                <a:gd name="connsiteY13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45073 w 468923"/>
                <a:gd name="connsiteY3" fmla="*/ 4133850 h 4914900"/>
                <a:gd name="connsiteX4" fmla="*/ 126023 w 468923"/>
                <a:gd name="connsiteY4" fmla="*/ 4038600 h 4914900"/>
                <a:gd name="connsiteX5" fmla="*/ 106973 w 468923"/>
                <a:gd name="connsiteY5" fmla="*/ 3905250 h 4914900"/>
                <a:gd name="connsiteX6" fmla="*/ 49823 w 468923"/>
                <a:gd name="connsiteY6" fmla="*/ 3505200 h 4914900"/>
                <a:gd name="connsiteX7" fmla="*/ 23273 w 468923"/>
                <a:gd name="connsiteY7" fmla="*/ 3085238 h 4914900"/>
                <a:gd name="connsiteX8" fmla="*/ 0 w 468923"/>
                <a:gd name="connsiteY8" fmla="*/ 1703553 h 4914900"/>
                <a:gd name="connsiteX9" fmla="*/ 117058 w 468923"/>
                <a:gd name="connsiteY9" fmla="*/ 972154 h 4914900"/>
                <a:gd name="connsiteX10" fmla="*/ 283509 w 468923"/>
                <a:gd name="connsiteY10" fmla="*/ 455476 h 4914900"/>
                <a:gd name="connsiteX11" fmla="*/ 367122 w 468923"/>
                <a:gd name="connsiteY11" fmla="*/ 238513 h 4914900"/>
                <a:gd name="connsiteX12" fmla="*/ 468923 w 468923"/>
                <a:gd name="connsiteY12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45073 w 468923"/>
                <a:gd name="connsiteY3" fmla="*/ 4133850 h 4914900"/>
                <a:gd name="connsiteX4" fmla="*/ 106973 w 468923"/>
                <a:gd name="connsiteY4" fmla="*/ 3905250 h 4914900"/>
                <a:gd name="connsiteX5" fmla="*/ 49823 w 468923"/>
                <a:gd name="connsiteY5" fmla="*/ 3505200 h 4914900"/>
                <a:gd name="connsiteX6" fmla="*/ 23273 w 468923"/>
                <a:gd name="connsiteY6" fmla="*/ 3085238 h 4914900"/>
                <a:gd name="connsiteX7" fmla="*/ 0 w 468923"/>
                <a:gd name="connsiteY7" fmla="*/ 1703553 h 4914900"/>
                <a:gd name="connsiteX8" fmla="*/ 117058 w 468923"/>
                <a:gd name="connsiteY8" fmla="*/ 972154 h 4914900"/>
                <a:gd name="connsiteX9" fmla="*/ 283509 w 468923"/>
                <a:gd name="connsiteY9" fmla="*/ 455476 h 4914900"/>
                <a:gd name="connsiteX10" fmla="*/ 367122 w 468923"/>
                <a:gd name="connsiteY10" fmla="*/ 238513 h 4914900"/>
                <a:gd name="connsiteX11" fmla="*/ 468923 w 468923"/>
                <a:gd name="connsiteY11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06973 w 468923"/>
                <a:gd name="connsiteY3" fmla="*/ 3905250 h 4914900"/>
                <a:gd name="connsiteX4" fmla="*/ 49823 w 468923"/>
                <a:gd name="connsiteY4" fmla="*/ 3505200 h 4914900"/>
                <a:gd name="connsiteX5" fmla="*/ 23273 w 468923"/>
                <a:gd name="connsiteY5" fmla="*/ 3085238 h 4914900"/>
                <a:gd name="connsiteX6" fmla="*/ 0 w 468923"/>
                <a:gd name="connsiteY6" fmla="*/ 1703553 h 4914900"/>
                <a:gd name="connsiteX7" fmla="*/ 117058 w 468923"/>
                <a:gd name="connsiteY7" fmla="*/ 972154 h 4914900"/>
                <a:gd name="connsiteX8" fmla="*/ 283509 w 468923"/>
                <a:gd name="connsiteY8" fmla="*/ 455476 h 4914900"/>
                <a:gd name="connsiteX9" fmla="*/ 367122 w 468923"/>
                <a:gd name="connsiteY9" fmla="*/ 238513 h 4914900"/>
                <a:gd name="connsiteX10" fmla="*/ 468923 w 468923"/>
                <a:gd name="connsiteY10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06973 w 468923"/>
                <a:gd name="connsiteY3" fmla="*/ 3905250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18610 w 468923"/>
                <a:gd name="connsiteY2" fmla="*/ 4312972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18610 w 468923"/>
                <a:gd name="connsiteY2" fmla="*/ 4312972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18610 w 468923"/>
                <a:gd name="connsiteY2" fmla="*/ 4312972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18610 w 468923"/>
                <a:gd name="connsiteY1" fmla="*/ 4312972 h 4914900"/>
                <a:gd name="connsiteX2" fmla="*/ 53185 w 468923"/>
                <a:gd name="connsiteY2" fmla="*/ 3723198 h 4914900"/>
                <a:gd name="connsiteX3" fmla="*/ 23273 w 468923"/>
                <a:gd name="connsiteY3" fmla="*/ 3085238 h 4914900"/>
                <a:gd name="connsiteX4" fmla="*/ 0 w 468923"/>
                <a:gd name="connsiteY4" fmla="*/ 1703553 h 4914900"/>
                <a:gd name="connsiteX5" fmla="*/ 117058 w 468923"/>
                <a:gd name="connsiteY5" fmla="*/ 972154 h 4914900"/>
                <a:gd name="connsiteX6" fmla="*/ 283509 w 468923"/>
                <a:gd name="connsiteY6" fmla="*/ 455476 h 4914900"/>
                <a:gd name="connsiteX7" fmla="*/ 367122 w 468923"/>
                <a:gd name="connsiteY7" fmla="*/ 238513 h 4914900"/>
                <a:gd name="connsiteX8" fmla="*/ 468923 w 468923"/>
                <a:gd name="connsiteY8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923" h="4914900">
                  <a:moveTo>
                    <a:pt x="202223" y="4914900"/>
                  </a:moveTo>
                  <a:cubicBezTo>
                    <a:pt x="184804" y="4789498"/>
                    <a:pt x="143450" y="4511589"/>
                    <a:pt x="118610" y="4312972"/>
                  </a:cubicBezTo>
                  <a:cubicBezTo>
                    <a:pt x="93770" y="4114355"/>
                    <a:pt x="69074" y="3927820"/>
                    <a:pt x="53185" y="3723198"/>
                  </a:cubicBezTo>
                  <a:cubicBezTo>
                    <a:pt x="37296" y="3518576"/>
                    <a:pt x="41102" y="3452187"/>
                    <a:pt x="23273" y="3085238"/>
                  </a:cubicBezTo>
                  <a:lnTo>
                    <a:pt x="0" y="1703553"/>
                  </a:lnTo>
                  <a:cubicBezTo>
                    <a:pt x="63500" y="1373353"/>
                    <a:pt x="24983" y="1311879"/>
                    <a:pt x="117058" y="972154"/>
                  </a:cubicBezTo>
                  <a:cubicBezTo>
                    <a:pt x="154612" y="819237"/>
                    <a:pt x="241832" y="577750"/>
                    <a:pt x="283509" y="455476"/>
                  </a:cubicBezTo>
                  <a:cubicBezTo>
                    <a:pt x="325186" y="333203"/>
                    <a:pt x="336220" y="314426"/>
                    <a:pt x="367122" y="238513"/>
                  </a:cubicBezTo>
                  <a:cubicBezTo>
                    <a:pt x="398024" y="162600"/>
                    <a:pt x="464954" y="43656"/>
                    <a:pt x="468923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sp>
          <p:nvSpPr>
            <p:cNvPr id="105" name="手繪多邊形 64">
              <a:extLst>
                <a:ext uri="{FF2B5EF4-FFF2-40B4-BE49-F238E27FC236}">
                  <a16:creationId xmlns:a16="http://schemas.microsoft.com/office/drawing/2014/main" id="{0230A54C-610E-4F50-8AEC-70A64C0BDD0A}"/>
                </a:ext>
              </a:extLst>
            </p:cNvPr>
            <p:cNvSpPr/>
            <p:nvPr/>
          </p:nvSpPr>
          <p:spPr>
            <a:xfrm>
              <a:off x="5718838" y="2823698"/>
              <a:ext cx="1063161" cy="3201820"/>
            </a:xfrm>
            <a:custGeom>
              <a:avLst/>
              <a:gdLst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09600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09600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09600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22013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22013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619250 w 1759270"/>
                <a:gd name="connsiteY37" fmla="*/ 152400 h 4972050"/>
                <a:gd name="connsiteX38" fmla="*/ 1752600 w 1759270"/>
                <a:gd name="connsiteY38" fmla="*/ 114300 h 4972050"/>
                <a:gd name="connsiteX39" fmla="*/ 1752600 w 1759270"/>
                <a:gd name="connsiteY3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619250 w 1759270"/>
                <a:gd name="connsiteY36" fmla="*/ 152400 h 4972050"/>
                <a:gd name="connsiteX37" fmla="*/ 1752600 w 1759270"/>
                <a:gd name="connsiteY37" fmla="*/ 114300 h 4972050"/>
                <a:gd name="connsiteX38" fmla="*/ 1752600 w 1759270"/>
                <a:gd name="connsiteY38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619250 w 1759270"/>
                <a:gd name="connsiteY35" fmla="*/ 152400 h 4972050"/>
                <a:gd name="connsiteX36" fmla="*/ 1752600 w 1759270"/>
                <a:gd name="connsiteY36" fmla="*/ 114300 h 4972050"/>
                <a:gd name="connsiteX37" fmla="*/ 1752600 w 1759270"/>
                <a:gd name="connsiteY37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95400 w 1759270"/>
                <a:gd name="connsiteY33" fmla="*/ 857250 h 4972050"/>
                <a:gd name="connsiteX34" fmla="*/ 1619250 w 1759270"/>
                <a:gd name="connsiteY34" fmla="*/ 152400 h 4972050"/>
                <a:gd name="connsiteX35" fmla="*/ 1752600 w 1759270"/>
                <a:gd name="connsiteY35" fmla="*/ 114300 h 4972050"/>
                <a:gd name="connsiteX36" fmla="*/ 1752600 w 1759270"/>
                <a:gd name="connsiteY36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95400 w 1759270"/>
                <a:gd name="connsiteY32" fmla="*/ 857250 h 4972050"/>
                <a:gd name="connsiteX33" fmla="*/ 1619250 w 1759270"/>
                <a:gd name="connsiteY33" fmla="*/ 152400 h 4972050"/>
                <a:gd name="connsiteX34" fmla="*/ 1752600 w 1759270"/>
                <a:gd name="connsiteY34" fmla="*/ 114300 h 4972050"/>
                <a:gd name="connsiteX35" fmla="*/ 1752600 w 1759270"/>
                <a:gd name="connsiteY3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361601 w 1759270"/>
                <a:gd name="connsiteY32" fmla="*/ 393844 h 4972050"/>
                <a:gd name="connsiteX33" fmla="*/ 1619250 w 1759270"/>
                <a:gd name="connsiteY33" fmla="*/ 152400 h 4972050"/>
                <a:gd name="connsiteX34" fmla="*/ 1752600 w 1759270"/>
                <a:gd name="connsiteY34" fmla="*/ 114300 h 4972050"/>
                <a:gd name="connsiteX35" fmla="*/ 1752600 w 1759270"/>
                <a:gd name="connsiteY3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136449 w 1759270"/>
                <a:gd name="connsiteY31" fmla="*/ 1070076 h 4972050"/>
                <a:gd name="connsiteX32" fmla="*/ 1361601 w 1759270"/>
                <a:gd name="connsiteY32" fmla="*/ 393844 h 4972050"/>
                <a:gd name="connsiteX33" fmla="*/ 1619250 w 1759270"/>
                <a:gd name="connsiteY33" fmla="*/ 152400 h 4972050"/>
                <a:gd name="connsiteX34" fmla="*/ 1752600 w 1759270"/>
                <a:gd name="connsiteY34" fmla="*/ 114300 h 4972050"/>
                <a:gd name="connsiteX35" fmla="*/ 1752600 w 1759270"/>
                <a:gd name="connsiteY3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36449 w 1759270"/>
                <a:gd name="connsiteY30" fmla="*/ 1070076 h 4972050"/>
                <a:gd name="connsiteX31" fmla="*/ 1361601 w 1759270"/>
                <a:gd name="connsiteY31" fmla="*/ 393844 h 4972050"/>
                <a:gd name="connsiteX32" fmla="*/ 1619250 w 1759270"/>
                <a:gd name="connsiteY32" fmla="*/ 152400 h 4972050"/>
                <a:gd name="connsiteX33" fmla="*/ 1752600 w 1759270"/>
                <a:gd name="connsiteY33" fmla="*/ 114300 h 4972050"/>
                <a:gd name="connsiteX34" fmla="*/ 1752600 w 1759270"/>
                <a:gd name="connsiteY34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36449 w 1759270"/>
                <a:gd name="connsiteY29" fmla="*/ 1070076 h 4972050"/>
                <a:gd name="connsiteX30" fmla="*/ 1361601 w 1759270"/>
                <a:gd name="connsiteY30" fmla="*/ 393844 h 4972050"/>
                <a:gd name="connsiteX31" fmla="*/ 1619250 w 1759270"/>
                <a:gd name="connsiteY31" fmla="*/ 152400 h 4972050"/>
                <a:gd name="connsiteX32" fmla="*/ 1752600 w 1759270"/>
                <a:gd name="connsiteY32" fmla="*/ 114300 h 4972050"/>
                <a:gd name="connsiteX33" fmla="*/ 1752600 w 1759270"/>
                <a:gd name="connsiteY33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47750 w 1759270"/>
                <a:gd name="connsiteY27" fmla="*/ 1333500 h 4972050"/>
                <a:gd name="connsiteX28" fmla="*/ 1136449 w 1759270"/>
                <a:gd name="connsiteY28" fmla="*/ 1070076 h 4972050"/>
                <a:gd name="connsiteX29" fmla="*/ 1361601 w 1759270"/>
                <a:gd name="connsiteY29" fmla="*/ 393844 h 4972050"/>
                <a:gd name="connsiteX30" fmla="*/ 1619250 w 1759270"/>
                <a:gd name="connsiteY30" fmla="*/ 152400 h 4972050"/>
                <a:gd name="connsiteX31" fmla="*/ 1752600 w 1759270"/>
                <a:gd name="connsiteY31" fmla="*/ 114300 h 4972050"/>
                <a:gd name="connsiteX32" fmla="*/ 1752600 w 1759270"/>
                <a:gd name="connsiteY3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47750 w 1759270"/>
                <a:gd name="connsiteY27" fmla="*/ 1333500 h 4972050"/>
                <a:gd name="connsiteX28" fmla="*/ 1136449 w 1759270"/>
                <a:gd name="connsiteY28" fmla="*/ 1070076 h 4972050"/>
                <a:gd name="connsiteX29" fmla="*/ 1361601 w 1759270"/>
                <a:gd name="connsiteY29" fmla="*/ 393844 h 4972050"/>
                <a:gd name="connsiteX30" fmla="*/ 1619250 w 1759270"/>
                <a:gd name="connsiteY30" fmla="*/ 152400 h 4972050"/>
                <a:gd name="connsiteX31" fmla="*/ 1752600 w 1759270"/>
                <a:gd name="connsiteY31" fmla="*/ 114300 h 4972050"/>
                <a:gd name="connsiteX32" fmla="*/ 1752600 w 1759270"/>
                <a:gd name="connsiteY3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47750 w 1759270"/>
                <a:gd name="connsiteY27" fmla="*/ 1333500 h 4972050"/>
                <a:gd name="connsiteX28" fmla="*/ 1136449 w 1759270"/>
                <a:gd name="connsiteY28" fmla="*/ 1070076 h 4972050"/>
                <a:gd name="connsiteX29" fmla="*/ 1361601 w 1759270"/>
                <a:gd name="connsiteY29" fmla="*/ 393844 h 4972050"/>
                <a:gd name="connsiteX30" fmla="*/ 1619250 w 1759270"/>
                <a:gd name="connsiteY30" fmla="*/ 152400 h 4972050"/>
                <a:gd name="connsiteX31" fmla="*/ 1752600 w 1759270"/>
                <a:gd name="connsiteY31" fmla="*/ 114300 h 4972050"/>
                <a:gd name="connsiteX32" fmla="*/ 1752600 w 1759270"/>
                <a:gd name="connsiteY3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1047750 w 1759270"/>
                <a:gd name="connsiteY26" fmla="*/ 1333500 h 4972050"/>
                <a:gd name="connsiteX27" fmla="*/ 1136449 w 1759270"/>
                <a:gd name="connsiteY27" fmla="*/ 1070076 h 4972050"/>
                <a:gd name="connsiteX28" fmla="*/ 1361601 w 1759270"/>
                <a:gd name="connsiteY28" fmla="*/ 393844 h 4972050"/>
                <a:gd name="connsiteX29" fmla="*/ 1619250 w 1759270"/>
                <a:gd name="connsiteY29" fmla="*/ 152400 h 4972050"/>
                <a:gd name="connsiteX30" fmla="*/ 1752600 w 1759270"/>
                <a:gd name="connsiteY30" fmla="*/ 114300 h 4972050"/>
                <a:gd name="connsiteX31" fmla="*/ 1752600 w 1759270"/>
                <a:gd name="connsiteY31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71550 w 1759270"/>
                <a:gd name="connsiteY24" fmla="*/ 1600200 h 4972050"/>
                <a:gd name="connsiteX25" fmla="*/ 1047750 w 1759270"/>
                <a:gd name="connsiteY25" fmla="*/ 1333500 h 4972050"/>
                <a:gd name="connsiteX26" fmla="*/ 1136449 w 1759270"/>
                <a:gd name="connsiteY26" fmla="*/ 1070076 h 4972050"/>
                <a:gd name="connsiteX27" fmla="*/ 1361601 w 1759270"/>
                <a:gd name="connsiteY27" fmla="*/ 393844 h 4972050"/>
                <a:gd name="connsiteX28" fmla="*/ 1619250 w 1759270"/>
                <a:gd name="connsiteY28" fmla="*/ 152400 h 4972050"/>
                <a:gd name="connsiteX29" fmla="*/ 1752600 w 1759270"/>
                <a:gd name="connsiteY29" fmla="*/ 114300 h 4972050"/>
                <a:gd name="connsiteX30" fmla="*/ 1752600 w 1759270"/>
                <a:gd name="connsiteY3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71550 w 1759270"/>
                <a:gd name="connsiteY24" fmla="*/ 1600200 h 4972050"/>
                <a:gd name="connsiteX25" fmla="*/ 1047750 w 1759270"/>
                <a:gd name="connsiteY25" fmla="*/ 1333500 h 4972050"/>
                <a:gd name="connsiteX26" fmla="*/ 1361601 w 1759270"/>
                <a:gd name="connsiteY26" fmla="*/ 393844 h 4972050"/>
                <a:gd name="connsiteX27" fmla="*/ 1619250 w 1759270"/>
                <a:gd name="connsiteY27" fmla="*/ 152400 h 4972050"/>
                <a:gd name="connsiteX28" fmla="*/ 1752600 w 1759270"/>
                <a:gd name="connsiteY28" fmla="*/ 114300 h 4972050"/>
                <a:gd name="connsiteX29" fmla="*/ 1752600 w 1759270"/>
                <a:gd name="connsiteY2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71550 w 1759270"/>
                <a:gd name="connsiteY24" fmla="*/ 1600200 h 4972050"/>
                <a:gd name="connsiteX25" fmla="*/ 1171876 w 1759270"/>
                <a:gd name="connsiteY25" fmla="*/ 849406 h 4972050"/>
                <a:gd name="connsiteX26" fmla="*/ 1361601 w 1759270"/>
                <a:gd name="connsiteY26" fmla="*/ 393844 h 4972050"/>
                <a:gd name="connsiteX27" fmla="*/ 1619250 w 1759270"/>
                <a:gd name="connsiteY27" fmla="*/ 152400 h 4972050"/>
                <a:gd name="connsiteX28" fmla="*/ 1752600 w 1759270"/>
                <a:gd name="connsiteY28" fmla="*/ 114300 h 4972050"/>
                <a:gd name="connsiteX29" fmla="*/ 1752600 w 1759270"/>
                <a:gd name="connsiteY2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76300 w 1759270"/>
                <a:gd name="connsiteY21" fmla="*/ 1962150 h 4972050"/>
                <a:gd name="connsiteX22" fmla="*/ 914400 w 1759270"/>
                <a:gd name="connsiteY22" fmla="*/ 1809750 h 4972050"/>
                <a:gd name="connsiteX23" fmla="*/ 971550 w 1759270"/>
                <a:gd name="connsiteY23" fmla="*/ 1600200 h 4972050"/>
                <a:gd name="connsiteX24" fmla="*/ 1171876 w 1759270"/>
                <a:gd name="connsiteY24" fmla="*/ 849406 h 4972050"/>
                <a:gd name="connsiteX25" fmla="*/ 1361601 w 1759270"/>
                <a:gd name="connsiteY25" fmla="*/ 393844 h 4972050"/>
                <a:gd name="connsiteX26" fmla="*/ 1619250 w 1759270"/>
                <a:gd name="connsiteY26" fmla="*/ 152400 h 4972050"/>
                <a:gd name="connsiteX27" fmla="*/ 1752600 w 1759270"/>
                <a:gd name="connsiteY27" fmla="*/ 114300 h 4972050"/>
                <a:gd name="connsiteX28" fmla="*/ 1752600 w 1759270"/>
                <a:gd name="connsiteY28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62000 w 1759270"/>
                <a:gd name="connsiteY15" fmla="*/ 2514600 h 4972050"/>
                <a:gd name="connsiteX16" fmla="*/ 781050 w 1759270"/>
                <a:gd name="connsiteY16" fmla="*/ 2457450 h 4972050"/>
                <a:gd name="connsiteX17" fmla="*/ 800100 w 1759270"/>
                <a:gd name="connsiteY17" fmla="*/ 2286000 h 4972050"/>
                <a:gd name="connsiteX18" fmla="*/ 819150 w 1759270"/>
                <a:gd name="connsiteY18" fmla="*/ 2228850 h 4972050"/>
                <a:gd name="connsiteX19" fmla="*/ 838200 w 1759270"/>
                <a:gd name="connsiteY19" fmla="*/ 2152650 h 4972050"/>
                <a:gd name="connsiteX20" fmla="*/ 876300 w 1759270"/>
                <a:gd name="connsiteY20" fmla="*/ 1962150 h 4972050"/>
                <a:gd name="connsiteX21" fmla="*/ 914400 w 1759270"/>
                <a:gd name="connsiteY21" fmla="*/ 1809750 h 4972050"/>
                <a:gd name="connsiteX22" fmla="*/ 971550 w 1759270"/>
                <a:gd name="connsiteY22" fmla="*/ 1600200 h 4972050"/>
                <a:gd name="connsiteX23" fmla="*/ 1171876 w 1759270"/>
                <a:gd name="connsiteY23" fmla="*/ 849406 h 4972050"/>
                <a:gd name="connsiteX24" fmla="*/ 1361601 w 1759270"/>
                <a:gd name="connsiteY24" fmla="*/ 393844 h 4972050"/>
                <a:gd name="connsiteX25" fmla="*/ 1619250 w 1759270"/>
                <a:gd name="connsiteY25" fmla="*/ 152400 h 4972050"/>
                <a:gd name="connsiteX26" fmla="*/ 1752600 w 1759270"/>
                <a:gd name="connsiteY26" fmla="*/ 114300 h 4972050"/>
                <a:gd name="connsiteX27" fmla="*/ 1752600 w 1759270"/>
                <a:gd name="connsiteY27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81050 w 1759270"/>
                <a:gd name="connsiteY15" fmla="*/ 2457450 h 4972050"/>
                <a:gd name="connsiteX16" fmla="*/ 800100 w 1759270"/>
                <a:gd name="connsiteY16" fmla="*/ 2286000 h 4972050"/>
                <a:gd name="connsiteX17" fmla="*/ 819150 w 1759270"/>
                <a:gd name="connsiteY17" fmla="*/ 2228850 h 4972050"/>
                <a:gd name="connsiteX18" fmla="*/ 838200 w 1759270"/>
                <a:gd name="connsiteY18" fmla="*/ 2152650 h 4972050"/>
                <a:gd name="connsiteX19" fmla="*/ 876300 w 1759270"/>
                <a:gd name="connsiteY19" fmla="*/ 1962150 h 4972050"/>
                <a:gd name="connsiteX20" fmla="*/ 914400 w 1759270"/>
                <a:gd name="connsiteY20" fmla="*/ 1809750 h 4972050"/>
                <a:gd name="connsiteX21" fmla="*/ 971550 w 1759270"/>
                <a:gd name="connsiteY21" fmla="*/ 1600200 h 4972050"/>
                <a:gd name="connsiteX22" fmla="*/ 1171876 w 1759270"/>
                <a:gd name="connsiteY22" fmla="*/ 849406 h 4972050"/>
                <a:gd name="connsiteX23" fmla="*/ 1361601 w 1759270"/>
                <a:gd name="connsiteY23" fmla="*/ 393844 h 4972050"/>
                <a:gd name="connsiteX24" fmla="*/ 1619250 w 1759270"/>
                <a:gd name="connsiteY24" fmla="*/ 152400 h 4972050"/>
                <a:gd name="connsiteX25" fmla="*/ 1752600 w 1759270"/>
                <a:gd name="connsiteY25" fmla="*/ 114300 h 4972050"/>
                <a:gd name="connsiteX26" fmla="*/ 1752600 w 1759270"/>
                <a:gd name="connsiteY26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800100 w 1759270"/>
                <a:gd name="connsiteY15" fmla="*/ 2286000 h 4972050"/>
                <a:gd name="connsiteX16" fmla="*/ 819150 w 1759270"/>
                <a:gd name="connsiteY16" fmla="*/ 2228850 h 4972050"/>
                <a:gd name="connsiteX17" fmla="*/ 838200 w 1759270"/>
                <a:gd name="connsiteY17" fmla="*/ 2152650 h 4972050"/>
                <a:gd name="connsiteX18" fmla="*/ 876300 w 1759270"/>
                <a:gd name="connsiteY18" fmla="*/ 1962150 h 4972050"/>
                <a:gd name="connsiteX19" fmla="*/ 914400 w 1759270"/>
                <a:gd name="connsiteY19" fmla="*/ 1809750 h 4972050"/>
                <a:gd name="connsiteX20" fmla="*/ 971550 w 1759270"/>
                <a:gd name="connsiteY20" fmla="*/ 1600200 h 4972050"/>
                <a:gd name="connsiteX21" fmla="*/ 1171876 w 1759270"/>
                <a:gd name="connsiteY21" fmla="*/ 849406 h 4972050"/>
                <a:gd name="connsiteX22" fmla="*/ 1361601 w 1759270"/>
                <a:gd name="connsiteY22" fmla="*/ 393844 h 4972050"/>
                <a:gd name="connsiteX23" fmla="*/ 1619250 w 1759270"/>
                <a:gd name="connsiteY23" fmla="*/ 152400 h 4972050"/>
                <a:gd name="connsiteX24" fmla="*/ 1752600 w 1759270"/>
                <a:gd name="connsiteY24" fmla="*/ 114300 h 4972050"/>
                <a:gd name="connsiteX25" fmla="*/ 1752600 w 1759270"/>
                <a:gd name="connsiteY2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800100 w 1759270"/>
                <a:gd name="connsiteY15" fmla="*/ 2286000 h 4972050"/>
                <a:gd name="connsiteX16" fmla="*/ 838200 w 1759270"/>
                <a:gd name="connsiteY16" fmla="*/ 2152650 h 4972050"/>
                <a:gd name="connsiteX17" fmla="*/ 876300 w 1759270"/>
                <a:gd name="connsiteY17" fmla="*/ 1962150 h 4972050"/>
                <a:gd name="connsiteX18" fmla="*/ 914400 w 1759270"/>
                <a:gd name="connsiteY18" fmla="*/ 1809750 h 4972050"/>
                <a:gd name="connsiteX19" fmla="*/ 971550 w 1759270"/>
                <a:gd name="connsiteY19" fmla="*/ 1600200 h 4972050"/>
                <a:gd name="connsiteX20" fmla="*/ 1171876 w 1759270"/>
                <a:gd name="connsiteY20" fmla="*/ 849406 h 4972050"/>
                <a:gd name="connsiteX21" fmla="*/ 1361601 w 1759270"/>
                <a:gd name="connsiteY21" fmla="*/ 393844 h 4972050"/>
                <a:gd name="connsiteX22" fmla="*/ 1619250 w 1759270"/>
                <a:gd name="connsiteY22" fmla="*/ 152400 h 4972050"/>
                <a:gd name="connsiteX23" fmla="*/ 1752600 w 1759270"/>
                <a:gd name="connsiteY23" fmla="*/ 114300 h 4972050"/>
                <a:gd name="connsiteX24" fmla="*/ 1752600 w 1759270"/>
                <a:gd name="connsiteY24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704850 w 1759270"/>
                <a:gd name="connsiteY13" fmla="*/ 2667000 h 4972050"/>
                <a:gd name="connsiteX14" fmla="*/ 800100 w 1759270"/>
                <a:gd name="connsiteY14" fmla="*/ 2286000 h 4972050"/>
                <a:gd name="connsiteX15" fmla="*/ 838200 w 1759270"/>
                <a:gd name="connsiteY15" fmla="*/ 2152650 h 4972050"/>
                <a:gd name="connsiteX16" fmla="*/ 876300 w 1759270"/>
                <a:gd name="connsiteY16" fmla="*/ 1962150 h 4972050"/>
                <a:gd name="connsiteX17" fmla="*/ 914400 w 1759270"/>
                <a:gd name="connsiteY17" fmla="*/ 1809750 h 4972050"/>
                <a:gd name="connsiteX18" fmla="*/ 971550 w 1759270"/>
                <a:gd name="connsiteY18" fmla="*/ 1600200 h 4972050"/>
                <a:gd name="connsiteX19" fmla="*/ 1171876 w 1759270"/>
                <a:gd name="connsiteY19" fmla="*/ 849406 h 4972050"/>
                <a:gd name="connsiteX20" fmla="*/ 1361601 w 1759270"/>
                <a:gd name="connsiteY20" fmla="*/ 393844 h 4972050"/>
                <a:gd name="connsiteX21" fmla="*/ 1619250 w 1759270"/>
                <a:gd name="connsiteY21" fmla="*/ 152400 h 4972050"/>
                <a:gd name="connsiteX22" fmla="*/ 1752600 w 1759270"/>
                <a:gd name="connsiteY22" fmla="*/ 114300 h 4972050"/>
                <a:gd name="connsiteX23" fmla="*/ 1752600 w 1759270"/>
                <a:gd name="connsiteY23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704850 w 1759270"/>
                <a:gd name="connsiteY12" fmla="*/ 2667000 h 4972050"/>
                <a:gd name="connsiteX13" fmla="*/ 800100 w 1759270"/>
                <a:gd name="connsiteY13" fmla="*/ 2286000 h 4972050"/>
                <a:gd name="connsiteX14" fmla="*/ 838200 w 1759270"/>
                <a:gd name="connsiteY14" fmla="*/ 2152650 h 4972050"/>
                <a:gd name="connsiteX15" fmla="*/ 876300 w 1759270"/>
                <a:gd name="connsiteY15" fmla="*/ 1962150 h 4972050"/>
                <a:gd name="connsiteX16" fmla="*/ 914400 w 1759270"/>
                <a:gd name="connsiteY16" fmla="*/ 1809750 h 4972050"/>
                <a:gd name="connsiteX17" fmla="*/ 971550 w 1759270"/>
                <a:gd name="connsiteY17" fmla="*/ 1600200 h 4972050"/>
                <a:gd name="connsiteX18" fmla="*/ 1171876 w 1759270"/>
                <a:gd name="connsiteY18" fmla="*/ 849406 h 4972050"/>
                <a:gd name="connsiteX19" fmla="*/ 1361601 w 1759270"/>
                <a:gd name="connsiteY19" fmla="*/ 393844 h 4972050"/>
                <a:gd name="connsiteX20" fmla="*/ 1619250 w 1759270"/>
                <a:gd name="connsiteY20" fmla="*/ 152400 h 4972050"/>
                <a:gd name="connsiteX21" fmla="*/ 1752600 w 1759270"/>
                <a:gd name="connsiteY21" fmla="*/ 114300 h 4972050"/>
                <a:gd name="connsiteX22" fmla="*/ 1752600 w 1759270"/>
                <a:gd name="connsiteY2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704850 w 1759270"/>
                <a:gd name="connsiteY11" fmla="*/ 2667000 h 4972050"/>
                <a:gd name="connsiteX12" fmla="*/ 800100 w 1759270"/>
                <a:gd name="connsiteY12" fmla="*/ 2286000 h 4972050"/>
                <a:gd name="connsiteX13" fmla="*/ 838200 w 1759270"/>
                <a:gd name="connsiteY13" fmla="*/ 2152650 h 4972050"/>
                <a:gd name="connsiteX14" fmla="*/ 876300 w 1759270"/>
                <a:gd name="connsiteY14" fmla="*/ 1962150 h 4972050"/>
                <a:gd name="connsiteX15" fmla="*/ 914400 w 1759270"/>
                <a:gd name="connsiteY15" fmla="*/ 1809750 h 4972050"/>
                <a:gd name="connsiteX16" fmla="*/ 971550 w 1759270"/>
                <a:gd name="connsiteY16" fmla="*/ 1600200 h 4972050"/>
                <a:gd name="connsiteX17" fmla="*/ 1171876 w 1759270"/>
                <a:gd name="connsiteY17" fmla="*/ 849406 h 4972050"/>
                <a:gd name="connsiteX18" fmla="*/ 1361601 w 1759270"/>
                <a:gd name="connsiteY18" fmla="*/ 393844 h 4972050"/>
                <a:gd name="connsiteX19" fmla="*/ 1619250 w 1759270"/>
                <a:gd name="connsiteY19" fmla="*/ 152400 h 4972050"/>
                <a:gd name="connsiteX20" fmla="*/ 1752600 w 1759270"/>
                <a:gd name="connsiteY20" fmla="*/ 114300 h 4972050"/>
                <a:gd name="connsiteX21" fmla="*/ 1752600 w 1759270"/>
                <a:gd name="connsiteY21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95300 w 1759270"/>
                <a:gd name="connsiteY8" fmla="*/ 3333750 h 4972050"/>
                <a:gd name="connsiteX9" fmla="*/ 514350 w 1759270"/>
                <a:gd name="connsiteY9" fmla="*/ 3276600 h 4972050"/>
                <a:gd name="connsiteX10" fmla="*/ 704850 w 1759270"/>
                <a:gd name="connsiteY10" fmla="*/ 2667000 h 4972050"/>
                <a:gd name="connsiteX11" fmla="*/ 800100 w 1759270"/>
                <a:gd name="connsiteY11" fmla="*/ 2286000 h 4972050"/>
                <a:gd name="connsiteX12" fmla="*/ 838200 w 1759270"/>
                <a:gd name="connsiteY12" fmla="*/ 2152650 h 4972050"/>
                <a:gd name="connsiteX13" fmla="*/ 876300 w 1759270"/>
                <a:gd name="connsiteY13" fmla="*/ 1962150 h 4972050"/>
                <a:gd name="connsiteX14" fmla="*/ 914400 w 1759270"/>
                <a:gd name="connsiteY14" fmla="*/ 1809750 h 4972050"/>
                <a:gd name="connsiteX15" fmla="*/ 971550 w 1759270"/>
                <a:gd name="connsiteY15" fmla="*/ 1600200 h 4972050"/>
                <a:gd name="connsiteX16" fmla="*/ 1171876 w 1759270"/>
                <a:gd name="connsiteY16" fmla="*/ 849406 h 4972050"/>
                <a:gd name="connsiteX17" fmla="*/ 1361601 w 1759270"/>
                <a:gd name="connsiteY17" fmla="*/ 393844 h 4972050"/>
                <a:gd name="connsiteX18" fmla="*/ 1619250 w 1759270"/>
                <a:gd name="connsiteY18" fmla="*/ 152400 h 4972050"/>
                <a:gd name="connsiteX19" fmla="*/ 1752600 w 1759270"/>
                <a:gd name="connsiteY19" fmla="*/ 114300 h 4972050"/>
                <a:gd name="connsiteX20" fmla="*/ 1752600 w 1759270"/>
                <a:gd name="connsiteY2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514350 w 1759270"/>
                <a:gd name="connsiteY8" fmla="*/ 3276600 h 4972050"/>
                <a:gd name="connsiteX9" fmla="*/ 704850 w 1759270"/>
                <a:gd name="connsiteY9" fmla="*/ 2667000 h 4972050"/>
                <a:gd name="connsiteX10" fmla="*/ 800100 w 1759270"/>
                <a:gd name="connsiteY10" fmla="*/ 2286000 h 4972050"/>
                <a:gd name="connsiteX11" fmla="*/ 838200 w 1759270"/>
                <a:gd name="connsiteY11" fmla="*/ 2152650 h 4972050"/>
                <a:gd name="connsiteX12" fmla="*/ 876300 w 1759270"/>
                <a:gd name="connsiteY12" fmla="*/ 1962150 h 4972050"/>
                <a:gd name="connsiteX13" fmla="*/ 914400 w 1759270"/>
                <a:gd name="connsiteY13" fmla="*/ 1809750 h 4972050"/>
                <a:gd name="connsiteX14" fmla="*/ 971550 w 1759270"/>
                <a:gd name="connsiteY14" fmla="*/ 1600200 h 4972050"/>
                <a:gd name="connsiteX15" fmla="*/ 1171876 w 1759270"/>
                <a:gd name="connsiteY15" fmla="*/ 849406 h 4972050"/>
                <a:gd name="connsiteX16" fmla="*/ 1361601 w 1759270"/>
                <a:gd name="connsiteY16" fmla="*/ 393844 h 4972050"/>
                <a:gd name="connsiteX17" fmla="*/ 1619250 w 1759270"/>
                <a:gd name="connsiteY17" fmla="*/ 152400 h 4972050"/>
                <a:gd name="connsiteX18" fmla="*/ 1752600 w 1759270"/>
                <a:gd name="connsiteY18" fmla="*/ 114300 h 4972050"/>
                <a:gd name="connsiteX19" fmla="*/ 1752600 w 1759270"/>
                <a:gd name="connsiteY1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81000 w 1759270"/>
                <a:gd name="connsiteY6" fmla="*/ 3676650 h 4972050"/>
                <a:gd name="connsiteX7" fmla="*/ 514350 w 1759270"/>
                <a:gd name="connsiteY7" fmla="*/ 3276600 h 4972050"/>
                <a:gd name="connsiteX8" fmla="*/ 704850 w 1759270"/>
                <a:gd name="connsiteY8" fmla="*/ 2667000 h 4972050"/>
                <a:gd name="connsiteX9" fmla="*/ 800100 w 1759270"/>
                <a:gd name="connsiteY9" fmla="*/ 2286000 h 4972050"/>
                <a:gd name="connsiteX10" fmla="*/ 838200 w 1759270"/>
                <a:gd name="connsiteY10" fmla="*/ 2152650 h 4972050"/>
                <a:gd name="connsiteX11" fmla="*/ 876300 w 1759270"/>
                <a:gd name="connsiteY11" fmla="*/ 1962150 h 4972050"/>
                <a:gd name="connsiteX12" fmla="*/ 914400 w 1759270"/>
                <a:gd name="connsiteY12" fmla="*/ 1809750 h 4972050"/>
                <a:gd name="connsiteX13" fmla="*/ 971550 w 1759270"/>
                <a:gd name="connsiteY13" fmla="*/ 1600200 h 4972050"/>
                <a:gd name="connsiteX14" fmla="*/ 1171876 w 1759270"/>
                <a:gd name="connsiteY14" fmla="*/ 849406 h 4972050"/>
                <a:gd name="connsiteX15" fmla="*/ 1361601 w 1759270"/>
                <a:gd name="connsiteY15" fmla="*/ 393844 h 4972050"/>
                <a:gd name="connsiteX16" fmla="*/ 1619250 w 1759270"/>
                <a:gd name="connsiteY16" fmla="*/ 152400 h 4972050"/>
                <a:gd name="connsiteX17" fmla="*/ 1752600 w 1759270"/>
                <a:gd name="connsiteY17" fmla="*/ 114300 h 4972050"/>
                <a:gd name="connsiteX18" fmla="*/ 1752600 w 1759270"/>
                <a:gd name="connsiteY18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85750 w 1759270"/>
                <a:gd name="connsiteY4" fmla="*/ 3943350 h 4972050"/>
                <a:gd name="connsiteX5" fmla="*/ 381000 w 1759270"/>
                <a:gd name="connsiteY5" fmla="*/ 3676650 h 4972050"/>
                <a:gd name="connsiteX6" fmla="*/ 514350 w 1759270"/>
                <a:gd name="connsiteY6" fmla="*/ 3276600 h 4972050"/>
                <a:gd name="connsiteX7" fmla="*/ 704850 w 1759270"/>
                <a:gd name="connsiteY7" fmla="*/ 2667000 h 4972050"/>
                <a:gd name="connsiteX8" fmla="*/ 800100 w 1759270"/>
                <a:gd name="connsiteY8" fmla="*/ 2286000 h 4972050"/>
                <a:gd name="connsiteX9" fmla="*/ 838200 w 1759270"/>
                <a:gd name="connsiteY9" fmla="*/ 2152650 h 4972050"/>
                <a:gd name="connsiteX10" fmla="*/ 876300 w 1759270"/>
                <a:gd name="connsiteY10" fmla="*/ 1962150 h 4972050"/>
                <a:gd name="connsiteX11" fmla="*/ 914400 w 1759270"/>
                <a:gd name="connsiteY11" fmla="*/ 1809750 h 4972050"/>
                <a:gd name="connsiteX12" fmla="*/ 971550 w 1759270"/>
                <a:gd name="connsiteY12" fmla="*/ 1600200 h 4972050"/>
                <a:gd name="connsiteX13" fmla="*/ 1171876 w 1759270"/>
                <a:gd name="connsiteY13" fmla="*/ 849406 h 4972050"/>
                <a:gd name="connsiteX14" fmla="*/ 1361601 w 1759270"/>
                <a:gd name="connsiteY14" fmla="*/ 393844 h 4972050"/>
                <a:gd name="connsiteX15" fmla="*/ 1619250 w 1759270"/>
                <a:gd name="connsiteY15" fmla="*/ 152400 h 4972050"/>
                <a:gd name="connsiteX16" fmla="*/ 1752600 w 1759270"/>
                <a:gd name="connsiteY16" fmla="*/ 114300 h 4972050"/>
                <a:gd name="connsiteX17" fmla="*/ 1752600 w 1759270"/>
                <a:gd name="connsiteY17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285750 w 1759270"/>
                <a:gd name="connsiteY3" fmla="*/ 3943350 h 4972050"/>
                <a:gd name="connsiteX4" fmla="*/ 381000 w 1759270"/>
                <a:gd name="connsiteY4" fmla="*/ 3676650 h 4972050"/>
                <a:gd name="connsiteX5" fmla="*/ 514350 w 1759270"/>
                <a:gd name="connsiteY5" fmla="*/ 3276600 h 4972050"/>
                <a:gd name="connsiteX6" fmla="*/ 704850 w 1759270"/>
                <a:gd name="connsiteY6" fmla="*/ 2667000 h 4972050"/>
                <a:gd name="connsiteX7" fmla="*/ 800100 w 1759270"/>
                <a:gd name="connsiteY7" fmla="*/ 2286000 h 4972050"/>
                <a:gd name="connsiteX8" fmla="*/ 838200 w 1759270"/>
                <a:gd name="connsiteY8" fmla="*/ 2152650 h 4972050"/>
                <a:gd name="connsiteX9" fmla="*/ 876300 w 1759270"/>
                <a:gd name="connsiteY9" fmla="*/ 1962150 h 4972050"/>
                <a:gd name="connsiteX10" fmla="*/ 914400 w 1759270"/>
                <a:gd name="connsiteY10" fmla="*/ 1809750 h 4972050"/>
                <a:gd name="connsiteX11" fmla="*/ 971550 w 1759270"/>
                <a:gd name="connsiteY11" fmla="*/ 1600200 h 4972050"/>
                <a:gd name="connsiteX12" fmla="*/ 1171876 w 1759270"/>
                <a:gd name="connsiteY12" fmla="*/ 849406 h 4972050"/>
                <a:gd name="connsiteX13" fmla="*/ 1361601 w 1759270"/>
                <a:gd name="connsiteY13" fmla="*/ 393844 h 4972050"/>
                <a:gd name="connsiteX14" fmla="*/ 1619250 w 1759270"/>
                <a:gd name="connsiteY14" fmla="*/ 152400 h 4972050"/>
                <a:gd name="connsiteX15" fmla="*/ 1752600 w 1759270"/>
                <a:gd name="connsiteY15" fmla="*/ 114300 h 4972050"/>
                <a:gd name="connsiteX16" fmla="*/ 1752600 w 1759270"/>
                <a:gd name="connsiteY16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128350 w 1759270"/>
                <a:gd name="connsiteY2" fmla="*/ 4374000 h 4972050"/>
                <a:gd name="connsiteX3" fmla="*/ 285750 w 1759270"/>
                <a:gd name="connsiteY3" fmla="*/ 3943350 h 4972050"/>
                <a:gd name="connsiteX4" fmla="*/ 381000 w 1759270"/>
                <a:gd name="connsiteY4" fmla="*/ 3676650 h 4972050"/>
                <a:gd name="connsiteX5" fmla="*/ 514350 w 1759270"/>
                <a:gd name="connsiteY5" fmla="*/ 3276600 h 4972050"/>
                <a:gd name="connsiteX6" fmla="*/ 704850 w 1759270"/>
                <a:gd name="connsiteY6" fmla="*/ 2667000 h 4972050"/>
                <a:gd name="connsiteX7" fmla="*/ 800100 w 1759270"/>
                <a:gd name="connsiteY7" fmla="*/ 2286000 h 4972050"/>
                <a:gd name="connsiteX8" fmla="*/ 838200 w 1759270"/>
                <a:gd name="connsiteY8" fmla="*/ 2152650 h 4972050"/>
                <a:gd name="connsiteX9" fmla="*/ 876300 w 1759270"/>
                <a:gd name="connsiteY9" fmla="*/ 1962150 h 4972050"/>
                <a:gd name="connsiteX10" fmla="*/ 914400 w 1759270"/>
                <a:gd name="connsiteY10" fmla="*/ 1809750 h 4972050"/>
                <a:gd name="connsiteX11" fmla="*/ 971550 w 1759270"/>
                <a:gd name="connsiteY11" fmla="*/ 1600200 h 4972050"/>
                <a:gd name="connsiteX12" fmla="*/ 1171876 w 1759270"/>
                <a:gd name="connsiteY12" fmla="*/ 849406 h 4972050"/>
                <a:gd name="connsiteX13" fmla="*/ 1361601 w 1759270"/>
                <a:gd name="connsiteY13" fmla="*/ 393844 h 4972050"/>
                <a:gd name="connsiteX14" fmla="*/ 1619250 w 1759270"/>
                <a:gd name="connsiteY14" fmla="*/ 152400 h 4972050"/>
                <a:gd name="connsiteX15" fmla="*/ 1752600 w 1759270"/>
                <a:gd name="connsiteY15" fmla="*/ 114300 h 4972050"/>
                <a:gd name="connsiteX16" fmla="*/ 1752600 w 1759270"/>
                <a:gd name="connsiteY16" fmla="*/ 0 h 4972050"/>
                <a:gd name="connsiteX0" fmla="*/ 0 w 1759270"/>
                <a:gd name="connsiteY0" fmla="*/ 4972050 h 4972050"/>
                <a:gd name="connsiteX1" fmla="*/ 75338 w 1759270"/>
                <a:gd name="connsiteY1" fmla="*/ 4590188 h 4972050"/>
                <a:gd name="connsiteX2" fmla="*/ 128350 w 1759270"/>
                <a:gd name="connsiteY2" fmla="*/ 4374000 h 4972050"/>
                <a:gd name="connsiteX3" fmla="*/ 285750 w 1759270"/>
                <a:gd name="connsiteY3" fmla="*/ 3943350 h 4972050"/>
                <a:gd name="connsiteX4" fmla="*/ 381000 w 1759270"/>
                <a:gd name="connsiteY4" fmla="*/ 3676650 h 4972050"/>
                <a:gd name="connsiteX5" fmla="*/ 514350 w 1759270"/>
                <a:gd name="connsiteY5" fmla="*/ 3276600 h 4972050"/>
                <a:gd name="connsiteX6" fmla="*/ 704850 w 1759270"/>
                <a:gd name="connsiteY6" fmla="*/ 2667000 h 4972050"/>
                <a:gd name="connsiteX7" fmla="*/ 800100 w 1759270"/>
                <a:gd name="connsiteY7" fmla="*/ 2286000 h 4972050"/>
                <a:gd name="connsiteX8" fmla="*/ 838200 w 1759270"/>
                <a:gd name="connsiteY8" fmla="*/ 2152650 h 4972050"/>
                <a:gd name="connsiteX9" fmla="*/ 876300 w 1759270"/>
                <a:gd name="connsiteY9" fmla="*/ 1962150 h 4972050"/>
                <a:gd name="connsiteX10" fmla="*/ 914400 w 1759270"/>
                <a:gd name="connsiteY10" fmla="*/ 1809750 h 4972050"/>
                <a:gd name="connsiteX11" fmla="*/ 971550 w 1759270"/>
                <a:gd name="connsiteY11" fmla="*/ 1600200 h 4972050"/>
                <a:gd name="connsiteX12" fmla="*/ 1171876 w 1759270"/>
                <a:gd name="connsiteY12" fmla="*/ 849406 h 4972050"/>
                <a:gd name="connsiteX13" fmla="*/ 1361601 w 1759270"/>
                <a:gd name="connsiteY13" fmla="*/ 393844 h 4972050"/>
                <a:gd name="connsiteX14" fmla="*/ 1619250 w 1759270"/>
                <a:gd name="connsiteY14" fmla="*/ 152400 h 4972050"/>
                <a:gd name="connsiteX15" fmla="*/ 1752600 w 1759270"/>
                <a:gd name="connsiteY15" fmla="*/ 114300 h 4972050"/>
                <a:gd name="connsiteX16" fmla="*/ 1752600 w 1759270"/>
                <a:gd name="connsiteY16" fmla="*/ 0 h 4972050"/>
                <a:gd name="connsiteX0" fmla="*/ 0 w 1759270"/>
                <a:gd name="connsiteY0" fmla="*/ 4972050 h 4972050"/>
                <a:gd name="connsiteX1" fmla="*/ 75338 w 1759270"/>
                <a:gd name="connsiteY1" fmla="*/ 4590188 h 4972050"/>
                <a:gd name="connsiteX2" fmla="*/ 285750 w 1759270"/>
                <a:gd name="connsiteY2" fmla="*/ 3943350 h 4972050"/>
                <a:gd name="connsiteX3" fmla="*/ 381000 w 1759270"/>
                <a:gd name="connsiteY3" fmla="*/ 3676650 h 4972050"/>
                <a:gd name="connsiteX4" fmla="*/ 514350 w 1759270"/>
                <a:gd name="connsiteY4" fmla="*/ 3276600 h 4972050"/>
                <a:gd name="connsiteX5" fmla="*/ 704850 w 1759270"/>
                <a:gd name="connsiteY5" fmla="*/ 2667000 h 4972050"/>
                <a:gd name="connsiteX6" fmla="*/ 800100 w 1759270"/>
                <a:gd name="connsiteY6" fmla="*/ 2286000 h 4972050"/>
                <a:gd name="connsiteX7" fmla="*/ 838200 w 1759270"/>
                <a:gd name="connsiteY7" fmla="*/ 2152650 h 4972050"/>
                <a:gd name="connsiteX8" fmla="*/ 876300 w 1759270"/>
                <a:gd name="connsiteY8" fmla="*/ 1962150 h 4972050"/>
                <a:gd name="connsiteX9" fmla="*/ 914400 w 1759270"/>
                <a:gd name="connsiteY9" fmla="*/ 1809750 h 4972050"/>
                <a:gd name="connsiteX10" fmla="*/ 971550 w 1759270"/>
                <a:gd name="connsiteY10" fmla="*/ 1600200 h 4972050"/>
                <a:gd name="connsiteX11" fmla="*/ 1171876 w 1759270"/>
                <a:gd name="connsiteY11" fmla="*/ 849406 h 4972050"/>
                <a:gd name="connsiteX12" fmla="*/ 1361601 w 1759270"/>
                <a:gd name="connsiteY12" fmla="*/ 393844 h 4972050"/>
                <a:gd name="connsiteX13" fmla="*/ 1619250 w 1759270"/>
                <a:gd name="connsiteY13" fmla="*/ 152400 h 4972050"/>
                <a:gd name="connsiteX14" fmla="*/ 1752600 w 1759270"/>
                <a:gd name="connsiteY14" fmla="*/ 114300 h 4972050"/>
                <a:gd name="connsiteX15" fmla="*/ 1752600 w 1759270"/>
                <a:gd name="connsiteY15" fmla="*/ 0 h 4972050"/>
                <a:gd name="connsiteX0" fmla="*/ 0 w 1752600"/>
                <a:gd name="connsiteY0" fmla="*/ 4972050 h 4972050"/>
                <a:gd name="connsiteX1" fmla="*/ 75338 w 1752600"/>
                <a:gd name="connsiteY1" fmla="*/ 4590188 h 4972050"/>
                <a:gd name="connsiteX2" fmla="*/ 285750 w 1752600"/>
                <a:gd name="connsiteY2" fmla="*/ 3943350 h 4972050"/>
                <a:gd name="connsiteX3" fmla="*/ 381000 w 1752600"/>
                <a:gd name="connsiteY3" fmla="*/ 3676650 h 4972050"/>
                <a:gd name="connsiteX4" fmla="*/ 514350 w 1752600"/>
                <a:gd name="connsiteY4" fmla="*/ 3276600 h 4972050"/>
                <a:gd name="connsiteX5" fmla="*/ 704850 w 1752600"/>
                <a:gd name="connsiteY5" fmla="*/ 2667000 h 4972050"/>
                <a:gd name="connsiteX6" fmla="*/ 800100 w 1752600"/>
                <a:gd name="connsiteY6" fmla="*/ 2286000 h 4972050"/>
                <a:gd name="connsiteX7" fmla="*/ 838200 w 1752600"/>
                <a:gd name="connsiteY7" fmla="*/ 2152650 h 4972050"/>
                <a:gd name="connsiteX8" fmla="*/ 876300 w 1752600"/>
                <a:gd name="connsiteY8" fmla="*/ 1962150 h 4972050"/>
                <a:gd name="connsiteX9" fmla="*/ 914400 w 1752600"/>
                <a:gd name="connsiteY9" fmla="*/ 1809750 h 4972050"/>
                <a:gd name="connsiteX10" fmla="*/ 971550 w 1752600"/>
                <a:gd name="connsiteY10" fmla="*/ 1600200 h 4972050"/>
                <a:gd name="connsiteX11" fmla="*/ 1171876 w 1752600"/>
                <a:gd name="connsiteY11" fmla="*/ 849406 h 4972050"/>
                <a:gd name="connsiteX12" fmla="*/ 1361601 w 1752600"/>
                <a:gd name="connsiteY12" fmla="*/ 393844 h 4972050"/>
                <a:gd name="connsiteX13" fmla="*/ 1619250 w 1752600"/>
                <a:gd name="connsiteY13" fmla="*/ 152400 h 4972050"/>
                <a:gd name="connsiteX14" fmla="*/ 1752600 w 1752600"/>
                <a:gd name="connsiteY14" fmla="*/ 0 h 4972050"/>
                <a:gd name="connsiteX0" fmla="*/ 0 w 1752600"/>
                <a:gd name="connsiteY0" fmla="*/ 4972050 h 4972050"/>
                <a:gd name="connsiteX1" fmla="*/ 75338 w 1752600"/>
                <a:gd name="connsiteY1" fmla="*/ 4590188 h 4972050"/>
                <a:gd name="connsiteX2" fmla="*/ 285750 w 1752600"/>
                <a:gd name="connsiteY2" fmla="*/ 3943350 h 4972050"/>
                <a:gd name="connsiteX3" fmla="*/ 381000 w 1752600"/>
                <a:gd name="connsiteY3" fmla="*/ 3676650 h 4972050"/>
                <a:gd name="connsiteX4" fmla="*/ 514350 w 1752600"/>
                <a:gd name="connsiteY4" fmla="*/ 3276600 h 4972050"/>
                <a:gd name="connsiteX5" fmla="*/ 704850 w 1752600"/>
                <a:gd name="connsiteY5" fmla="*/ 2667000 h 4972050"/>
                <a:gd name="connsiteX6" fmla="*/ 800100 w 1752600"/>
                <a:gd name="connsiteY6" fmla="*/ 2286000 h 4972050"/>
                <a:gd name="connsiteX7" fmla="*/ 838200 w 1752600"/>
                <a:gd name="connsiteY7" fmla="*/ 2152650 h 4972050"/>
                <a:gd name="connsiteX8" fmla="*/ 876300 w 1752600"/>
                <a:gd name="connsiteY8" fmla="*/ 1962150 h 4972050"/>
                <a:gd name="connsiteX9" fmla="*/ 914400 w 1752600"/>
                <a:gd name="connsiteY9" fmla="*/ 1809750 h 4972050"/>
                <a:gd name="connsiteX10" fmla="*/ 971550 w 1752600"/>
                <a:gd name="connsiteY10" fmla="*/ 1600200 h 4972050"/>
                <a:gd name="connsiteX11" fmla="*/ 1171876 w 1752600"/>
                <a:gd name="connsiteY11" fmla="*/ 849406 h 4972050"/>
                <a:gd name="connsiteX12" fmla="*/ 1361601 w 1752600"/>
                <a:gd name="connsiteY12" fmla="*/ 393844 h 4972050"/>
                <a:gd name="connsiteX13" fmla="*/ 1507536 w 1752600"/>
                <a:gd name="connsiteY13" fmla="*/ 181363 h 4972050"/>
                <a:gd name="connsiteX14" fmla="*/ 1752600 w 1752600"/>
                <a:gd name="connsiteY14" fmla="*/ 0 h 4972050"/>
                <a:gd name="connsiteX0" fmla="*/ 0 w 1669849"/>
                <a:gd name="connsiteY0" fmla="*/ 4905849 h 4905849"/>
                <a:gd name="connsiteX1" fmla="*/ 75338 w 1669849"/>
                <a:gd name="connsiteY1" fmla="*/ 4523987 h 4905849"/>
                <a:gd name="connsiteX2" fmla="*/ 285750 w 1669849"/>
                <a:gd name="connsiteY2" fmla="*/ 3877149 h 4905849"/>
                <a:gd name="connsiteX3" fmla="*/ 381000 w 1669849"/>
                <a:gd name="connsiteY3" fmla="*/ 3610449 h 4905849"/>
                <a:gd name="connsiteX4" fmla="*/ 514350 w 1669849"/>
                <a:gd name="connsiteY4" fmla="*/ 3210399 h 4905849"/>
                <a:gd name="connsiteX5" fmla="*/ 704850 w 1669849"/>
                <a:gd name="connsiteY5" fmla="*/ 2600799 h 4905849"/>
                <a:gd name="connsiteX6" fmla="*/ 800100 w 1669849"/>
                <a:gd name="connsiteY6" fmla="*/ 2219799 h 4905849"/>
                <a:gd name="connsiteX7" fmla="*/ 838200 w 1669849"/>
                <a:gd name="connsiteY7" fmla="*/ 2086449 h 4905849"/>
                <a:gd name="connsiteX8" fmla="*/ 876300 w 1669849"/>
                <a:gd name="connsiteY8" fmla="*/ 1895949 h 4905849"/>
                <a:gd name="connsiteX9" fmla="*/ 914400 w 1669849"/>
                <a:gd name="connsiteY9" fmla="*/ 1743549 h 4905849"/>
                <a:gd name="connsiteX10" fmla="*/ 971550 w 1669849"/>
                <a:gd name="connsiteY10" fmla="*/ 1533999 h 4905849"/>
                <a:gd name="connsiteX11" fmla="*/ 1171876 w 1669849"/>
                <a:gd name="connsiteY11" fmla="*/ 783205 h 4905849"/>
                <a:gd name="connsiteX12" fmla="*/ 1361601 w 1669849"/>
                <a:gd name="connsiteY12" fmla="*/ 327643 h 4905849"/>
                <a:gd name="connsiteX13" fmla="*/ 1507536 w 1669849"/>
                <a:gd name="connsiteY13" fmla="*/ 115162 h 4905849"/>
                <a:gd name="connsiteX14" fmla="*/ 1669849 w 1669849"/>
                <a:gd name="connsiteY14" fmla="*/ 0 h 490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9849" h="4905849">
                  <a:moveTo>
                    <a:pt x="0" y="4905849"/>
                  </a:moveTo>
                  <a:cubicBezTo>
                    <a:pt x="15210" y="4692903"/>
                    <a:pt x="27713" y="4695437"/>
                    <a:pt x="75338" y="4523987"/>
                  </a:cubicBezTo>
                  <a:cubicBezTo>
                    <a:pt x="122963" y="4352537"/>
                    <a:pt x="234806" y="4029405"/>
                    <a:pt x="285750" y="3877149"/>
                  </a:cubicBezTo>
                  <a:cubicBezTo>
                    <a:pt x="336694" y="3724893"/>
                    <a:pt x="342900" y="3721574"/>
                    <a:pt x="381000" y="3610449"/>
                  </a:cubicBezTo>
                  <a:cubicBezTo>
                    <a:pt x="419100" y="3499324"/>
                    <a:pt x="460375" y="3378674"/>
                    <a:pt x="514350" y="3210399"/>
                  </a:cubicBezTo>
                  <a:cubicBezTo>
                    <a:pt x="568325" y="3042124"/>
                    <a:pt x="657225" y="2765899"/>
                    <a:pt x="704850" y="2600799"/>
                  </a:cubicBezTo>
                  <a:cubicBezTo>
                    <a:pt x="752475" y="2435699"/>
                    <a:pt x="777875" y="2305524"/>
                    <a:pt x="800100" y="2219799"/>
                  </a:cubicBezTo>
                  <a:cubicBezTo>
                    <a:pt x="822325" y="2134074"/>
                    <a:pt x="825500" y="2140424"/>
                    <a:pt x="838200" y="2086449"/>
                  </a:cubicBezTo>
                  <a:cubicBezTo>
                    <a:pt x="850900" y="2032474"/>
                    <a:pt x="863600" y="1953099"/>
                    <a:pt x="876300" y="1895949"/>
                  </a:cubicBezTo>
                  <a:cubicBezTo>
                    <a:pt x="889000" y="1838799"/>
                    <a:pt x="898525" y="1803874"/>
                    <a:pt x="914400" y="1743549"/>
                  </a:cubicBezTo>
                  <a:cubicBezTo>
                    <a:pt x="930275" y="1683224"/>
                    <a:pt x="928637" y="1694056"/>
                    <a:pt x="971550" y="1533999"/>
                  </a:cubicBezTo>
                  <a:cubicBezTo>
                    <a:pt x="1014463" y="1373942"/>
                    <a:pt x="1144393" y="871559"/>
                    <a:pt x="1171876" y="783205"/>
                  </a:cubicBezTo>
                  <a:cubicBezTo>
                    <a:pt x="1235118" y="631351"/>
                    <a:pt x="1305658" y="438983"/>
                    <a:pt x="1361601" y="327643"/>
                  </a:cubicBezTo>
                  <a:cubicBezTo>
                    <a:pt x="1417544" y="216303"/>
                    <a:pt x="1456161" y="169769"/>
                    <a:pt x="1507536" y="115162"/>
                  </a:cubicBezTo>
                  <a:cubicBezTo>
                    <a:pt x="1558911" y="60555"/>
                    <a:pt x="1642068" y="31750"/>
                    <a:pt x="1669849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altLang="zh-TW" dirty="0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04A6146-FA6F-46F3-8394-B414B3027C6C}"/>
                </a:ext>
              </a:extLst>
            </p:cNvPr>
            <p:cNvGrpSpPr/>
            <p:nvPr/>
          </p:nvGrpSpPr>
          <p:grpSpPr>
            <a:xfrm>
              <a:off x="4886994" y="3367776"/>
              <a:ext cx="346485" cy="369056"/>
              <a:chOff x="5297059" y="3412659"/>
              <a:chExt cx="576179" cy="537152"/>
            </a:xfrm>
          </p:grpSpPr>
          <p:sp>
            <p:nvSpPr>
              <p:cNvPr id="107" name="橢圓 35">
                <a:extLst>
                  <a:ext uri="{FF2B5EF4-FFF2-40B4-BE49-F238E27FC236}">
                    <a16:creationId xmlns:a16="http://schemas.microsoft.com/office/drawing/2014/main" id="{049EC729-2D6E-42C6-A47B-4008BA62DEDF}"/>
                  </a:ext>
                </a:extLst>
              </p:cNvPr>
              <p:cNvSpPr/>
              <p:nvPr/>
            </p:nvSpPr>
            <p:spPr>
              <a:xfrm>
                <a:off x="5297059" y="3412659"/>
                <a:ext cx="576179" cy="5371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A" altLang="zh-TW" sz="1100" dirty="0"/>
              </a:p>
            </p:txBody>
          </p:sp>
          <p:sp>
            <p:nvSpPr>
              <p:cNvPr id="108" name="手繪多邊形 40">
                <a:extLst>
                  <a:ext uri="{FF2B5EF4-FFF2-40B4-BE49-F238E27FC236}">
                    <a16:creationId xmlns:a16="http://schemas.microsoft.com/office/drawing/2014/main" id="{62C8E39A-8FF5-450F-B1BE-947AF22F4A0C}"/>
                  </a:ext>
                </a:extLst>
              </p:cNvPr>
              <p:cNvSpPr/>
              <p:nvPr/>
            </p:nvSpPr>
            <p:spPr>
              <a:xfrm>
                <a:off x="5385353" y="3544306"/>
                <a:ext cx="430179" cy="277421"/>
              </a:xfrm>
              <a:custGeom>
                <a:avLst/>
                <a:gdLst>
                  <a:gd name="connsiteX0" fmla="*/ 0 w 838200"/>
                  <a:gd name="connsiteY0" fmla="*/ 619836 h 619836"/>
                  <a:gd name="connsiteX1" fmla="*/ 361950 w 838200"/>
                  <a:gd name="connsiteY1" fmla="*/ 486486 h 619836"/>
                  <a:gd name="connsiteX2" fmla="*/ 457200 w 838200"/>
                  <a:gd name="connsiteY2" fmla="*/ 257886 h 619836"/>
                  <a:gd name="connsiteX3" fmla="*/ 552450 w 838200"/>
                  <a:gd name="connsiteY3" fmla="*/ 29286 h 619836"/>
                  <a:gd name="connsiteX4" fmla="*/ 838200 w 838200"/>
                  <a:gd name="connsiteY4" fmla="*/ 10236 h 61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0" h="619836">
                    <a:moveTo>
                      <a:pt x="0" y="619836"/>
                    </a:moveTo>
                    <a:cubicBezTo>
                      <a:pt x="142875" y="583323"/>
                      <a:pt x="285750" y="546811"/>
                      <a:pt x="361950" y="486486"/>
                    </a:cubicBezTo>
                    <a:cubicBezTo>
                      <a:pt x="438150" y="426161"/>
                      <a:pt x="457200" y="257886"/>
                      <a:pt x="457200" y="257886"/>
                    </a:cubicBezTo>
                    <a:cubicBezTo>
                      <a:pt x="488950" y="181686"/>
                      <a:pt x="488950" y="70561"/>
                      <a:pt x="552450" y="29286"/>
                    </a:cubicBezTo>
                    <a:cubicBezTo>
                      <a:pt x="615950" y="-11989"/>
                      <a:pt x="727075" y="-877"/>
                      <a:pt x="838200" y="10236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altLang="zh-TW" sz="1100" dirty="0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3229671-DEA2-450C-AF14-6D74B8288B31}"/>
                </a:ext>
              </a:extLst>
            </p:cNvPr>
            <p:cNvGrpSpPr/>
            <p:nvPr/>
          </p:nvGrpSpPr>
          <p:grpSpPr>
            <a:xfrm>
              <a:off x="7657385" y="3377323"/>
              <a:ext cx="346485" cy="369056"/>
              <a:chOff x="5297059" y="3412659"/>
              <a:chExt cx="576179" cy="537152"/>
            </a:xfrm>
          </p:grpSpPr>
          <p:sp>
            <p:nvSpPr>
              <p:cNvPr id="110" name="橢圓 35">
                <a:extLst>
                  <a:ext uri="{FF2B5EF4-FFF2-40B4-BE49-F238E27FC236}">
                    <a16:creationId xmlns:a16="http://schemas.microsoft.com/office/drawing/2014/main" id="{181102E5-989C-4228-ABD5-9FD36CECAE33}"/>
                  </a:ext>
                </a:extLst>
              </p:cNvPr>
              <p:cNvSpPr/>
              <p:nvPr/>
            </p:nvSpPr>
            <p:spPr>
              <a:xfrm>
                <a:off x="5297059" y="3412659"/>
                <a:ext cx="576179" cy="5371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A" altLang="zh-TW" sz="1100" dirty="0"/>
              </a:p>
            </p:txBody>
          </p:sp>
          <p:sp>
            <p:nvSpPr>
              <p:cNvPr id="111" name="手繪多邊形 40">
                <a:extLst>
                  <a:ext uri="{FF2B5EF4-FFF2-40B4-BE49-F238E27FC236}">
                    <a16:creationId xmlns:a16="http://schemas.microsoft.com/office/drawing/2014/main" id="{1C6700B6-C22D-425D-8484-5EFB66D27E13}"/>
                  </a:ext>
                </a:extLst>
              </p:cNvPr>
              <p:cNvSpPr/>
              <p:nvPr/>
            </p:nvSpPr>
            <p:spPr>
              <a:xfrm>
                <a:off x="5385353" y="3544306"/>
                <a:ext cx="430179" cy="277421"/>
              </a:xfrm>
              <a:custGeom>
                <a:avLst/>
                <a:gdLst>
                  <a:gd name="connsiteX0" fmla="*/ 0 w 838200"/>
                  <a:gd name="connsiteY0" fmla="*/ 619836 h 619836"/>
                  <a:gd name="connsiteX1" fmla="*/ 361950 w 838200"/>
                  <a:gd name="connsiteY1" fmla="*/ 486486 h 619836"/>
                  <a:gd name="connsiteX2" fmla="*/ 457200 w 838200"/>
                  <a:gd name="connsiteY2" fmla="*/ 257886 h 619836"/>
                  <a:gd name="connsiteX3" fmla="*/ 552450 w 838200"/>
                  <a:gd name="connsiteY3" fmla="*/ 29286 h 619836"/>
                  <a:gd name="connsiteX4" fmla="*/ 838200 w 838200"/>
                  <a:gd name="connsiteY4" fmla="*/ 10236 h 61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0" h="619836">
                    <a:moveTo>
                      <a:pt x="0" y="619836"/>
                    </a:moveTo>
                    <a:cubicBezTo>
                      <a:pt x="142875" y="583323"/>
                      <a:pt x="285750" y="546811"/>
                      <a:pt x="361950" y="486486"/>
                    </a:cubicBezTo>
                    <a:cubicBezTo>
                      <a:pt x="438150" y="426161"/>
                      <a:pt x="457200" y="257886"/>
                      <a:pt x="457200" y="257886"/>
                    </a:cubicBezTo>
                    <a:cubicBezTo>
                      <a:pt x="488950" y="181686"/>
                      <a:pt x="488950" y="70561"/>
                      <a:pt x="552450" y="29286"/>
                    </a:cubicBezTo>
                    <a:cubicBezTo>
                      <a:pt x="615950" y="-11989"/>
                      <a:pt x="727075" y="-877"/>
                      <a:pt x="838200" y="10236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altLang="zh-TW" sz="1100" dirty="0"/>
              </a:p>
            </p:txBody>
          </p:sp>
        </p:grpSp>
        <p:pic>
          <p:nvPicPr>
            <p:cNvPr id="112" name="圖片 8">
              <a:extLst>
                <a:ext uri="{FF2B5EF4-FFF2-40B4-BE49-F238E27FC236}">
                  <a16:creationId xmlns:a16="http://schemas.microsoft.com/office/drawing/2014/main" id="{CC5696B7-2F0C-4590-BE8B-EE13A225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6164" y="2399556"/>
              <a:ext cx="1759229" cy="2367894"/>
            </a:xfrm>
            <a:prstGeom prst="rect">
              <a:avLst/>
            </a:prstGeom>
          </p:spPr>
        </p:pic>
        <p:pic>
          <p:nvPicPr>
            <p:cNvPr id="113" name="圖片 9">
              <a:extLst>
                <a:ext uri="{FF2B5EF4-FFF2-40B4-BE49-F238E27FC236}">
                  <a16:creationId xmlns:a16="http://schemas.microsoft.com/office/drawing/2014/main" id="{1152695A-FAED-47FC-8B08-EC2E6A2A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1635" y="2376206"/>
              <a:ext cx="1759229" cy="23678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文字方塊 43">
                  <a:extLst>
                    <a:ext uri="{FF2B5EF4-FFF2-40B4-BE49-F238E27FC236}">
                      <a16:creationId xmlns:a16="http://schemas.microsoft.com/office/drawing/2014/main" id="{60CD6B0C-CD6B-41E4-934F-B12359F18137}"/>
                    </a:ext>
                  </a:extLst>
                </p:cNvPr>
                <p:cNvSpPr txBox="1"/>
                <p:nvPr/>
              </p:nvSpPr>
              <p:spPr>
                <a:xfrm>
                  <a:off x="5116595" y="2218897"/>
                  <a:ext cx="23935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fr-CA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CA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CA" altLang="zh-TW" sz="2400" dirty="0"/>
                </a:p>
              </p:txBody>
            </p:sp>
          </mc:Choice>
          <mc:Fallback xmlns="">
            <p:sp>
              <p:nvSpPr>
                <p:cNvPr id="114" name="文字方塊 43">
                  <a:extLst>
                    <a:ext uri="{FF2B5EF4-FFF2-40B4-BE49-F238E27FC236}">
                      <a16:creationId xmlns:a16="http://schemas.microsoft.com/office/drawing/2014/main" id="{60CD6B0C-CD6B-41E4-934F-B12359F18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6595" y="2218897"/>
                  <a:ext cx="23935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30769" r="-53846" b="-13115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文字方塊 44">
                  <a:extLst>
                    <a:ext uri="{FF2B5EF4-FFF2-40B4-BE49-F238E27FC236}">
                      <a16:creationId xmlns:a16="http://schemas.microsoft.com/office/drawing/2014/main" id="{BD71B396-0904-481B-9F87-0FFCC1AC8489}"/>
                    </a:ext>
                  </a:extLst>
                </p:cNvPr>
                <p:cNvSpPr txBox="1"/>
                <p:nvPr/>
              </p:nvSpPr>
              <p:spPr>
                <a:xfrm>
                  <a:off x="7884194" y="2208588"/>
                  <a:ext cx="24388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fr-CA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CA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CA" altLang="zh-TW" sz="2400" dirty="0"/>
                </a:p>
              </p:txBody>
            </p:sp>
          </mc:Choice>
          <mc:Fallback xmlns="">
            <p:sp>
              <p:nvSpPr>
                <p:cNvPr id="115" name="文字方塊 44">
                  <a:extLst>
                    <a:ext uri="{FF2B5EF4-FFF2-40B4-BE49-F238E27FC236}">
                      <a16:creationId xmlns:a16="http://schemas.microsoft.com/office/drawing/2014/main" id="{BD71B396-0904-481B-9F87-0FFCC1AC84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4194" y="2208588"/>
                  <a:ext cx="24388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0000" r="-52500" b="-13115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FDDB8D9E-68D9-266E-35CF-D81289875D3D}"/>
              </a:ext>
            </a:extLst>
          </p:cNvPr>
          <p:cNvSpPr/>
          <p:nvPr/>
        </p:nvSpPr>
        <p:spPr>
          <a:xfrm>
            <a:off x="3940154" y="3278685"/>
            <a:ext cx="1031245" cy="330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38282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字方塊 4"/>
          <p:cNvSpPr txBox="1"/>
          <p:nvPr/>
        </p:nvSpPr>
        <p:spPr>
          <a:xfrm>
            <a:off x="438763" y="703869"/>
            <a:ext cx="108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… et la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complexité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des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calculs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augemente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!</a:t>
            </a:r>
            <a:endParaRPr lang="zh-TW" altLang="en-US" sz="4000" dirty="0">
              <a:solidFill>
                <a:srgbClr val="008A17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13289" y="1770087"/>
            <a:ext cx="5985188" cy="4193163"/>
            <a:chOff x="467387" y="3128156"/>
            <a:chExt cx="4592870" cy="2941163"/>
          </a:xfrm>
        </p:grpSpPr>
        <p:pic>
          <p:nvPicPr>
            <p:cNvPr id="50" name="Shape 3705" descr="Screenshot 2017-05-26 09.43.11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t="5853" b="22525"/>
            <a:stretch/>
          </p:blipFill>
          <p:spPr>
            <a:xfrm>
              <a:off x="467387" y="3128156"/>
              <a:ext cx="4592870" cy="294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Shape 3705" descr="Screenshot 2017-05-26 09.43.11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t="78557" r="57846"/>
            <a:stretch/>
          </p:blipFill>
          <p:spPr>
            <a:xfrm>
              <a:off x="2713491" y="4260813"/>
              <a:ext cx="1936070" cy="8826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B51F48-A8ED-4BBE-BCF6-F2F141780642}"/>
              </a:ext>
            </a:extLst>
          </p:cNvPr>
          <p:cNvGrpSpPr/>
          <p:nvPr/>
        </p:nvGrpSpPr>
        <p:grpSpPr>
          <a:xfrm>
            <a:off x="6651406" y="1664711"/>
            <a:ext cx="4798260" cy="4276350"/>
            <a:chOff x="1137512" y="199757"/>
            <a:chExt cx="8948009" cy="6452979"/>
          </a:xfrm>
        </p:grpSpPr>
        <p:pic>
          <p:nvPicPr>
            <p:cNvPr id="53" name="圖片 8">
              <a:extLst>
                <a:ext uri="{FF2B5EF4-FFF2-40B4-BE49-F238E27FC236}">
                  <a16:creationId xmlns:a16="http://schemas.microsoft.com/office/drawing/2014/main" id="{37C81783-13FE-4F6D-8AA5-74D7ED62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1450" y="492360"/>
              <a:ext cx="2763125" cy="3628103"/>
            </a:xfrm>
            <a:prstGeom prst="rect">
              <a:avLst/>
            </a:prstGeom>
          </p:spPr>
        </p:pic>
        <p:pic>
          <p:nvPicPr>
            <p:cNvPr id="55" name="圖片 9">
              <a:extLst>
                <a:ext uri="{FF2B5EF4-FFF2-40B4-BE49-F238E27FC236}">
                  <a16:creationId xmlns:a16="http://schemas.microsoft.com/office/drawing/2014/main" id="{4B2BDE08-43E4-42C5-81EA-AF1ED0E5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317" y="456583"/>
              <a:ext cx="2763125" cy="3628103"/>
            </a:xfrm>
            <a:prstGeom prst="rect">
              <a:avLst/>
            </a:prstGeom>
          </p:spPr>
        </p:pic>
        <p:sp>
          <p:nvSpPr>
            <p:cNvPr id="56" name="文字方塊 10">
              <a:extLst>
                <a:ext uri="{FF2B5EF4-FFF2-40B4-BE49-F238E27FC236}">
                  <a16:creationId xmlns:a16="http://schemas.microsoft.com/office/drawing/2014/main" id="{C3CBB328-333C-4208-9AC2-F50C8F9F8D72}"/>
                </a:ext>
              </a:extLst>
            </p:cNvPr>
            <p:cNvSpPr txBox="1"/>
            <p:nvPr/>
          </p:nvSpPr>
          <p:spPr>
            <a:xfrm>
              <a:off x="4766477" y="6095417"/>
              <a:ext cx="693800" cy="55731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x</a:t>
              </a:r>
              <a:r>
                <a:rPr lang="en-US" altLang="zh-TW" baseline="-25000"/>
                <a:t>1</a:t>
              </a:r>
              <a:endParaRPr lang="zh-TW" altLang="en-US" baseline="-25000"/>
            </a:p>
          </p:txBody>
        </p:sp>
        <p:sp>
          <p:nvSpPr>
            <p:cNvPr id="57" name="文字方塊 11">
              <a:extLst>
                <a:ext uri="{FF2B5EF4-FFF2-40B4-BE49-F238E27FC236}">
                  <a16:creationId xmlns:a16="http://schemas.microsoft.com/office/drawing/2014/main" id="{51AD083B-97EB-49C1-9845-1B38A10955CB}"/>
                </a:ext>
              </a:extLst>
            </p:cNvPr>
            <p:cNvSpPr txBox="1"/>
            <p:nvPr/>
          </p:nvSpPr>
          <p:spPr>
            <a:xfrm>
              <a:off x="6128050" y="6095417"/>
              <a:ext cx="800772" cy="55731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x</a:t>
              </a:r>
              <a:r>
                <a:rPr lang="en-US" altLang="zh-TW" baseline="-25000"/>
                <a:t>2</a:t>
              </a:r>
              <a:endParaRPr lang="zh-TW" altLang="en-US" baseline="-25000"/>
            </a:p>
          </p:txBody>
        </p:sp>
        <p:sp>
          <p:nvSpPr>
            <p:cNvPr id="58" name="文字方塊 13">
              <a:extLst>
                <a:ext uri="{FF2B5EF4-FFF2-40B4-BE49-F238E27FC236}">
                  <a16:creationId xmlns:a16="http://schemas.microsoft.com/office/drawing/2014/main" id="{5D5E1090-24D0-4768-A799-786C7322A925}"/>
                </a:ext>
              </a:extLst>
            </p:cNvPr>
            <p:cNvSpPr txBox="1"/>
            <p:nvPr/>
          </p:nvSpPr>
          <p:spPr>
            <a:xfrm>
              <a:off x="3756248" y="4084687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59" name="文字方塊 14">
              <a:extLst>
                <a:ext uri="{FF2B5EF4-FFF2-40B4-BE49-F238E27FC236}">
                  <a16:creationId xmlns:a16="http://schemas.microsoft.com/office/drawing/2014/main" id="{F27DCC9A-770B-4B4A-ADB7-8FC896996AB3}"/>
                </a:ext>
              </a:extLst>
            </p:cNvPr>
            <p:cNvSpPr txBox="1"/>
            <p:nvPr/>
          </p:nvSpPr>
          <p:spPr>
            <a:xfrm>
              <a:off x="2047422" y="2751185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60" name="文字方塊 15">
              <a:extLst>
                <a:ext uri="{FF2B5EF4-FFF2-40B4-BE49-F238E27FC236}">
                  <a16:creationId xmlns:a16="http://schemas.microsoft.com/office/drawing/2014/main" id="{4190D568-066C-4FCA-AB77-6C66934E603F}"/>
                </a:ext>
              </a:extLst>
            </p:cNvPr>
            <p:cNvSpPr txBox="1"/>
            <p:nvPr/>
          </p:nvSpPr>
          <p:spPr>
            <a:xfrm>
              <a:off x="5255525" y="2056528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62" name="文字方塊 16">
              <a:extLst>
                <a:ext uri="{FF2B5EF4-FFF2-40B4-BE49-F238E27FC236}">
                  <a16:creationId xmlns:a16="http://schemas.microsoft.com/office/drawing/2014/main" id="{0EC90421-C57B-45EA-8EB4-63E42C1DAD91}"/>
                </a:ext>
              </a:extLst>
            </p:cNvPr>
            <p:cNvSpPr txBox="1"/>
            <p:nvPr/>
          </p:nvSpPr>
          <p:spPr>
            <a:xfrm>
              <a:off x="2028372" y="784437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68" name="文字方塊 17">
              <a:extLst>
                <a:ext uri="{FF2B5EF4-FFF2-40B4-BE49-F238E27FC236}">
                  <a16:creationId xmlns:a16="http://schemas.microsoft.com/office/drawing/2014/main" id="{70B3414A-BCD3-484C-9E45-2257C0569922}"/>
                </a:ext>
              </a:extLst>
            </p:cNvPr>
            <p:cNvSpPr txBox="1"/>
            <p:nvPr/>
          </p:nvSpPr>
          <p:spPr>
            <a:xfrm>
              <a:off x="8103164" y="4006254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69" name="文字方塊 18">
              <a:extLst>
                <a:ext uri="{FF2B5EF4-FFF2-40B4-BE49-F238E27FC236}">
                  <a16:creationId xmlns:a16="http://schemas.microsoft.com/office/drawing/2014/main" id="{7FE7731B-A278-45CE-B005-D2EFF4916620}"/>
                </a:ext>
              </a:extLst>
            </p:cNvPr>
            <p:cNvSpPr txBox="1"/>
            <p:nvPr/>
          </p:nvSpPr>
          <p:spPr>
            <a:xfrm>
              <a:off x="6394338" y="2672753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70" name="文字方塊 19">
              <a:extLst>
                <a:ext uri="{FF2B5EF4-FFF2-40B4-BE49-F238E27FC236}">
                  <a16:creationId xmlns:a16="http://schemas.microsoft.com/office/drawing/2014/main" id="{66964290-BD0C-4D16-830F-676A6014EF72}"/>
                </a:ext>
              </a:extLst>
            </p:cNvPr>
            <p:cNvSpPr txBox="1"/>
            <p:nvPr/>
          </p:nvSpPr>
          <p:spPr>
            <a:xfrm>
              <a:off x="9602441" y="1978093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71" name="文字方塊 20">
              <a:extLst>
                <a:ext uri="{FF2B5EF4-FFF2-40B4-BE49-F238E27FC236}">
                  <a16:creationId xmlns:a16="http://schemas.microsoft.com/office/drawing/2014/main" id="{26B91520-E98B-4C48-95FD-4DAB138A7A1D}"/>
                </a:ext>
              </a:extLst>
            </p:cNvPr>
            <p:cNvSpPr txBox="1"/>
            <p:nvPr/>
          </p:nvSpPr>
          <p:spPr>
            <a:xfrm>
              <a:off x="6461008" y="677536"/>
              <a:ext cx="483080" cy="557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+</a:t>
              </a:r>
              <a:endParaRPr lang="zh-TW" altLang="en-US" baseline="-25000"/>
            </a:p>
          </p:txBody>
        </p:sp>
        <p:sp>
          <p:nvSpPr>
            <p:cNvPr id="72" name="文字方塊 3">
              <a:extLst>
                <a:ext uri="{FF2B5EF4-FFF2-40B4-BE49-F238E27FC236}">
                  <a16:creationId xmlns:a16="http://schemas.microsoft.com/office/drawing/2014/main" id="{3FB8FBA9-2C2C-4E3C-8C44-608576E9F381}"/>
                </a:ext>
              </a:extLst>
            </p:cNvPr>
            <p:cNvSpPr txBox="1"/>
            <p:nvPr/>
          </p:nvSpPr>
          <p:spPr>
            <a:xfrm>
              <a:off x="7010104" y="6095417"/>
              <a:ext cx="1710813" cy="557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/>
                <a:t>Entrées</a:t>
              </a:r>
              <a:endParaRPr lang="zh-TW" altLang="en-US"/>
            </a:p>
          </p:txBody>
        </p:sp>
        <p:sp>
          <p:nvSpPr>
            <p:cNvPr id="73" name="手繪多邊形 21">
              <a:extLst>
                <a:ext uri="{FF2B5EF4-FFF2-40B4-BE49-F238E27FC236}">
                  <a16:creationId xmlns:a16="http://schemas.microsoft.com/office/drawing/2014/main" id="{335BC274-CB4D-4D0E-B99C-C06744949C59}"/>
                </a:ext>
              </a:extLst>
            </p:cNvPr>
            <p:cNvSpPr/>
            <p:nvPr/>
          </p:nvSpPr>
          <p:spPr>
            <a:xfrm>
              <a:off x="3950027" y="4546351"/>
              <a:ext cx="1075364" cy="1563417"/>
            </a:xfrm>
            <a:custGeom>
              <a:avLst/>
              <a:gdLst>
                <a:gd name="connsiteX0" fmla="*/ 1204685 w 1204685"/>
                <a:gd name="connsiteY0" fmla="*/ 899886 h 899886"/>
                <a:gd name="connsiteX1" fmla="*/ 0 w 1204685"/>
                <a:gd name="connsiteY1" fmla="*/ 0 h 89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4685" h="899886">
                  <a:moveTo>
                    <a:pt x="1204685" y="899886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4" name="手繪多邊形 22">
              <a:extLst>
                <a:ext uri="{FF2B5EF4-FFF2-40B4-BE49-F238E27FC236}">
                  <a16:creationId xmlns:a16="http://schemas.microsoft.com/office/drawing/2014/main" id="{7534BDE2-150E-4BCC-A906-7DECB50AEF1C}"/>
                </a:ext>
              </a:extLst>
            </p:cNvPr>
            <p:cNvSpPr/>
            <p:nvPr/>
          </p:nvSpPr>
          <p:spPr>
            <a:xfrm>
              <a:off x="3950028" y="4513410"/>
              <a:ext cx="2463115" cy="1561686"/>
            </a:xfrm>
            <a:custGeom>
              <a:avLst/>
              <a:gdLst>
                <a:gd name="connsiteX0" fmla="*/ 2627085 w 2668189"/>
                <a:gd name="connsiteY0" fmla="*/ 870857 h 890814"/>
                <a:gd name="connsiteX1" fmla="*/ 2481943 w 2668189"/>
                <a:gd name="connsiteY1" fmla="*/ 841829 h 890814"/>
                <a:gd name="connsiteX2" fmla="*/ 0 w 2668189"/>
                <a:gd name="connsiteY2" fmla="*/ 0 h 89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8189" h="890814">
                  <a:moveTo>
                    <a:pt x="2627085" y="870857"/>
                  </a:moveTo>
                  <a:cubicBezTo>
                    <a:pt x="2773437" y="928914"/>
                    <a:pt x="2481943" y="841829"/>
                    <a:pt x="2481943" y="841829"/>
                  </a:cubicBez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5" name="手繪多邊形 23">
              <a:extLst>
                <a:ext uri="{FF2B5EF4-FFF2-40B4-BE49-F238E27FC236}">
                  <a16:creationId xmlns:a16="http://schemas.microsoft.com/office/drawing/2014/main" id="{DF073D25-CECC-4EBA-B64A-2B4C71ABA370}"/>
                </a:ext>
              </a:extLst>
            </p:cNvPr>
            <p:cNvSpPr/>
            <p:nvPr/>
          </p:nvSpPr>
          <p:spPr>
            <a:xfrm>
              <a:off x="4967335" y="2532869"/>
              <a:ext cx="477665" cy="3562384"/>
            </a:xfrm>
            <a:custGeom>
              <a:avLst/>
              <a:gdLst>
                <a:gd name="connsiteX0" fmla="*/ 0 w 333829"/>
                <a:gd name="connsiteY0" fmla="*/ 2902857 h 2902857"/>
                <a:gd name="connsiteX1" fmla="*/ 333829 w 333829"/>
                <a:gd name="connsiteY1" fmla="*/ 0 h 290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829" h="2902857">
                  <a:moveTo>
                    <a:pt x="0" y="2902857"/>
                  </a:moveTo>
                  <a:lnTo>
                    <a:pt x="333829" y="0"/>
                  </a:lnTo>
                </a:path>
              </a:pathLst>
            </a:custGeom>
            <a:noFill/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cxnSp>
          <p:nvCxnSpPr>
            <p:cNvPr id="76" name="直線單箭頭接點 25">
              <a:extLst>
                <a:ext uri="{FF2B5EF4-FFF2-40B4-BE49-F238E27FC236}">
                  <a16:creationId xmlns:a16="http://schemas.microsoft.com/office/drawing/2014/main" id="{587267A7-44E8-4583-A924-2A6F49D663D2}"/>
                </a:ext>
              </a:extLst>
            </p:cNvPr>
            <p:cNvCxnSpPr>
              <a:cxnSpLocks/>
              <a:stCxn id="57" idx="0"/>
              <a:endCxn id="60" idx="2"/>
            </p:cNvCxnSpPr>
            <p:nvPr/>
          </p:nvCxnSpPr>
          <p:spPr>
            <a:xfrm flipH="1" flipV="1">
              <a:off x="5497065" y="2613847"/>
              <a:ext cx="1031371" cy="348157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手繪多邊形 37">
              <a:extLst>
                <a:ext uri="{FF2B5EF4-FFF2-40B4-BE49-F238E27FC236}">
                  <a16:creationId xmlns:a16="http://schemas.microsoft.com/office/drawing/2014/main" id="{83F9E330-8EA6-4D99-A12B-5827C76137A1}"/>
                </a:ext>
              </a:extLst>
            </p:cNvPr>
            <p:cNvSpPr/>
            <p:nvPr/>
          </p:nvSpPr>
          <p:spPr>
            <a:xfrm>
              <a:off x="1137512" y="1115127"/>
              <a:ext cx="3815308" cy="5009153"/>
            </a:xfrm>
            <a:custGeom>
              <a:avLst/>
              <a:gdLst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203200 w 3779520"/>
                <a:gd name="connsiteY29" fmla="*/ 3027680 h 4998720"/>
                <a:gd name="connsiteX30" fmla="*/ 162560 w 3779520"/>
                <a:gd name="connsiteY30" fmla="*/ 2844800 h 4998720"/>
                <a:gd name="connsiteX31" fmla="*/ 121920 w 3779520"/>
                <a:gd name="connsiteY31" fmla="*/ 2783840 h 4998720"/>
                <a:gd name="connsiteX32" fmla="*/ 60960 w 3779520"/>
                <a:gd name="connsiteY32" fmla="*/ 2560320 h 4998720"/>
                <a:gd name="connsiteX33" fmla="*/ 40640 w 3779520"/>
                <a:gd name="connsiteY33" fmla="*/ 2275840 h 4998720"/>
                <a:gd name="connsiteX34" fmla="*/ 20320 w 3779520"/>
                <a:gd name="connsiteY34" fmla="*/ 2174240 h 4998720"/>
                <a:gd name="connsiteX35" fmla="*/ 0 w 3779520"/>
                <a:gd name="connsiteY35" fmla="*/ 1645920 h 4998720"/>
                <a:gd name="connsiteX36" fmla="*/ 40640 w 3779520"/>
                <a:gd name="connsiteY36" fmla="*/ 568960 h 4998720"/>
                <a:gd name="connsiteX37" fmla="*/ 60960 w 3779520"/>
                <a:gd name="connsiteY37" fmla="*/ 447040 h 4998720"/>
                <a:gd name="connsiteX38" fmla="*/ 182880 w 3779520"/>
                <a:gd name="connsiteY38" fmla="*/ 325120 h 4998720"/>
                <a:gd name="connsiteX39" fmla="*/ 304800 w 3779520"/>
                <a:gd name="connsiteY39" fmla="*/ 243840 h 4998720"/>
                <a:gd name="connsiteX40" fmla="*/ 447040 w 3779520"/>
                <a:gd name="connsiteY40" fmla="*/ 162560 h 4998720"/>
                <a:gd name="connsiteX41" fmla="*/ 711200 w 3779520"/>
                <a:gd name="connsiteY41" fmla="*/ 101600 h 4998720"/>
                <a:gd name="connsiteX42" fmla="*/ 873760 w 3779520"/>
                <a:gd name="connsiteY4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203200 w 3779520"/>
                <a:gd name="connsiteY29" fmla="*/ 3027680 h 4998720"/>
                <a:gd name="connsiteX30" fmla="*/ 141872 w 3779520"/>
                <a:gd name="connsiteY30" fmla="*/ 3026852 h 4998720"/>
                <a:gd name="connsiteX31" fmla="*/ 121920 w 3779520"/>
                <a:gd name="connsiteY31" fmla="*/ 2783840 h 4998720"/>
                <a:gd name="connsiteX32" fmla="*/ 60960 w 3779520"/>
                <a:gd name="connsiteY32" fmla="*/ 2560320 h 4998720"/>
                <a:gd name="connsiteX33" fmla="*/ 40640 w 3779520"/>
                <a:gd name="connsiteY33" fmla="*/ 2275840 h 4998720"/>
                <a:gd name="connsiteX34" fmla="*/ 20320 w 3779520"/>
                <a:gd name="connsiteY34" fmla="*/ 2174240 h 4998720"/>
                <a:gd name="connsiteX35" fmla="*/ 0 w 3779520"/>
                <a:gd name="connsiteY35" fmla="*/ 1645920 h 4998720"/>
                <a:gd name="connsiteX36" fmla="*/ 40640 w 3779520"/>
                <a:gd name="connsiteY36" fmla="*/ 568960 h 4998720"/>
                <a:gd name="connsiteX37" fmla="*/ 60960 w 3779520"/>
                <a:gd name="connsiteY37" fmla="*/ 447040 h 4998720"/>
                <a:gd name="connsiteX38" fmla="*/ 182880 w 3779520"/>
                <a:gd name="connsiteY38" fmla="*/ 325120 h 4998720"/>
                <a:gd name="connsiteX39" fmla="*/ 304800 w 3779520"/>
                <a:gd name="connsiteY39" fmla="*/ 243840 h 4998720"/>
                <a:gd name="connsiteX40" fmla="*/ 447040 w 3779520"/>
                <a:gd name="connsiteY40" fmla="*/ 162560 h 4998720"/>
                <a:gd name="connsiteX41" fmla="*/ 711200 w 3779520"/>
                <a:gd name="connsiteY41" fmla="*/ 101600 h 4998720"/>
                <a:gd name="connsiteX42" fmla="*/ 873760 w 3779520"/>
                <a:gd name="connsiteY4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203200 w 3779520"/>
                <a:gd name="connsiteY29" fmla="*/ 3027680 h 4998720"/>
                <a:gd name="connsiteX30" fmla="*/ 141872 w 3779520"/>
                <a:gd name="connsiteY30" fmla="*/ 3026852 h 4998720"/>
                <a:gd name="connsiteX31" fmla="*/ 121920 w 3779520"/>
                <a:gd name="connsiteY31" fmla="*/ 2783840 h 4998720"/>
                <a:gd name="connsiteX32" fmla="*/ 60960 w 3779520"/>
                <a:gd name="connsiteY32" fmla="*/ 2560320 h 4998720"/>
                <a:gd name="connsiteX33" fmla="*/ 40640 w 3779520"/>
                <a:gd name="connsiteY33" fmla="*/ 2275840 h 4998720"/>
                <a:gd name="connsiteX34" fmla="*/ 20320 w 3779520"/>
                <a:gd name="connsiteY34" fmla="*/ 2174240 h 4998720"/>
                <a:gd name="connsiteX35" fmla="*/ 0 w 3779520"/>
                <a:gd name="connsiteY35" fmla="*/ 1645920 h 4998720"/>
                <a:gd name="connsiteX36" fmla="*/ 40640 w 3779520"/>
                <a:gd name="connsiteY36" fmla="*/ 568960 h 4998720"/>
                <a:gd name="connsiteX37" fmla="*/ 60960 w 3779520"/>
                <a:gd name="connsiteY37" fmla="*/ 447040 h 4998720"/>
                <a:gd name="connsiteX38" fmla="*/ 182880 w 3779520"/>
                <a:gd name="connsiteY38" fmla="*/ 325120 h 4998720"/>
                <a:gd name="connsiteX39" fmla="*/ 304800 w 3779520"/>
                <a:gd name="connsiteY39" fmla="*/ 243840 h 4998720"/>
                <a:gd name="connsiteX40" fmla="*/ 447040 w 3779520"/>
                <a:gd name="connsiteY40" fmla="*/ 162560 h 4998720"/>
                <a:gd name="connsiteX41" fmla="*/ 711200 w 3779520"/>
                <a:gd name="connsiteY41" fmla="*/ 101600 h 4998720"/>
                <a:gd name="connsiteX42" fmla="*/ 873760 w 3779520"/>
                <a:gd name="connsiteY4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243840 w 3779520"/>
                <a:gd name="connsiteY28" fmla="*/ 3149600 h 4998720"/>
                <a:gd name="connsiteX29" fmla="*/ 141872 w 3779520"/>
                <a:gd name="connsiteY29" fmla="*/ 3026852 h 4998720"/>
                <a:gd name="connsiteX30" fmla="*/ 121920 w 3779520"/>
                <a:gd name="connsiteY30" fmla="*/ 2783840 h 4998720"/>
                <a:gd name="connsiteX31" fmla="*/ 60960 w 3779520"/>
                <a:gd name="connsiteY31" fmla="*/ 2560320 h 4998720"/>
                <a:gd name="connsiteX32" fmla="*/ 40640 w 3779520"/>
                <a:gd name="connsiteY32" fmla="*/ 2275840 h 4998720"/>
                <a:gd name="connsiteX33" fmla="*/ 20320 w 3779520"/>
                <a:gd name="connsiteY33" fmla="*/ 2174240 h 4998720"/>
                <a:gd name="connsiteX34" fmla="*/ 0 w 3779520"/>
                <a:gd name="connsiteY34" fmla="*/ 1645920 h 4998720"/>
                <a:gd name="connsiteX35" fmla="*/ 40640 w 3779520"/>
                <a:gd name="connsiteY35" fmla="*/ 568960 h 4998720"/>
                <a:gd name="connsiteX36" fmla="*/ 60960 w 3779520"/>
                <a:gd name="connsiteY36" fmla="*/ 447040 h 4998720"/>
                <a:gd name="connsiteX37" fmla="*/ 182880 w 3779520"/>
                <a:gd name="connsiteY37" fmla="*/ 325120 h 4998720"/>
                <a:gd name="connsiteX38" fmla="*/ 304800 w 3779520"/>
                <a:gd name="connsiteY38" fmla="*/ 243840 h 4998720"/>
                <a:gd name="connsiteX39" fmla="*/ 447040 w 3779520"/>
                <a:gd name="connsiteY39" fmla="*/ 162560 h 4998720"/>
                <a:gd name="connsiteX40" fmla="*/ 711200 w 3779520"/>
                <a:gd name="connsiteY40" fmla="*/ 101600 h 4998720"/>
                <a:gd name="connsiteX41" fmla="*/ 873760 w 3779520"/>
                <a:gd name="connsiteY41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45440 w 3779520"/>
                <a:gd name="connsiteY24" fmla="*/ 3982720 h 4998720"/>
                <a:gd name="connsiteX25" fmla="*/ 325120 w 3779520"/>
                <a:gd name="connsiteY25" fmla="*/ 3881120 h 4998720"/>
                <a:gd name="connsiteX26" fmla="*/ 284480 w 3779520"/>
                <a:gd name="connsiteY26" fmla="*/ 3637280 h 4998720"/>
                <a:gd name="connsiteX27" fmla="*/ 264160 w 3779520"/>
                <a:gd name="connsiteY27" fmla="*/ 3474720 h 4998720"/>
                <a:gd name="connsiteX28" fmla="*/ 141872 w 3779520"/>
                <a:gd name="connsiteY28" fmla="*/ 3026852 h 4998720"/>
                <a:gd name="connsiteX29" fmla="*/ 121920 w 3779520"/>
                <a:gd name="connsiteY29" fmla="*/ 2783840 h 4998720"/>
                <a:gd name="connsiteX30" fmla="*/ 60960 w 3779520"/>
                <a:gd name="connsiteY30" fmla="*/ 2560320 h 4998720"/>
                <a:gd name="connsiteX31" fmla="*/ 40640 w 3779520"/>
                <a:gd name="connsiteY31" fmla="*/ 2275840 h 4998720"/>
                <a:gd name="connsiteX32" fmla="*/ 20320 w 3779520"/>
                <a:gd name="connsiteY32" fmla="*/ 2174240 h 4998720"/>
                <a:gd name="connsiteX33" fmla="*/ 0 w 3779520"/>
                <a:gd name="connsiteY33" fmla="*/ 1645920 h 4998720"/>
                <a:gd name="connsiteX34" fmla="*/ 40640 w 3779520"/>
                <a:gd name="connsiteY34" fmla="*/ 568960 h 4998720"/>
                <a:gd name="connsiteX35" fmla="*/ 60960 w 3779520"/>
                <a:gd name="connsiteY35" fmla="*/ 447040 h 4998720"/>
                <a:gd name="connsiteX36" fmla="*/ 182880 w 3779520"/>
                <a:gd name="connsiteY36" fmla="*/ 325120 h 4998720"/>
                <a:gd name="connsiteX37" fmla="*/ 304800 w 3779520"/>
                <a:gd name="connsiteY37" fmla="*/ 243840 h 4998720"/>
                <a:gd name="connsiteX38" fmla="*/ 447040 w 3779520"/>
                <a:gd name="connsiteY38" fmla="*/ 162560 h 4998720"/>
                <a:gd name="connsiteX39" fmla="*/ 711200 w 3779520"/>
                <a:gd name="connsiteY39" fmla="*/ 101600 h 4998720"/>
                <a:gd name="connsiteX40" fmla="*/ 873760 w 3779520"/>
                <a:gd name="connsiteY40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89280 w 3779520"/>
                <a:gd name="connsiteY20" fmla="*/ 4348480 h 4998720"/>
                <a:gd name="connsiteX21" fmla="*/ 528320 w 3779520"/>
                <a:gd name="connsiteY21" fmla="*/ 4226560 h 4998720"/>
                <a:gd name="connsiteX22" fmla="*/ 467360 w 3779520"/>
                <a:gd name="connsiteY22" fmla="*/ 4165600 h 4998720"/>
                <a:gd name="connsiteX23" fmla="*/ 386080 w 3779520"/>
                <a:gd name="connsiteY23" fmla="*/ 4043680 h 4998720"/>
                <a:gd name="connsiteX24" fmla="*/ 325120 w 3779520"/>
                <a:gd name="connsiteY24" fmla="*/ 3881120 h 4998720"/>
                <a:gd name="connsiteX25" fmla="*/ 284480 w 3779520"/>
                <a:gd name="connsiteY25" fmla="*/ 3637280 h 4998720"/>
                <a:gd name="connsiteX26" fmla="*/ 264160 w 3779520"/>
                <a:gd name="connsiteY26" fmla="*/ 3474720 h 4998720"/>
                <a:gd name="connsiteX27" fmla="*/ 141872 w 3779520"/>
                <a:gd name="connsiteY27" fmla="*/ 3026852 h 4998720"/>
                <a:gd name="connsiteX28" fmla="*/ 121920 w 3779520"/>
                <a:gd name="connsiteY28" fmla="*/ 2783840 h 4998720"/>
                <a:gd name="connsiteX29" fmla="*/ 60960 w 3779520"/>
                <a:gd name="connsiteY29" fmla="*/ 2560320 h 4998720"/>
                <a:gd name="connsiteX30" fmla="*/ 40640 w 3779520"/>
                <a:gd name="connsiteY30" fmla="*/ 2275840 h 4998720"/>
                <a:gd name="connsiteX31" fmla="*/ 20320 w 3779520"/>
                <a:gd name="connsiteY31" fmla="*/ 2174240 h 4998720"/>
                <a:gd name="connsiteX32" fmla="*/ 0 w 3779520"/>
                <a:gd name="connsiteY32" fmla="*/ 1645920 h 4998720"/>
                <a:gd name="connsiteX33" fmla="*/ 40640 w 3779520"/>
                <a:gd name="connsiteY33" fmla="*/ 568960 h 4998720"/>
                <a:gd name="connsiteX34" fmla="*/ 60960 w 3779520"/>
                <a:gd name="connsiteY34" fmla="*/ 447040 h 4998720"/>
                <a:gd name="connsiteX35" fmla="*/ 182880 w 3779520"/>
                <a:gd name="connsiteY35" fmla="*/ 325120 h 4998720"/>
                <a:gd name="connsiteX36" fmla="*/ 304800 w 3779520"/>
                <a:gd name="connsiteY36" fmla="*/ 243840 h 4998720"/>
                <a:gd name="connsiteX37" fmla="*/ 447040 w 3779520"/>
                <a:gd name="connsiteY37" fmla="*/ 162560 h 4998720"/>
                <a:gd name="connsiteX38" fmla="*/ 711200 w 3779520"/>
                <a:gd name="connsiteY38" fmla="*/ 101600 h 4998720"/>
                <a:gd name="connsiteX39" fmla="*/ 873760 w 3779520"/>
                <a:gd name="connsiteY39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751840 w 3779520"/>
                <a:gd name="connsiteY18" fmla="*/ 4490720 h 4998720"/>
                <a:gd name="connsiteX19" fmla="*/ 650240 w 3779520"/>
                <a:gd name="connsiteY19" fmla="*/ 4368800 h 4998720"/>
                <a:gd name="connsiteX20" fmla="*/ 528320 w 3779520"/>
                <a:gd name="connsiteY20" fmla="*/ 4226560 h 4998720"/>
                <a:gd name="connsiteX21" fmla="*/ 467360 w 3779520"/>
                <a:gd name="connsiteY21" fmla="*/ 4165600 h 4998720"/>
                <a:gd name="connsiteX22" fmla="*/ 386080 w 3779520"/>
                <a:gd name="connsiteY22" fmla="*/ 4043680 h 4998720"/>
                <a:gd name="connsiteX23" fmla="*/ 325120 w 3779520"/>
                <a:gd name="connsiteY23" fmla="*/ 3881120 h 4998720"/>
                <a:gd name="connsiteX24" fmla="*/ 284480 w 3779520"/>
                <a:gd name="connsiteY24" fmla="*/ 3637280 h 4998720"/>
                <a:gd name="connsiteX25" fmla="*/ 264160 w 3779520"/>
                <a:gd name="connsiteY25" fmla="*/ 3474720 h 4998720"/>
                <a:gd name="connsiteX26" fmla="*/ 141872 w 3779520"/>
                <a:gd name="connsiteY26" fmla="*/ 3026852 h 4998720"/>
                <a:gd name="connsiteX27" fmla="*/ 121920 w 3779520"/>
                <a:gd name="connsiteY27" fmla="*/ 2783840 h 4998720"/>
                <a:gd name="connsiteX28" fmla="*/ 60960 w 3779520"/>
                <a:gd name="connsiteY28" fmla="*/ 2560320 h 4998720"/>
                <a:gd name="connsiteX29" fmla="*/ 40640 w 3779520"/>
                <a:gd name="connsiteY29" fmla="*/ 2275840 h 4998720"/>
                <a:gd name="connsiteX30" fmla="*/ 20320 w 3779520"/>
                <a:gd name="connsiteY30" fmla="*/ 2174240 h 4998720"/>
                <a:gd name="connsiteX31" fmla="*/ 0 w 3779520"/>
                <a:gd name="connsiteY31" fmla="*/ 1645920 h 4998720"/>
                <a:gd name="connsiteX32" fmla="*/ 40640 w 3779520"/>
                <a:gd name="connsiteY32" fmla="*/ 568960 h 4998720"/>
                <a:gd name="connsiteX33" fmla="*/ 60960 w 3779520"/>
                <a:gd name="connsiteY33" fmla="*/ 447040 h 4998720"/>
                <a:gd name="connsiteX34" fmla="*/ 182880 w 3779520"/>
                <a:gd name="connsiteY34" fmla="*/ 325120 h 4998720"/>
                <a:gd name="connsiteX35" fmla="*/ 304800 w 3779520"/>
                <a:gd name="connsiteY35" fmla="*/ 243840 h 4998720"/>
                <a:gd name="connsiteX36" fmla="*/ 447040 w 3779520"/>
                <a:gd name="connsiteY36" fmla="*/ 162560 h 4998720"/>
                <a:gd name="connsiteX37" fmla="*/ 711200 w 3779520"/>
                <a:gd name="connsiteY37" fmla="*/ 101600 h 4998720"/>
                <a:gd name="connsiteX38" fmla="*/ 873760 w 3779520"/>
                <a:gd name="connsiteY38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397760 w 3779520"/>
                <a:gd name="connsiteY6" fmla="*/ 4836160 h 4998720"/>
                <a:gd name="connsiteX7" fmla="*/ 2275840 w 3779520"/>
                <a:gd name="connsiteY7" fmla="*/ 4815840 h 4998720"/>
                <a:gd name="connsiteX8" fmla="*/ 1991360 w 3779520"/>
                <a:gd name="connsiteY8" fmla="*/ 4754880 h 4998720"/>
                <a:gd name="connsiteX9" fmla="*/ 1828800 w 3779520"/>
                <a:gd name="connsiteY9" fmla="*/ 4734560 h 4998720"/>
                <a:gd name="connsiteX10" fmla="*/ 1605280 w 3779520"/>
                <a:gd name="connsiteY10" fmla="*/ 4693920 h 4998720"/>
                <a:gd name="connsiteX11" fmla="*/ 1503680 w 3779520"/>
                <a:gd name="connsiteY11" fmla="*/ 4673600 h 4998720"/>
                <a:gd name="connsiteX12" fmla="*/ 1442720 w 3779520"/>
                <a:gd name="connsiteY12" fmla="*/ 4653280 h 4998720"/>
                <a:gd name="connsiteX13" fmla="*/ 1300480 w 3779520"/>
                <a:gd name="connsiteY13" fmla="*/ 4632960 h 4998720"/>
                <a:gd name="connsiteX14" fmla="*/ 1158240 w 3779520"/>
                <a:gd name="connsiteY14" fmla="*/ 4592320 h 4998720"/>
                <a:gd name="connsiteX15" fmla="*/ 1097280 w 3779520"/>
                <a:gd name="connsiteY15" fmla="*/ 4572000 h 4998720"/>
                <a:gd name="connsiteX16" fmla="*/ 995680 w 3779520"/>
                <a:gd name="connsiteY16" fmla="*/ 4551680 h 4998720"/>
                <a:gd name="connsiteX17" fmla="*/ 934720 w 3779520"/>
                <a:gd name="connsiteY17" fmla="*/ 4531360 h 4998720"/>
                <a:gd name="connsiteX18" fmla="*/ 650240 w 3779520"/>
                <a:gd name="connsiteY18" fmla="*/ 4368800 h 4998720"/>
                <a:gd name="connsiteX19" fmla="*/ 528320 w 3779520"/>
                <a:gd name="connsiteY19" fmla="*/ 4226560 h 4998720"/>
                <a:gd name="connsiteX20" fmla="*/ 467360 w 3779520"/>
                <a:gd name="connsiteY20" fmla="*/ 4165600 h 4998720"/>
                <a:gd name="connsiteX21" fmla="*/ 386080 w 3779520"/>
                <a:gd name="connsiteY21" fmla="*/ 4043680 h 4998720"/>
                <a:gd name="connsiteX22" fmla="*/ 325120 w 3779520"/>
                <a:gd name="connsiteY22" fmla="*/ 3881120 h 4998720"/>
                <a:gd name="connsiteX23" fmla="*/ 284480 w 3779520"/>
                <a:gd name="connsiteY23" fmla="*/ 3637280 h 4998720"/>
                <a:gd name="connsiteX24" fmla="*/ 264160 w 3779520"/>
                <a:gd name="connsiteY24" fmla="*/ 3474720 h 4998720"/>
                <a:gd name="connsiteX25" fmla="*/ 141872 w 3779520"/>
                <a:gd name="connsiteY25" fmla="*/ 3026852 h 4998720"/>
                <a:gd name="connsiteX26" fmla="*/ 121920 w 3779520"/>
                <a:gd name="connsiteY26" fmla="*/ 2783840 h 4998720"/>
                <a:gd name="connsiteX27" fmla="*/ 60960 w 3779520"/>
                <a:gd name="connsiteY27" fmla="*/ 2560320 h 4998720"/>
                <a:gd name="connsiteX28" fmla="*/ 40640 w 3779520"/>
                <a:gd name="connsiteY28" fmla="*/ 2275840 h 4998720"/>
                <a:gd name="connsiteX29" fmla="*/ 20320 w 3779520"/>
                <a:gd name="connsiteY29" fmla="*/ 2174240 h 4998720"/>
                <a:gd name="connsiteX30" fmla="*/ 0 w 3779520"/>
                <a:gd name="connsiteY30" fmla="*/ 1645920 h 4998720"/>
                <a:gd name="connsiteX31" fmla="*/ 40640 w 3779520"/>
                <a:gd name="connsiteY31" fmla="*/ 568960 h 4998720"/>
                <a:gd name="connsiteX32" fmla="*/ 60960 w 3779520"/>
                <a:gd name="connsiteY32" fmla="*/ 447040 h 4998720"/>
                <a:gd name="connsiteX33" fmla="*/ 182880 w 3779520"/>
                <a:gd name="connsiteY33" fmla="*/ 325120 h 4998720"/>
                <a:gd name="connsiteX34" fmla="*/ 304800 w 3779520"/>
                <a:gd name="connsiteY34" fmla="*/ 243840 h 4998720"/>
                <a:gd name="connsiteX35" fmla="*/ 447040 w 3779520"/>
                <a:gd name="connsiteY35" fmla="*/ 162560 h 4998720"/>
                <a:gd name="connsiteX36" fmla="*/ 711200 w 3779520"/>
                <a:gd name="connsiteY36" fmla="*/ 101600 h 4998720"/>
                <a:gd name="connsiteX37" fmla="*/ 873760 w 3779520"/>
                <a:gd name="connsiteY37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458720 w 3779520"/>
                <a:gd name="connsiteY5" fmla="*/ 4876800 h 4998720"/>
                <a:gd name="connsiteX6" fmla="*/ 2275840 w 3779520"/>
                <a:gd name="connsiteY6" fmla="*/ 4815840 h 4998720"/>
                <a:gd name="connsiteX7" fmla="*/ 1991360 w 3779520"/>
                <a:gd name="connsiteY7" fmla="*/ 4754880 h 4998720"/>
                <a:gd name="connsiteX8" fmla="*/ 1828800 w 3779520"/>
                <a:gd name="connsiteY8" fmla="*/ 4734560 h 4998720"/>
                <a:gd name="connsiteX9" fmla="*/ 1605280 w 3779520"/>
                <a:gd name="connsiteY9" fmla="*/ 4693920 h 4998720"/>
                <a:gd name="connsiteX10" fmla="*/ 1503680 w 3779520"/>
                <a:gd name="connsiteY10" fmla="*/ 4673600 h 4998720"/>
                <a:gd name="connsiteX11" fmla="*/ 1442720 w 3779520"/>
                <a:gd name="connsiteY11" fmla="*/ 4653280 h 4998720"/>
                <a:gd name="connsiteX12" fmla="*/ 1300480 w 3779520"/>
                <a:gd name="connsiteY12" fmla="*/ 4632960 h 4998720"/>
                <a:gd name="connsiteX13" fmla="*/ 1158240 w 3779520"/>
                <a:gd name="connsiteY13" fmla="*/ 4592320 h 4998720"/>
                <a:gd name="connsiteX14" fmla="*/ 1097280 w 3779520"/>
                <a:gd name="connsiteY14" fmla="*/ 4572000 h 4998720"/>
                <a:gd name="connsiteX15" fmla="*/ 995680 w 3779520"/>
                <a:gd name="connsiteY15" fmla="*/ 4551680 h 4998720"/>
                <a:gd name="connsiteX16" fmla="*/ 934720 w 3779520"/>
                <a:gd name="connsiteY16" fmla="*/ 4531360 h 4998720"/>
                <a:gd name="connsiteX17" fmla="*/ 650240 w 3779520"/>
                <a:gd name="connsiteY17" fmla="*/ 4368800 h 4998720"/>
                <a:gd name="connsiteX18" fmla="*/ 528320 w 3779520"/>
                <a:gd name="connsiteY18" fmla="*/ 4226560 h 4998720"/>
                <a:gd name="connsiteX19" fmla="*/ 467360 w 3779520"/>
                <a:gd name="connsiteY19" fmla="*/ 4165600 h 4998720"/>
                <a:gd name="connsiteX20" fmla="*/ 386080 w 3779520"/>
                <a:gd name="connsiteY20" fmla="*/ 4043680 h 4998720"/>
                <a:gd name="connsiteX21" fmla="*/ 325120 w 3779520"/>
                <a:gd name="connsiteY21" fmla="*/ 3881120 h 4998720"/>
                <a:gd name="connsiteX22" fmla="*/ 284480 w 3779520"/>
                <a:gd name="connsiteY22" fmla="*/ 3637280 h 4998720"/>
                <a:gd name="connsiteX23" fmla="*/ 264160 w 3779520"/>
                <a:gd name="connsiteY23" fmla="*/ 3474720 h 4998720"/>
                <a:gd name="connsiteX24" fmla="*/ 141872 w 3779520"/>
                <a:gd name="connsiteY24" fmla="*/ 3026852 h 4998720"/>
                <a:gd name="connsiteX25" fmla="*/ 121920 w 3779520"/>
                <a:gd name="connsiteY25" fmla="*/ 2783840 h 4998720"/>
                <a:gd name="connsiteX26" fmla="*/ 60960 w 3779520"/>
                <a:gd name="connsiteY26" fmla="*/ 2560320 h 4998720"/>
                <a:gd name="connsiteX27" fmla="*/ 40640 w 3779520"/>
                <a:gd name="connsiteY27" fmla="*/ 2275840 h 4998720"/>
                <a:gd name="connsiteX28" fmla="*/ 20320 w 3779520"/>
                <a:gd name="connsiteY28" fmla="*/ 2174240 h 4998720"/>
                <a:gd name="connsiteX29" fmla="*/ 0 w 3779520"/>
                <a:gd name="connsiteY29" fmla="*/ 1645920 h 4998720"/>
                <a:gd name="connsiteX30" fmla="*/ 40640 w 3779520"/>
                <a:gd name="connsiteY30" fmla="*/ 568960 h 4998720"/>
                <a:gd name="connsiteX31" fmla="*/ 60960 w 3779520"/>
                <a:gd name="connsiteY31" fmla="*/ 447040 h 4998720"/>
                <a:gd name="connsiteX32" fmla="*/ 182880 w 3779520"/>
                <a:gd name="connsiteY32" fmla="*/ 325120 h 4998720"/>
                <a:gd name="connsiteX33" fmla="*/ 304800 w 3779520"/>
                <a:gd name="connsiteY33" fmla="*/ 243840 h 4998720"/>
                <a:gd name="connsiteX34" fmla="*/ 447040 w 3779520"/>
                <a:gd name="connsiteY34" fmla="*/ 162560 h 4998720"/>
                <a:gd name="connsiteX35" fmla="*/ 711200 w 3779520"/>
                <a:gd name="connsiteY35" fmla="*/ 101600 h 4998720"/>
                <a:gd name="connsiteX36" fmla="*/ 873760 w 3779520"/>
                <a:gd name="connsiteY36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600960 w 3779520"/>
                <a:gd name="connsiteY4" fmla="*/ 4897120 h 4998720"/>
                <a:gd name="connsiteX5" fmla="*/ 2275840 w 3779520"/>
                <a:gd name="connsiteY5" fmla="*/ 4815840 h 4998720"/>
                <a:gd name="connsiteX6" fmla="*/ 1991360 w 3779520"/>
                <a:gd name="connsiteY6" fmla="*/ 4754880 h 4998720"/>
                <a:gd name="connsiteX7" fmla="*/ 1828800 w 3779520"/>
                <a:gd name="connsiteY7" fmla="*/ 4734560 h 4998720"/>
                <a:gd name="connsiteX8" fmla="*/ 1605280 w 3779520"/>
                <a:gd name="connsiteY8" fmla="*/ 4693920 h 4998720"/>
                <a:gd name="connsiteX9" fmla="*/ 1503680 w 3779520"/>
                <a:gd name="connsiteY9" fmla="*/ 4673600 h 4998720"/>
                <a:gd name="connsiteX10" fmla="*/ 1442720 w 3779520"/>
                <a:gd name="connsiteY10" fmla="*/ 4653280 h 4998720"/>
                <a:gd name="connsiteX11" fmla="*/ 1300480 w 3779520"/>
                <a:gd name="connsiteY11" fmla="*/ 4632960 h 4998720"/>
                <a:gd name="connsiteX12" fmla="*/ 1158240 w 3779520"/>
                <a:gd name="connsiteY12" fmla="*/ 4592320 h 4998720"/>
                <a:gd name="connsiteX13" fmla="*/ 1097280 w 3779520"/>
                <a:gd name="connsiteY13" fmla="*/ 4572000 h 4998720"/>
                <a:gd name="connsiteX14" fmla="*/ 995680 w 3779520"/>
                <a:gd name="connsiteY14" fmla="*/ 4551680 h 4998720"/>
                <a:gd name="connsiteX15" fmla="*/ 934720 w 3779520"/>
                <a:gd name="connsiteY15" fmla="*/ 4531360 h 4998720"/>
                <a:gd name="connsiteX16" fmla="*/ 650240 w 3779520"/>
                <a:gd name="connsiteY16" fmla="*/ 4368800 h 4998720"/>
                <a:gd name="connsiteX17" fmla="*/ 528320 w 3779520"/>
                <a:gd name="connsiteY17" fmla="*/ 4226560 h 4998720"/>
                <a:gd name="connsiteX18" fmla="*/ 467360 w 3779520"/>
                <a:gd name="connsiteY18" fmla="*/ 4165600 h 4998720"/>
                <a:gd name="connsiteX19" fmla="*/ 386080 w 3779520"/>
                <a:gd name="connsiteY19" fmla="*/ 4043680 h 4998720"/>
                <a:gd name="connsiteX20" fmla="*/ 325120 w 3779520"/>
                <a:gd name="connsiteY20" fmla="*/ 3881120 h 4998720"/>
                <a:gd name="connsiteX21" fmla="*/ 284480 w 3779520"/>
                <a:gd name="connsiteY21" fmla="*/ 3637280 h 4998720"/>
                <a:gd name="connsiteX22" fmla="*/ 264160 w 3779520"/>
                <a:gd name="connsiteY22" fmla="*/ 3474720 h 4998720"/>
                <a:gd name="connsiteX23" fmla="*/ 141872 w 3779520"/>
                <a:gd name="connsiteY23" fmla="*/ 3026852 h 4998720"/>
                <a:gd name="connsiteX24" fmla="*/ 121920 w 3779520"/>
                <a:gd name="connsiteY24" fmla="*/ 2783840 h 4998720"/>
                <a:gd name="connsiteX25" fmla="*/ 60960 w 3779520"/>
                <a:gd name="connsiteY25" fmla="*/ 2560320 h 4998720"/>
                <a:gd name="connsiteX26" fmla="*/ 40640 w 3779520"/>
                <a:gd name="connsiteY26" fmla="*/ 2275840 h 4998720"/>
                <a:gd name="connsiteX27" fmla="*/ 20320 w 3779520"/>
                <a:gd name="connsiteY27" fmla="*/ 2174240 h 4998720"/>
                <a:gd name="connsiteX28" fmla="*/ 0 w 3779520"/>
                <a:gd name="connsiteY28" fmla="*/ 1645920 h 4998720"/>
                <a:gd name="connsiteX29" fmla="*/ 40640 w 3779520"/>
                <a:gd name="connsiteY29" fmla="*/ 568960 h 4998720"/>
                <a:gd name="connsiteX30" fmla="*/ 60960 w 3779520"/>
                <a:gd name="connsiteY30" fmla="*/ 447040 h 4998720"/>
                <a:gd name="connsiteX31" fmla="*/ 182880 w 3779520"/>
                <a:gd name="connsiteY31" fmla="*/ 325120 h 4998720"/>
                <a:gd name="connsiteX32" fmla="*/ 304800 w 3779520"/>
                <a:gd name="connsiteY32" fmla="*/ 243840 h 4998720"/>
                <a:gd name="connsiteX33" fmla="*/ 447040 w 3779520"/>
                <a:gd name="connsiteY33" fmla="*/ 162560 h 4998720"/>
                <a:gd name="connsiteX34" fmla="*/ 711200 w 3779520"/>
                <a:gd name="connsiteY34" fmla="*/ 101600 h 4998720"/>
                <a:gd name="connsiteX35" fmla="*/ 873760 w 3779520"/>
                <a:gd name="connsiteY35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3596640 w 3779520"/>
                <a:gd name="connsiteY2" fmla="*/ 4958080 h 4998720"/>
                <a:gd name="connsiteX3" fmla="*/ 2722880 w 3779520"/>
                <a:gd name="connsiteY3" fmla="*/ 4917440 h 4998720"/>
                <a:gd name="connsiteX4" fmla="*/ 2275840 w 3779520"/>
                <a:gd name="connsiteY4" fmla="*/ 4815840 h 4998720"/>
                <a:gd name="connsiteX5" fmla="*/ 1991360 w 3779520"/>
                <a:gd name="connsiteY5" fmla="*/ 4754880 h 4998720"/>
                <a:gd name="connsiteX6" fmla="*/ 1828800 w 3779520"/>
                <a:gd name="connsiteY6" fmla="*/ 4734560 h 4998720"/>
                <a:gd name="connsiteX7" fmla="*/ 1605280 w 3779520"/>
                <a:gd name="connsiteY7" fmla="*/ 4693920 h 4998720"/>
                <a:gd name="connsiteX8" fmla="*/ 1503680 w 3779520"/>
                <a:gd name="connsiteY8" fmla="*/ 4673600 h 4998720"/>
                <a:gd name="connsiteX9" fmla="*/ 1442720 w 3779520"/>
                <a:gd name="connsiteY9" fmla="*/ 4653280 h 4998720"/>
                <a:gd name="connsiteX10" fmla="*/ 1300480 w 3779520"/>
                <a:gd name="connsiteY10" fmla="*/ 4632960 h 4998720"/>
                <a:gd name="connsiteX11" fmla="*/ 1158240 w 3779520"/>
                <a:gd name="connsiteY11" fmla="*/ 4592320 h 4998720"/>
                <a:gd name="connsiteX12" fmla="*/ 1097280 w 3779520"/>
                <a:gd name="connsiteY12" fmla="*/ 4572000 h 4998720"/>
                <a:gd name="connsiteX13" fmla="*/ 995680 w 3779520"/>
                <a:gd name="connsiteY13" fmla="*/ 4551680 h 4998720"/>
                <a:gd name="connsiteX14" fmla="*/ 934720 w 3779520"/>
                <a:gd name="connsiteY14" fmla="*/ 4531360 h 4998720"/>
                <a:gd name="connsiteX15" fmla="*/ 650240 w 3779520"/>
                <a:gd name="connsiteY15" fmla="*/ 4368800 h 4998720"/>
                <a:gd name="connsiteX16" fmla="*/ 528320 w 3779520"/>
                <a:gd name="connsiteY16" fmla="*/ 4226560 h 4998720"/>
                <a:gd name="connsiteX17" fmla="*/ 467360 w 3779520"/>
                <a:gd name="connsiteY17" fmla="*/ 4165600 h 4998720"/>
                <a:gd name="connsiteX18" fmla="*/ 386080 w 3779520"/>
                <a:gd name="connsiteY18" fmla="*/ 4043680 h 4998720"/>
                <a:gd name="connsiteX19" fmla="*/ 325120 w 3779520"/>
                <a:gd name="connsiteY19" fmla="*/ 3881120 h 4998720"/>
                <a:gd name="connsiteX20" fmla="*/ 284480 w 3779520"/>
                <a:gd name="connsiteY20" fmla="*/ 3637280 h 4998720"/>
                <a:gd name="connsiteX21" fmla="*/ 264160 w 3779520"/>
                <a:gd name="connsiteY21" fmla="*/ 3474720 h 4998720"/>
                <a:gd name="connsiteX22" fmla="*/ 141872 w 3779520"/>
                <a:gd name="connsiteY22" fmla="*/ 3026852 h 4998720"/>
                <a:gd name="connsiteX23" fmla="*/ 121920 w 3779520"/>
                <a:gd name="connsiteY23" fmla="*/ 2783840 h 4998720"/>
                <a:gd name="connsiteX24" fmla="*/ 60960 w 3779520"/>
                <a:gd name="connsiteY24" fmla="*/ 2560320 h 4998720"/>
                <a:gd name="connsiteX25" fmla="*/ 40640 w 3779520"/>
                <a:gd name="connsiteY25" fmla="*/ 2275840 h 4998720"/>
                <a:gd name="connsiteX26" fmla="*/ 20320 w 3779520"/>
                <a:gd name="connsiteY26" fmla="*/ 2174240 h 4998720"/>
                <a:gd name="connsiteX27" fmla="*/ 0 w 3779520"/>
                <a:gd name="connsiteY27" fmla="*/ 1645920 h 4998720"/>
                <a:gd name="connsiteX28" fmla="*/ 40640 w 3779520"/>
                <a:gd name="connsiteY28" fmla="*/ 568960 h 4998720"/>
                <a:gd name="connsiteX29" fmla="*/ 60960 w 3779520"/>
                <a:gd name="connsiteY29" fmla="*/ 447040 h 4998720"/>
                <a:gd name="connsiteX30" fmla="*/ 182880 w 3779520"/>
                <a:gd name="connsiteY30" fmla="*/ 325120 h 4998720"/>
                <a:gd name="connsiteX31" fmla="*/ 304800 w 3779520"/>
                <a:gd name="connsiteY31" fmla="*/ 243840 h 4998720"/>
                <a:gd name="connsiteX32" fmla="*/ 447040 w 3779520"/>
                <a:gd name="connsiteY32" fmla="*/ 162560 h 4998720"/>
                <a:gd name="connsiteX33" fmla="*/ 711200 w 3779520"/>
                <a:gd name="connsiteY33" fmla="*/ 101600 h 4998720"/>
                <a:gd name="connsiteX34" fmla="*/ 873760 w 3779520"/>
                <a:gd name="connsiteY34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991360 w 3779520"/>
                <a:gd name="connsiteY4" fmla="*/ 4754880 h 4998720"/>
                <a:gd name="connsiteX5" fmla="*/ 1828800 w 3779520"/>
                <a:gd name="connsiteY5" fmla="*/ 4734560 h 4998720"/>
                <a:gd name="connsiteX6" fmla="*/ 1605280 w 3779520"/>
                <a:gd name="connsiteY6" fmla="*/ 4693920 h 4998720"/>
                <a:gd name="connsiteX7" fmla="*/ 1503680 w 3779520"/>
                <a:gd name="connsiteY7" fmla="*/ 4673600 h 4998720"/>
                <a:gd name="connsiteX8" fmla="*/ 1442720 w 3779520"/>
                <a:gd name="connsiteY8" fmla="*/ 4653280 h 4998720"/>
                <a:gd name="connsiteX9" fmla="*/ 1300480 w 3779520"/>
                <a:gd name="connsiteY9" fmla="*/ 4632960 h 4998720"/>
                <a:gd name="connsiteX10" fmla="*/ 1158240 w 3779520"/>
                <a:gd name="connsiteY10" fmla="*/ 4592320 h 4998720"/>
                <a:gd name="connsiteX11" fmla="*/ 1097280 w 3779520"/>
                <a:gd name="connsiteY11" fmla="*/ 4572000 h 4998720"/>
                <a:gd name="connsiteX12" fmla="*/ 995680 w 3779520"/>
                <a:gd name="connsiteY12" fmla="*/ 4551680 h 4998720"/>
                <a:gd name="connsiteX13" fmla="*/ 934720 w 3779520"/>
                <a:gd name="connsiteY13" fmla="*/ 4531360 h 4998720"/>
                <a:gd name="connsiteX14" fmla="*/ 650240 w 3779520"/>
                <a:gd name="connsiteY14" fmla="*/ 4368800 h 4998720"/>
                <a:gd name="connsiteX15" fmla="*/ 528320 w 3779520"/>
                <a:gd name="connsiteY15" fmla="*/ 4226560 h 4998720"/>
                <a:gd name="connsiteX16" fmla="*/ 467360 w 3779520"/>
                <a:gd name="connsiteY16" fmla="*/ 4165600 h 4998720"/>
                <a:gd name="connsiteX17" fmla="*/ 386080 w 3779520"/>
                <a:gd name="connsiteY17" fmla="*/ 4043680 h 4998720"/>
                <a:gd name="connsiteX18" fmla="*/ 325120 w 3779520"/>
                <a:gd name="connsiteY18" fmla="*/ 3881120 h 4998720"/>
                <a:gd name="connsiteX19" fmla="*/ 284480 w 3779520"/>
                <a:gd name="connsiteY19" fmla="*/ 3637280 h 4998720"/>
                <a:gd name="connsiteX20" fmla="*/ 264160 w 3779520"/>
                <a:gd name="connsiteY20" fmla="*/ 3474720 h 4998720"/>
                <a:gd name="connsiteX21" fmla="*/ 141872 w 3779520"/>
                <a:gd name="connsiteY21" fmla="*/ 3026852 h 4998720"/>
                <a:gd name="connsiteX22" fmla="*/ 121920 w 3779520"/>
                <a:gd name="connsiteY22" fmla="*/ 2783840 h 4998720"/>
                <a:gd name="connsiteX23" fmla="*/ 60960 w 3779520"/>
                <a:gd name="connsiteY23" fmla="*/ 2560320 h 4998720"/>
                <a:gd name="connsiteX24" fmla="*/ 40640 w 3779520"/>
                <a:gd name="connsiteY24" fmla="*/ 2275840 h 4998720"/>
                <a:gd name="connsiteX25" fmla="*/ 20320 w 3779520"/>
                <a:gd name="connsiteY25" fmla="*/ 2174240 h 4998720"/>
                <a:gd name="connsiteX26" fmla="*/ 0 w 3779520"/>
                <a:gd name="connsiteY26" fmla="*/ 1645920 h 4998720"/>
                <a:gd name="connsiteX27" fmla="*/ 40640 w 3779520"/>
                <a:gd name="connsiteY27" fmla="*/ 568960 h 4998720"/>
                <a:gd name="connsiteX28" fmla="*/ 60960 w 3779520"/>
                <a:gd name="connsiteY28" fmla="*/ 447040 h 4998720"/>
                <a:gd name="connsiteX29" fmla="*/ 182880 w 3779520"/>
                <a:gd name="connsiteY29" fmla="*/ 325120 h 4998720"/>
                <a:gd name="connsiteX30" fmla="*/ 304800 w 3779520"/>
                <a:gd name="connsiteY30" fmla="*/ 243840 h 4998720"/>
                <a:gd name="connsiteX31" fmla="*/ 447040 w 3779520"/>
                <a:gd name="connsiteY31" fmla="*/ 162560 h 4998720"/>
                <a:gd name="connsiteX32" fmla="*/ 711200 w 3779520"/>
                <a:gd name="connsiteY32" fmla="*/ 101600 h 4998720"/>
                <a:gd name="connsiteX33" fmla="*/ 873760 w 3779520"/>
                <a:gd name="connsiteY33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284480 w 3779520"/>
                <a:gd name="connsiteY18" fmla="*/ 3637280 h 4998720"/>
                <a:gd name="connsiteX19" fmla="*/ 264160 w 3779520"/>
                <a:gd name="connsiteY19" fmla="*/ 3474720 h 4998720"/>
                <a:gd name="connsiteX20" fmla="*/ 141872 w 3779520"/>
                <a:gd name="connsiteY20" fmla="*/ 3026852 h 4998720"/>
                <a:gd name="connsiteX21" fmla="*/ 121920 w 3779520"/>
                <a:gd name="connsiteY21" fmla="*/ 2783840 h 4998720"/>
                <a:gd name="connsiteX22" fmla="*/ 60960 w 3779520"/>
                <a:gd name="connsiteY22" fmla="*/ 2560320 h 4998720"/>
                <a:gd name="connsiteX23" fmla="*/ 40640 w 3779520"/>
                <a:gd name="connsiteY23" fmla="*/ 2275840 h 4998720"/>
                <a:gd name="connsiteX24" fmla="*/ 20320 w 3779520"/>
                <a:gd name="connsiteY24" fmla="*/ 2174240 h 4998720"/>
                <a:gd name="connsiteX25" fmla="*/ 0 w 3779520"/>
                <a:gd name="connsiteY25" fmla="*/ 1645920 h 4998720"/>
                <a:gd name="connsiteX26" fmla="*/ 40640 w 3779520"/>
                <a:gd name="connsiteY26" fmla="*/ 568960 h 4998720"/>
                <a:gd name="connsiteX27" fmla="*/ 60960 w 3779520"/>
                <a:gd name="connsiteY27" fmla="*/ 447040 h 4998720"/>
                <a:gd name="connsiteX28" fmla="*/ 182880 w 3779520"/>
                <a:gd name="connsiteY28" fmla="*/ 325120 h 4998720"/>
                <a:gd name="connsiteX29" fmla="*/ 304800 w 3779520"/>
                <a:gd name="connsiteY29" fmla="*/ 243840 h 4998720"/>
                <a:gd name="connsiteX30" fmla="*/ 447040 w 3779520"/>
                <a:gd name="connsiteY30" fmla="*/ 162560 h 4998720"/>
                <a:gd name="connsiteX31" fmla="*/ 711200 w 3779520"/>
                <a:gd name="connsiteY31" fmla="*/ 101600 h 4998720"/>
                <a:gd name="connsiteX32" fmla="*/ 873760 w 3779520"/>
                <a:gd name="connsiteY32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264160 w 3779520"/>
                <a:gd name="connsiteY18" fmla="*/ 3474720 h 4998720"/>
                <a:gd name="connsiteX19" fmla="*/ 141872 w 3779520"/>
                <a:gd name="connsiteY19" fmla="*/ 3026852 h 4998720"/>
                <a:gd name="connsiteX20" fmla="*/ 121920 w 3779520"/>
                <a:gd name="connsiteY20" fmla="*/ 2783840 h 4998720"/>
                <a:gd name="connsiteX21" fmla="*/ 60960 w 3779520"/>
                <a:gd name="connsiteY21" fmla="*/ 2560320 h 4998720"/>
                <a:gd name="connsiteX22" fmla="*/ 40640 w 3779520"/>
                <a:gd name="connsiteY22" fmla="*/ 2275840 h 4998720"/>
                <a:gd name="connsiteX23" fmla="*/ 20320 w 3779520"/>
                <a:gd name="connsiteY23" fmla="*/ 2174240 h 4998720"/>
                <a:gd name="connsiteX24" fmla="*/ 0 w 3779520"/>
                <a:gd name="connsiteY24" fmla="*/ 1645920 h 4998720"/>
                <a:gd name="connsiteX25" fmla="*/ 40640 w 3779520"/>
                <a:gd name="connsiteY25" fmla="*/ 568960 h 4998720"/>
                <a:gd name="connsiteX26" fmla="*/ 60960 w 3779520"/>
                <a:gd name="connsiteY26" fmla="*/ 447040 h 4998720"/>
                <a:gd name="connsiteX27" fmla="*/ 182880 w 3779520"/>
                <a:gd name="connsiteY27" fmla="*/ 325120 h 4998720"/>
                <a:gd name="connsiteX28" fmla="*/ 304800 w 3779520"/>
                <a:gd name="connsiteY28" fmla="*/ 243840 h 4998720"/>
                <a:gd name="connsiteX29" fmla="*/ 447040 w 3779520"/>
                <a:gd name="connsiteY29" fmla="*/ 162560 h 4998720"/>
                <a:gd name="connsiteX30" fmla="*/ 711200 w 3779520"/>
                <a:gd name="connsiteY30" fmla="*/ 101600 h 4998720"/>
                <a:gd name="connsiteX31" fmla="*/ 873760 w 3779520"/>
                <a:gd name="connsiteY31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121920 w 3779520"/>
                <a:gd name="connsiteY19" fmla="*/ 2783840 h 4998720"/>
                <a:gd name="connsiteX20" fmla="*/ 60960 w 3779520"/>
                <a:gd name="connsiteY20" fmla="*/ 2560320 h 4998720"/>
                <a:gd name="connsiteX21" fmla="*/ 40640 w 3779520"/>
                <a:gd name="connsiteY21" fmla="*/ 2275840 h 4998720"/>
                <a:gd name="connsiteX22" fmla="*/ 20320 w 3779520"/>
                <a:gd name="connsiteY22" fmla="*/ 2174240 h 4998720"/>
                <a:gd name="connsiteX23" fmla="*/ 0 w 3779520"/>
                <a:gd name="connsiteY23" fmla="*/ 1645920 h 4998720"/>
                <a:gd name="connsiteX24" fmla="*/ 40640 w 3779520"/>
                <a:gd name="connsiteY24" fmla="*/ 568960 h 4998720"/>
                <a:gd name="connsiteX25" fmla="*/ 60960 w 3779520"/>
                <a:gd name="connsiteY25" fmla="*/ 447040 h 4998720"/>
                <a:gd name="connsiteX26" fmla="*/ 182880 w 3779520"/>
                <a:gd name="connsiteY26" fmla="*/ 325120 h 4998720"/>
                <a:gd name="connsiteX27" fmla="*/ 304800 w 3779520"/>
                <a:gd name="connsiteY27" fmla="*/ 243840 h 4998720"/>
                <a:gd name="connsiteX28" fmla="*/ 447040 w 3779520"/>
                <a:gd name="connsiteY28" fmla="*/ 162560 h 4998720"/>
                <a:gd name="connsiteX29" fmla="*/ 711200 w 3779520"/>
                <a:gd name="connsiteY29" fmla="*/ 101600 h 4998720"/>
                <a:gd name="connsiteX30" fmla="*/ 873760 w 3779520"/>
                <a:gd name="connsiteY30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60960 w 3779520"/>
                <a:gd name="connsiteY19" fmla="*/ 2560320 h 4998720"/>
                <a:gd name="connsiteX20" fmla="*/ 40640 w 3779520"/>
                <a:gd name="connsiteY20" fmla="*/ 2275840 h 4998720"/>
                <a:gd name="connsiteX21" fmla="*/ 20320 w 3779520"/>
                <a:gd name="connsiteY21" fmla="*/ 2174240 h 4998720"/>
                <a:gd name="connsiteX22" fmla="*/ 0 w 3779520"/>
                <a:gd name="connsiteY22" fmla="*/ 1645920 h 4998720"/>
                <a:gd name="connsiteX23" fmla="*/ 40640 w 3779520"/>
                <a:gd name="connsiteY23" fmla="*/ 568960 h 4998720"/>
                <a:gd name="connsiteX24" fmla="*/ 60960 w 3779520"/>
                <a:gd name="connsiteY24" fmla="*/ 447040 h 4998720"/>
                <a:gd name="connsiteX25" fmla="*/ 182880 w 3779520"/>
                <a:gd name="connsiteY25" fmla="*/ 325120 h 4998720"/>
                <a:gd name="connsiteX26" fmla="*/ 304800 w 3779520"/>
                <a:gd name="connsiteY26" fmla="*/ 243840 h 4998720"/>
                <a:gd name="connsiteX27" fmla="*/ 447040 w 3779520"/>
                <a:gd name="connsiteY27" fmla="*/ 162560 h 4998720"/>
                <a:gd name="connsiteX28" fmla="*/ 711200 w 3779520"/>
                <a:gd name="connsiteY28" fmla="*/ 101600 h 4998720"/>
                <a:gd name="connsiteX29" fmla="*/ 873760 w 3779520"/>
                <a:gd name="connsiteY29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60960 w 3779520"/>
                <a:gd name="connsiteY19" fmla="*/ 2560320 h 4998720"/>
                <a:gd name="connsiteX20" fmla="*/ 20320 w 3779520"/>
                <a:gd name="connsiteY20" fmla="*/ 2174240 h 4998720"/>
                <a:gd name="connsiteX21" fmla="*/ 0 w 3779520"/>
                <a:gd name="connsiteY21" fmla="*/ 1645920 h 4998720"/>
                <a:gd name="connsiteX22" fmla="*/ 40640 w 3779520"/>
                <a:gd name="connsiteY22" fmla="*/ 568960 h 4998720"/>
                <a:gd name="connsiteX23" fmla="*/ 60960 w 3779520"/>
                <a:gd name="connsiteY23" fmla="*/ 447040 h 4998720"/>
                <a:gd name="connsiteX24" fmla="*/ 182880 w 3779520"/>
                <a:gd name="connsiteY24" fmla="*/ 325120 h 4998720"/>
                <a:gd name="connsiteX25" fmla="*/ 304800 w 3779520"/>
                <a:gd name="connsiteY25" fmla="*/ 243840 h 4998720"/>
                <a:gd name="connsiteX26" fmla="*/ 447040 w 3779520"/>
                <a:gd name="connsiteY26" fmla="*/ 162560 h 4998720"/>
                <a:gd name="connsiteX27" fmla="*/ 711200 w 3779520"/>
                <a:gd name="connsiteY27" fmla="*/ 101600 h 4998720"/>
                <a:gd name="connsiteX28" fmla="*/ 873760 w 3779520"/>
                <a:gd name="connsiteY28" fmla="*/ 0 h 4998720"/>
                <a:gd name="connsiteX0" fmla="*/ 3779520 w 3779520"/>
                <a:gd name="connsiteY0" fmla="*/ 4998720 h 4998720"/>
                <a:gd name="connsiteX1" fmla="*/ 3657600 w 3779520"/>
                <a:gd name="connsiteY1" fmla="*/ 4978400 h 4998720"/>
                <a:gd name="connsiteX2" fmla="*/ 2722880 w 3779520"/>
                <a:gd name="connsiteY2" fmla="*/ 4917440 h 4998720"/>
                <a:gd name="connsiteX3" fmla="*/ 2275840 w 3779520"/>
                <a:gd name="connsiteY3" fmla="*/ 4815840 h 4998720"/>
                <a:gd name="connsiteX4" fmla="*/ 1828800 w 3779520"/>
                <a:gd name="connsiteY4" fmla="*/ 4734560 h 4998720"/>
                <a:gd name="connsiteX5" fmla="*/ 1605280 w 3779520"/>
                <a:gd name="connsiteY5" fmla="*/ 4693920 h 4998720"/>
                <a:gd name="connsiteX6" fmla="*/ 1503680 w 3779520"/>
                <a:gd name="connsiteY6" fmla="*/ 4673600 h 4998720"/>
                <a:gd name="connsiteX7" fmla="*/ 1442720 w 3779520"/>
                <a:gd name="connsiteY7" fmla="*/ 4653280 h 4998720"/>
                <a:gd name="connsiteX8" fmla="*/ 1300480 w 3779520"/>
                <a:gd name="connsiteY8" fmla="*/ 4632960 h 4998720"/>
                <a:gd name="connsiteX9" fmla="*/ 1158240 w 3779520"/>
                <a:gd name="connsiteY9" fmla="*/ 4592320 h 4998720"/>
                <a:gd name="connsiteX10" fmla="*/ 1097280 w 3779520"/>
                <a:gd name="connsiteY10" fmla="*/ 4572000 h 4998720"/>
                <a:gd name="connsiteX11" fmla="*/ 995680 w 3779520"/>
                <a:gd name="connsiteY11" fmla="*/ 4551680 h 4998720"/>
                <a:gd name="connsiteX12" fmla="*/ 934720 w 3779520"/>
                <a:gd name="connsiteY12" fmla="*/ 4531360 h 4998720"/>
                <a:gd name="connsiteX13" fmla="*/ 650240 w 3779520"/>
                <a:gd name="connsiteY13" fmla="*/ 4368800 h 4998720"/>
                <a:gd name="connsiteX14" fmla="*/ 528320 w 3779520"/>
                <a:gd name="connsiteY14" fmla="*/ 4226560 h 4998720"/>
                <a:gd name="connsiteX15" fmla="*/ 467360 w 3779520"/>
                <a:gd name="connsiteY15" fmla="*/ 4165600 h 4998720"/>
                <a:gd name="connsiteX16" fmla="*/ 386080 w 3779520"/>
                <a:gd name="connsiteY16" fmla="*/ 4043680 h 4998720"/>
                <a:gd name="connsiteX17" fmla="*/ 325120 w 3779520"/>
                <a:gd name="connsiteY17" fmla="*/ 3881120 h 4998720"/>
                <a:gd name="connsiteX18" fmla="*/ 141872 w 3779520"/>
                <a:gd name="connsiteY18" fmla="*/ 3026852 h 4998720"/>
                <a:gd name="connsiteX19" fmla="*/ 60960 w 3779520"/>
                <a:gd name="connsiteY19" fmla="*/ 2560320 h 4998720"/>
                <a:gd name="connsiteX20" fmla="*/ 20320 w 3779520"/>
                <a:gd name="connsiteY20" fmla="*/ 2174240 h 4998720"/>
                <a:gd name="connsiteX21" fmla="*/ 0 w 3779520"/>
                <a:gd name="connsiteY21" fmla="*/ 1645920 h 4998720"/>
                <a:gd name="connsiteX22" fmla="*/ 40640 w 3779520"/>
                <a:gd name="connsiteY22" fmla="*/ 568960 h 4998720"/>
                <a:gd name="connsiteX23" fmla="*/ 182880 w 3779520"/>
                <a:gd name="connsiteY23" fmla="*/ 325120 h 4998720"/>
                <a:gd name="connsiteX24" fmla="*/ 304800 w 3779520"/>
                <a:gd name="connsiteY24" fmla="*/ 243840 h 4998720"/>
                <a:gd name="connsiteX25" fmla="*/ 447040 w 3779520"/>
                <a:gd name="connsiteY25" fmla="*/ 162560 h 4998720"/>
                <a:gd name="connsiteX26" fmla="*/ 711200 w 3779520"/>
                <a:gd name="connsiteY26" fmla="*/ 101600 h 4998720"/>
                <a:gd name="connsiteX27" fmla="*/ 873760 w 3779520"/>
                <a:gd name="connsiteY27" fmla="*/ 0 h 4998720"/>
                <a:gd name="connsiteX0" fmla="*/ 3824744 w 3824744"/>
                <a:gd name="connsiteY0" fmla="*/ 4998720 h 4998720"/>
                <a:gd name="connsiteX1" fmla="*/ 3702824 w 3824744"/>
                <a:gd name="connsiteY1" fmla="*/ 4978400 h 4998720"/>
                <a:gd name="connsiteX2" fmla="*/ 2768104 w 3824744"/>
                <a:gd name="connsiteY2" fmla="*/ 4917440 h 4998720"/>
                <a:gd name="connsiteX3" fmla="*/ 2321064 w 3824744"/>
                <a:gd name="connsiteY3" fmla="*/ 4815840 h 4998720"/>
                <a:gd name="connsiteX4" fmla="*/ 1874024 w 3824744"/>
                <a:gd name="connsiteY4" fmla="*/ 4734560 h 4998720"/>
                <a:gd name="connsiteX5" fmla="*/ 1650504 w 3824744"/>
                <a:gd name="connsiteY5" fmla="*/ 4693920 h 4998720"/>
                <a:gd name="connsiteX6" fmla="*/ 1548904 w 3824744"/>
                <a:gd name="connsiteY6" fmla="*/ 4673600 h 4998720"/>
                <a:gd name="connsiteX7" fmla="*/ 1487944 w 3824744"/>
                <a:gd name="connsiteY7" fmla="*/ 4653280 h 4998720"/>
                <a:gd name="connsiteX8" fmla="*/ 1345704 w 3824744"/>
                <a:gd name="connsiteY8" fmla="*/ 4632960 h 4998720"/>
                <a:gd name="connsiteX9" fmla="*/ 1203464 w 3824744"/>
                <a:gd name="connsiteY9" fmla="*/ 4592320 h 4998720"/>
                <a:gd name="connsiteX10" fmla="*/ 1142504 w 3824744"/>
                <a:gd name="connsiteY10" fmla="*/ 4572000 h 4998720"/>
                <a:gd name="connsiteX11" fmla="*/ 1040904 w 3824744"/>
                <a:gd name="connsiteY11" fmla="*/ 4551680 h 4998720"/>
                <a:gd name="connsiteX12" fmla="*/ 979944 w 3824744"/>
                <a:gd name="connsiteY12" fmla="*/ 4531360 h 4998720"/>
                <a:gd name="connsiteX13" fmla="*/ 695464 w 3824744"/>
                <a:gd name="connsiteY13" fmla="*/ 4368800 h 4998720"/>
                <a:gd name="connsiteX14" fmla="*/ 573544 w 3824744"/>
                <a:gd name="connsiteY14" fmla="*/ 4226560 h 4998720"/>
                <a:gd name="connsiteX15" fmla="*/ 512584 w 3824744"/>
                <a:gd name="connsiteY15" fmla="*/ 4165600 h 4998720"/>
                <a:gd name="connsiteX16" fmla="*/ 431304 w 3824744"/>
                <a:gd name="connsiteY16" fmla="*/ 4043680 h 4998720"/>
                <a:gd name="connsiteX17" fmla="*/ 370344 w 3824744"/>
                <a:gd name="connsiteY17" fmla="*/ 3881120 h 4998720"/>
                <a:gd name="connsiteX18" fmla="*/ 187096 w 3824744"/>
                <a:gd name="connsiteY18" fmla="*/ 3026852 h 4998720"/>
                <a:gd name="connsiteX19" fmla="*/ 106184 w 3824744"/>
                <a:gd name="connsiteY19" fmla="*/ 2560320 h 4998720"/>
                <a:gd name="connsiteX20" fmla="*/ 65544 w 3824744"/>
                <a:gd name="connsiteY20" fmla="*/ 2174240 h 4998720"/>
                <a:gd name="connsiteX21" fmla="*/ 45224 w 3824744"/>
                <a:gd name="connsiteY21" fmla="*/ 1645920 h 4998720"/>
                <a:gd name="connsiteX22" fmla="*/ 7250 w 3824744"/>
                <a:gd name="connsiteY22" fmla="*/ 1044779 h 4998720"/>
                <a:gd name="connsiteX23" fmla="*/ 228104 w 3824744"/>
                <a:gd name="connsiteY23" fmla="*/ 325120 h 4998720"/>
                <a:gd name="connsiteX24" fmla="*/ 350024 w 3824744"/>
                <a:gd name="connsiteY24" fmla="*/ 243840 h 4998720"/>
                <a:gd name="connsiteX25" fmla="*/ 492264 w 3824744"/>
                <a:gd name="connsiteY25" fmla="*/ 162560 h 4998720"/>
                <a:gd name="connsiteX26" fmla="*/ 756424 w 3824744"/>
                <a:gd name="connsiteY26" fmla="*/ 101600 h 4998720"/>
                <a:gd name="connsiteX27" fmla="*/ 918984 w 3824744"/>
                <a:gd name="connsiteY27" fmla="*/ 0 h 4998720"/>
                <a:gd name="connsiteX0" fmla="*/ 3828581 w 3828581"/>
                <a:gd name="connsiteY0" fmla="*/ 4998720 h 4998720"/>
                <a:gd name="connsiteX1" fmla="*/ 3706661 w 3828581"/>
                <a:gd name="connsiteY1" fmla="*/ 4978400 h 4998720"/>
                <a:gd name="connsiteX2" fmla="*/ 2771941 w 3828581"/>
                <a:gd name="connsiteY2" fmla="*/ 4917440 h 4998720"/>
                <a:gd name="connsiteX3" fmla="*/ 2324901 w 3828581"/>
                <a:gd name="connsiteY3" fmla="*/ 4815840 h 4998720"/>
                <a:gd name="connsiteX4" fmla="*/ 1877861 w 3828581"/>
                <a:gd name="connsiteY4" fmla="*/ 4734560 h 4998720"/>
                <a:gd name="connsiteX5" fmla="*/ 1654341 w 3828581"/>
                <a:gd name="connsiteY5" fmla="*/ 4693920 h 4998720"/>
                <a:gd name="connsiteX6" fmla="*/ 1552741 w 3828581"/>
                <a:gd name="connsiteY6" fmla="*/ 4673600 h 4998720"/>
                <a:gd name="connsiteX7" fmla="*/ 1491781 w 3828581"/>
                <a:gd name="connsiteY7" fmla="*/ 4653280 h 4998720"/>
                <a:gd name="connsiteX8" fmla="*/ 1349541 w 3828581"/>
                <a:gd name="connsiteY8" fmla="*/ 4632960 h 4998720"/>
                <a:gd name="connsiteX9" fmla="*/ 1207301 w 3828581"/>
                <a:gd name="connsiteY9" fmla="*/ 4592320 h 4998720"/>
                <a:gd name="connsiteX10" fmla="*/ 1146341 w 3828581"/>
                <a:gd name="connsiteY10" fmla="*/ 4572000 h 4998720"/>
                <a:gd name="connsiteX11" fmla="*/ 1044741 w 3828581"/>
                <a:gd name="connsiteY11" fmla="*/ 4551680 h 4998720"/>
                <a:gd name="connsiteX12" fmla="*/ 983781 w 3828581"/>
                <a:gd name="connsiteY12" fmla="*/ 4531360 h 4998720"/>
                <a:gd name="connsiteX13" fmla="*/ 699301 w 3828581"/>
                <a:gd name="connsiteY13" fmla="*/ 4368800 h 4998720"/>
                <a:gd name="connsiteX14" fmla="*/ 577381 w 3828581"/>
                <a:gd name="connsiteY14" fmla="*/ 4226560 h 4998720"/>
                <a:gd name="connsiteX15" fmla="*/ 516421 w 3828581"/>
                <a:gd name="connsiteY15" fmla="*/ 4165600 h 4998720"/>
                <a:gd name="connsiteX16" fmla="*/ 435141 w 3828581"/>
                <a:gd name="connsiteY16" fmla="*/ 4043680 h 4998720"/>
                <a:gd name="connsiteX17" fmla="*/ 374181 w 3828581"/>
                <a:gd name="connsiteY17" fmla="*/ 3881120 h 4998720"/>
                <a:gd name="connsiteX18" fmla="*/ 190933 w 3828581"/>
                <a:gd name="connsiteY18" fmla="*/ 3026852 h 4998720"/>
                <a:gd name="connsiteX19" fmla="*/ 110021 w 3828581"/>
                <a:gd name="connsiteY19" fmla="*/ 2560320 h 4998720"/>
                <a:gd name="connsiteX20" fmla="*/ 69381 w 3828581"/>
                <a:gd name="connsiteY20" fmla="*/ 2174240 h 4998720"/>
                <a:gd name="connsiteX21" fmla="*/ 49061 w 3828581"/>
                <a:gd name="connsiteY21" fmla="*/ 1645920 h 4998720"/>
                <a:gd name="connsiteX22" fmla="*/ 6950 w 3828581"/>
                <a:gd name="connsiteY22" fmla="*/ 763426 h 4998720"/>
                <a:gd name="connsiteX23" fmla="*/ 231941 w 3828581"/>
                <a:gd name="connsiteY23" fmla="*/ 325120 h 4998720"/>
                <a:gd name="connsiteX24" fmla="*/ 353861 w 3828581"/>
                <a:gd name="connsiteY24" fmla="*/ 243840 h 4998720"/>
                <a:gd name="connsiteX25" fmla="*/ 496101 w 3828581"/>
                <a:gd name="connsiteY25" fmla="*/ 162560 h 4998720"/>
                <a:gd name="connsiteX26" fmla="*/ 760261 w 3828581"/>
                <a:gd name="connsiteY26" fmla="*/ 101600 h 4998720"/>
                <a:gd name="connsiteX27" fmla="*/ 922821 w 3828581"/>
                <a:gd name="connsiteY27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1206358 w 3827638"/>
                <a:gd name="connsiteY9" fmla="*/ 4592320 h 4998720"/>
                <a:gd name="connsiteX10" fmla="*/ 1145398 w 3827638"/>
                <a:gd name="connsiteY10" fmla="*/ 4572000 h 4998720"/>
                <a:gd name="connsiteX11" fmla="*/ 1043798 w 3827638"/>
                <a:gd name="connsiteY11" fmla="*/ 4551680 h 4998720"/>
                <a:gd name="connsiteX12" fmla="*/ 982838 w 3827638"/>
                <a:gd name="connsiteY12" fmla="*/ 4531360 h 4998720"/>
                <a:gd name="connsiteX13" fmla="*/ 698358 w 3827638"/>
                <a:gd name="connsiteY13" fmla="*/ 4368800 h 4998720"/>
                <a:gd name="connsiteX14" fmla="*/ 576438 w 3827638"/>
                <a:gd name="connsiteY14" fmla="*/ 4226560 h 4998720"/>
                <a:gd name="connsiteX15" fmla="*/ 515478 w 3827638"/>
                <a:gd name="connsiteY15" fmla="*/ 4165600 h 4998720"/>
                <a:gd name="connsiteX16" fmla="*/ 434198 w 3827638"/>
                <a:gd name="connsiteY16" fmla="*/ 4043680 h 4998720"/>
                <a:gd name="connsiteX17" fmla="*/ 373238 w 3827638"/>
                <a:gd name="connsiteY17" fmla="*/ 3881120 h 4998720"/>
                <a:gd name="connsiteX18" fmla="*/ 189990 w 3827638"/>
                <a:gd name="connsiteY18" fmla="*/ 3026852 h 4998720"/>
                <a:gd name="connsiteX19" fmla="*/ 109078 w 3827638"/>
                <a:gd name="connsiteY19" fmla="*/ 2560320 h 4998720"/>
                <a:gd name="connsiteX20" fmla="*/ 68438 w 3827638"/>
                <a:gd name="connsiteY20" fmla="*/ 2174240 h 4998720"/>
                <a:gd name="connsiteX21" fmla="*/ 6007 w 3827638"/>
                <a:gd name="connsiteY21" fmla="*/ 763426 h 4998720"/>
                <a:gd name="connsiteX22" fmla="*/ 230998 w 3827638"/>
                <a:gd name="connsiteY22" fmla="*/ 325120 h 4998720"/>
                <a:gd name="connsiteX23" fmla="*/ 352918 w 3827638"/>
                <a:gd name="connsiteY23" fmla="*/ 243840 h 4998720"/>
                <a:gd name="connsiteX24" fmla="*/ 495158 w 3827638"/>
                <a:gd name="connsiteY24" fmla="*/ 162560 h 4998720"/>
                <a:gd name="connsiteX25" fmla="*/ 759318 w 3827638"/>
                <a:gd name="connsiteY25" fmla="*/ 101600 h 4998720"/>
                <a:gd name="connsiteX26" fmla="*/ 921878 w 3827638"/>
                <a:gd name="connsiteY26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1145398 w 3827638"/>
                <a:gd name="connsiteY9" fmla="*/ 4572000 h 4998720"/>
                <a:gd name="connsiteX10" fmla="*/ 1043798 w 3827638"/>
                <a:gd name="connsiteY10" fmla="*/ 4551680 h 4998720"/>
                <a:gd name="connsiteX11" fmla="*/ 982838 w 3827638"/>
                <a:gd name="connsiteY11" fmla="*/ 4531360 h 4998720"/>
                <a:gd name="connsiteX12" fmla="*/ 698358 w 3827638"/>
                <a:gd name="connsiteY12" fmla="*/ 4368800 h 4998720"/>
                <a:gd name="connsiteX13" fmla="*/ 576438 w 3827638"/>
                <a:gd name="connsiteY13" fmla="*/ 4226560 h 4998720"/>
                <a:gd name="connsiteX14" fmla="*/ 515478 w 3827638"/>
                <a:gd name="connsiteY14" fmla="*/ 4165600 h 4998720"/>
                <a:gd name="connsiteX15" fmla="*/ 434198 w 3827638"/>
                <a:gd name="connsiteY15" fmla="*/ 4043680 h 4998720"/>
                <a:gd name="connsiteX16" fmla="*/ 373238 w 3827638"/>
                <a:gd name="connsiteY16" fmla="*/ 3881120 h 4998720"/>
                <a:gd name="connsiteX17" fmla="*/ 189990 w 3827638"/>
                <a:gd name="connsiteY17" fmla="*/ 3026852 h 4998720"/>
                <a:gd name="connsiteX18" fmla="*/ 109078 w 3827638"/>
                <a:gd name="connsiteY18" fmla="*/ 2560320 h 4998720"/>
                <a:gd name="connsiteX19" fmla="*/ 68438 w 3827638"/>
                <a:gd name="connsiteY19" fmla="*/ 2174240 h 4998720"/>
                <a:gd name="connsiteX20" fmla="*/ 6007 w 3827638"/>
                <a:gd name="connsiteY20" fmla="*/ 763426 h 4998720"/>
                <a:gd name="connsiteX21" fmla="*/ 230998 w 3827638"/>
                <a:gd name="connsiteY21" fmla="*/ 325120 h 4998720"/>
                <a:gd name="connsiteX22" fmla="*/ 352918 w 3827638"/>
                <a:gd name="connsiteY22" fmla="*/ 243840 h 4998720"/>
                <a:gd name="connsiteX23" fmla="*/ 495158 w 3827638"/>
                <a:gd name="connsiteY23" fmla="*/ 162560 h 4998720"/>
                <a:gd name="connsiteX24" fmla="*/ 759318 w 3827638"/>
                <a:gd name="connsiteY24" fmla="*/ 101600 h 4998720"/>
                <a:gd name="connsiteX25" fmla="*/ 921878 w 3827638"/>
                <a:gd name="connsiteY25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1043798 w 3827638"/>
                <a:gd name="connsiteY9" fmla="*/ 4551680 h 4998720"/>
                <a:gd name="connsiteX10" fmla="*/ 982838 w 3827638"/>
                <a:gd name="connsiteY10" fmla="*/ 4531360 h 4998720"/>
                <a:gd name="connsiteX11" fmla="*/ 698358 w 3827638"/>
                <a:gd name="connsiteY11" fmla="*/ 4368800 h 4998720"/>
                <a:gd name="connsiteX12" fmla="*/ 576438 w 3827638"/>
                <a:gd name="connsiteY12" fmla="*/ 4226560 h 4998720"/>
                <a:gd name="connsiteX13" fmla="*/ 515478 w 3827638"/>
                <a:gd name="connsiteY13" fmla="*/ 4165600 h 4998720"/>
                <a:gd name="connsiteX14" fmla="*/ 434198 w 3827638"/>
                <a:gd name="connsiteY14" fmla="*/ 4043680 h 4998720"/>
                <a:gd name="connsiteX15" fmla="*/ 373238 w 3827638"/>
                <a:gd name="connsiteY15" fmla="*/ 3881120 h 4998720"/>
                <a:gd name="connsiteX16" fmla="*/ 189990 w 3827638"/>
                <a:gd name="connsiteY16" fmla="*/ 3026852 h 4998720"/>
                <a:gd name="connsiteX17" fmla="*/ 109078 w 3827638"/>
                <a:gd name="connsiteY17" fmla="*/ 2560320 h 4998720"/>
                <a:gd name="connsiteX18" fmla="*/ 68438 w 3827638"/>
                <a:gd name="connsiteY18" fmla="*/ 2174240 h 4998720"/>
                <a:gd name="connsiteX19" fmla="*/ 6007 w 3827638"/>
                <a:gd name="connsiteY19" fmla="*/ 763426 h 4998720"/>
                <a:gd name="connsiteX20" fmla="*/ 230998 w 3827638"/>
                <a:gd name="connsiteY20" fmla="*/ 325120 h 4998720"/>
                <a:gd name="connsiteX21" fmla="*/ 352918 w 3827638"/>
                <a:gd name="connsiteY21" fmla="*/ 243840 h 4998720"/>
                <a:gd name="connsiteX22" fmla="*/ 495158 w 3827638"/>
                <a:gd name="connsiteY22" fmla="*/ 162560 h 4998720"/>
                <a:gd name="connsiteX23" fmla="*/ 759318 w 3827638"/>
                <a:gd name="connsiteY23" fmla="*/ 101600 h 4998720"/>
                <a:gd name="connsiteX24" fmla="*/ 921878 w 3827638"/>
                <a:gd name="connsiteY24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2323958 w 3827638"/>
                <a:gd name="connsiteY3" fmla="*/ 4815840 h 4998720"/>
                <a:gd name="connsiteX4" fmla="*/ 1876918 w 3827638"/>
                <a:gd name="connsiteY4" fmla="*/ 4734560 h 4998720"/>
                <a:gd name="connsiteX5" fmla="*/ 1653398 w 3827638"/>
                <a:gd name="connsiteY5" fmla="*/ 4693920 h 4998720"/>
                <a:gd name="connsiteX6" fmla="*/ 1551798 w 3827638"/>
                <a:gd name="connsiteY6" fmla="*/ 4673600 h 4998720"/>
                <a:gd name="connsiteX7" fmla="*/ 1490838 w 3827638"/>
                <a:gd name="connsiteY7" fmla="*/ 4653280 h 4998720"/>
                <a:gd name="connsiteX8" fmla="*/ 1348598 w 3827638"/>
                <a:gd name="connsiteY8" fmla="*/ 4632960 h 4998720"/>
                <a:gd name="connsiteX9" fmla="*/ 982838 w 3827638"/>
                <a:gd name="connsiteY9" fmla="*/ 4531360 h 4998720"/>
                <a:gd name="connsiteX10" fmla="*/ 698358 w 3827638"/>
                <a:gd name="connsiteY10" fmla="*/ 4368800 h 4998720"/>
                <a:gd name="connsiteX11" fmla="*/ 576438 w 3827638"/>
                <a:gd name="connsiteY11" fmla="*/ 4226560 h 4998720"/>
                <a:gd name="connsiteX12" fmla="*/ 515478 w 3827638"/>
                <a:gd name="connsiteY12" fmla="*/ 4165600 h 4998720"/>
                <a:gd name="connsiteX13" fmla="*/ 434198 w 3827638"/>
                <a:gd name="connsiteY13" fmla="*/ 4043680 h 4998720"/>
                <a:gd name="connsiteX14" fmla="*/ 373238 w 3827638"/>
                <a:gd name="connsiteY14" fmla="*/ 3881120 h 4998720"/>
                <a:gd name="connsiteX15" fmla="*/ 189990 w 3827638"/>
                <a:gd name="connsiteY15" fmla="*/ 3026852 h 4998720"/>
                <a:gd name="connsiteX16" fmla="*/ 109078 w 3827638"/>
                <a:gd name="connsiteY16" fmla="*/ 2560320 h 4998720"/>
                <a:gd name="connsiteX17" fmla="*/ 68438 w 3827638"/>
                <a:gd name="connsiteY17" fmla="*/ 2174240 h 4998720"/>
                <a:gd name="connsiteX18" fmla="*/ 6007 w 3827638"/>
                <a:gd name="connsiteY18" fmla="*/ 763426 h 4998720"/>
                <a:gd name="connsiteX19" fmla="*/ 230998 w 3827638"/>
                <a:gd name="connsiteY19" fmla="*/ 325120 h 4998720"/>
                <a:gd name="connsiteX20" fmla="*/ 352918 w 3827638"/>
                <a:gd name="connsiteY20" fmla="*/ 243840 h 4998720"/>
                <a:gd name="connsiteX21" fmla="*/ 495158 w 3827638"/>
                <a:gd name="connsiteY21" fmla="*/ 162560 h 4998720"/>
                <a:gd name="connsiteX22" fmla="*/ 759318 w 3827638"/>
                <a:gd name="connsiteY22" fmla="*/ 101600 h 4998720"/>
                <a:gd name="connsiteX23" fmla="*/ 921878 w 3827638"/>
                <a:gd name="connsiteY23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876918 w 3827638"/>
                <a:gd name="connsiteY3" fmla="*/ 4734560 h 4998720"/>
                <a:gd name="connsiteX4" fmla="*/ 1653398 w 3827638"/>
                <a:gd name="connsiteY4" fmla="*/ 4693920 h 4998720"/>
                <a:gd name="connsiteX5" fmla="*/ 1551798 w 3827638"/>
                <a:gd name="connsiteY5" fmla="*/ 4673600 h 4998720"/>
                <a:gd name="connsiteX6" fmla="*/ 1490838 w 3827638"/>
                <a:gd name="connsiteY6" fmla="*/ 4653280 h 4998720"/>
                <a:gd name="connsiteX7" fmla="*/ 1348598 w 3827638"/>
                <a:gd name="connsiteY7" fmla="*/ 4632960 h 4998720"/>
                <a:gd name="connsiteX8" fmla="*/ 982838 w 3827638"/>
                <a:gd name="connsiteY8" fmla="*/ 4531360 h 4998720"/>
                <a:gd name="connsiteX9" fmla="*/ 698358 w 3827638"/>
                <a:gd name="connsiteY9" fmla="*/ 4368800 h 4998720"/>
                <a:gd name="connsiteX10" fmla="*/ 576438 w 3827638"/>
                <a:gd name="connsiteY10" fmla="*/ 4226560 h 4998720"/>
                <a:gd name="connsiteX11" fmla="*/ 515478 w 3827638"/>
                <a:gd name="connsiteY11" fmla="*/ 4165600 h 4998720"/>
                <a:gd name="connsiteX12" fmla="*/ 434198 w 3827638"/>
                <a:gd name="connsiteY12" fmla="*/ 4043680 h 4998720"/>
                <a:gd name="connsiteX13" fmla="*/ 373238 w 3827638"/>
                <a:gd name="connsiteY13" fmla="*/ 3881120 h 4998720"/>
                <a:gd name="connsiteX14" fmla="*/ 189990 w 3827638"/>
                <a:gd name="connsiteY14" fmla="*/ 3026852 h 4998720"/>
                <a:gd name="connsiteX15" fmla="*/ 109078 w 3827638"/>
                <a:gd name="connsiteY15" fmla="*/ 2560320 h 4998720"/>
                <a:gd name="connsiteX16" fmla="*/ 68438 w 3827638"/>
                <a:gd name="connsiteY16" fmla="*/ 2174240 h 4998720"/>
                <a:gd name="connsiteX17" fmla="*/ 6007 w 3827638"/>
                <a:gd name="connsiteY17" fmla="*/ 763426 h 4998720"/>
                <a:gd name="connsiteX18" fmla="*/ 230998 w 3827638"/>
                <a:gd name="connsiteY18" fmla="*/ 325120 h 4998720"/>
                <a:gd name="connsiteX19" fmla="*/ 352918 w 3827638"/>
                <a:gd name="connsiteY19" fmla="*/ 243840 h 4998720"/>
                <a:gd name="connsiteX20" fmla="*/ 495158 w 3827638"/>
                <a:gd name="connsiteY20" fmla="*/ 162560 h 4998720"/>
                <a:gd name="connsiteX21" fmla="*/ 759318 w 3827638"/>
                <a:gd name="connsiteY21" fmla="*/ 101600 h 4998720"/>
                <a:gd name="connsiteX22" fmla="*/ 921878 w 3827638"/>
                <a:gd name="connsiteY22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693920 h 4998720"/>
                <a:gd name="connsiteX4" fmla="*/ 1551798 w 3827638"/>
                <a:gd name="connsiteY4" fmla="*/ 4673600 h 4998720"/>
                <a:gd name="connsiteX5" fmla="*/ 1490838 w 3827638"/>
                <a:gd name="connsiteY5" fmla="*/ 4653280 h 4998720"/>
                <a:gd name="connsiteX6" fmla="*/ 1348598 w 3827638"/>
                <a:gd name="connsiteY6" fmla="*/ 4632960 h 4998720"/>
                <a:gd name="connsiteX7" fmla="*/ 982838 w 3827638"/>
                <a:gd name="connsiteY7" fmla="*/ 4531360 h 4998720"/>
                <a:gd name="connsiteX8" fmla="*/ 698358 w 3827638"/>
                <a:gd name="connsiteY8" fmla="*/ 4368800 h 4998720"/>
                <a:gd name="connsiteX9" fmla="*/ 576438 w 3827638"/>
                <a:gd name="connsiteY9" fmla="*/ 4226560 h 4998720"/>
                <a:gd name="connsiteX10" fmla="*/ 515478 w 3827638"/>
                <a:gd name="connsiteY10" fmla="*/ 4165600 h 4998720"/>
                <a:gd name="connsiteX11" fmla="*/ 434198 w 3827638"/>
                <a:gd name="connsiteY11" fmla="*/ 4043680 h 4998720"/>
                <a:gd name="connsiteX12" fmla="*/ 373238 w 3827638"/>
                <a:gd name="connsiteY12" fmla="*/ 3881120 h 4998720"/>
                <a:gd name="connsiteX13" fmla="*/ 189990 w 3827638"/>
                <a:gd name="connsiteY13" fmla="*/ 3026852 h 4998720"/>
                <a:gd name="connsiteX14" fmla="*/ 109078 w 3827638"/>
                <a:gd name="connsiteY14" fmla="*/ 2560320 h 4998720"/>
                <a:gd name="connsiteX15" fmla="*/ 68438 w 3827638"/>
                <a:gd name="connsiteY15" fmla="*/ 2174240 h 4998720"/>
                <a:gd name="connsiteX16" fmla="*/ 6007 w 3827638"/>
                <a:gd name="connsiteY16" fmla="*/ 763426 h 4998720"/>
                <a:gd name="connsiteX17" fmla="*/ 230998 w 3827638"/>
                <a:gd name="connsiteY17" fmla="*/ 325120 h 4998720"/>
                <a:gd name="connsiteX18" fmla="*/ 352918 w 3827638"/>
                <a:gd name="connsiteY18" fmla="*/ 243840 h 4998720"/>
                <a:gd name="connsiteX19" fmla="*/ 495158 w 3827638"/>
                <a:gd name="connsiteY19" fmla="*/ 162560 h 4998720"/>
                <a:gd name="connsiteX20" fmla="*/ 759318 w 3827638"/>
                <a:gd name="connsiteY20" fmla="*/ 101600 h 4998720"/>
                <a:gd name="connsiteX21" fmla="*/ 921878 w 3827638"/>
                <a:gd name="connsiteY21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693920 h 4998720"/>
                <a:gd name="connsiteX4" fmla="*/ 1551798 w 3827638"/>
                <a:gd name="connsiteY4" fmla="*/ 4673600 h 4998720"/>
                <a:gd name="connsiteX5" fmla="*/ 1348598 w 3827638"/>
                <a:gd name="connsiteY5" fmla="*/ 4632960 h 4998720"/>
                <a:gd name="connsiteX6" fmla="*/ 982838 w 3827638"/>
                <a:gd name="connsiteY6" fmla="*/ 4531360 h 4998720"/>
                <a:gd name="connsiteX7" fmla="*/ 698358 w 3827638"/>
                <a:gd name="connsiteY7" fmla="*/ 4368800 h 4998720"/>
                <a:gd name="connsiteX8" fmla="*/ 576438 w 3827638"/>
                <a:gd name="connsiteY8" fmla="*/ 4226560 h 4998720"/>
                <a:gd name="connsiteX9" fmla="*/ 515478 w 3827638"/>
                <a:gd name="connsiteY9" fmla="*/ 4165600 h 4998720"/>
                <a:gd name="connsiteX10" fmla="*/ 434198 w 3827638"/>
                <a:gd name="connsiteY10" fmla="*/ 4043680 h 4998720"/>
                <a:gd name="connsiteX11" fmla="*/ 373238 w 3827638"/>
                <a:gd name="connsiteY11" fmla="*/ 3881120 h 4998720"/>
                <a:gd name="connsiteX12" fmla="*/ 189990 w 3827638"/>
                <a:gd name="connsiteY12" fmla="*/ 3026852 h 4998720"/>
                <a:gd name="connsiteX13" fmla="*/ 109078 w 3827638"/>
                <a:gd name="connsiteY13" fmla="*/ 2560320 h 4998720"/>
                <a:gd name="connsiteX14" fmla="*/ 68438 w 3827638"/>
                <a:gd name="connsiteY14" fmla="*/ 2174240 h 4998720"/>
                <a:gd name="connsiteX15" fmla="*/ 6007 w 3827638"/>
                <a:gd name="connsiteY15" fmla="*/ 763426 h 4998720"/>
                <a:gd name="connsiteX16" fmla="*/ 230998 w 3827638"/>
                <a:gd name="connsiteY16" fmla="*/ 325120 h 4998720"/>
                <a:gd name="connsiteX17" fmla="*/ 352918 w 3827638"/>
                <a:gd name="connsiteY17" fmla="*/ 243840 h 4998720"/>
                <a:gd name="connsiteX18" fmla="*/ 495158 w 3827638"/>
                <a:gd name="connsiteY18" fmla="*/ 162560 h 4998720"/>
                <a:gd name="connsiteX19" fmla="*/ 759318 w 3827638"/>
                <a:gd name="connsiteY19" fmla="*/ 101600 h 4998720"/>
                <a:gd name="connsiteX20" fmla="*/ 921878 w 3827638"/>
                <a:gd name="connsiteY20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693920 h 4998720"/>
                <a:gd name="connsiteX4" fmla="*/ 1348598 w 3827638"/>
                <a:gd name="connsiteY4" fmla="*/ 4632960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76438 w 3827638"/>
                <a:gd name="connsiteY7" fmla="*/ 4226560 h 4998720"/>
                <a:gd name="connsiteX8" fmla="*/ 515478 w 3827638"/>
                <a:gd name="connsiteY8" fmla="*/ 4165600 h 4998720"/>
                <a:gd name="connsiteX9" fmla="*/ 434198 w 3827638"/>
                <a:gd name="connsiteY9" fmla="*/ 4043680 h 4998720"/>
                <a:gd name="connsiteX10" fmla="*/ 373238 w 3827638"/>
                <a:gd name="connsiteY10" fmla="*/ 3881120 h 4998720"/>
                <a:gd name="connsiteX11" fmla="*/ 189990 w 3827638"/>
                <a:gd name="connsiteY11" fmla="*/ 3026852 h 4998720"/>
                <a:gd name="connsiteX12" fmla="*/ 109078 w 3827638"/>
                <a:gd name="connsiteY12" fmla="*/ 2560320 h 4998720"/>
                <a:gd name="connsiteX13" fmla="*/ 68438 w 3827638"/>
                <a:gd name="connsiteY13" fmla="*/ 2174240 h 4998720"/>
                <a:gd name="connsiteX14" fmla="*/ 6007 w 3827638"/>
                <a:gd name="connsiteY14" fmla="*/ 763426 h 4998720"/>
                <a:gd name="connsiteX15" fmla="*/ 230998 w 3827638"/>
                <a:gd name="connsiteY15" fmla="*/ 325120 h 4998720"/>
                <a:gd name="connsiteX16" fmla="*/ 352918 w 3827638"/>
                <a:gd name="connsiteY16" fmla="*/ 243840 h 4998720"/>
                <a:gd name="connsiteX17" fmla="*/ 495158 w 3827638"/>
                <a:gd name="connsiteY17" fmla="*/ 162560 h 4998720"/>
                <a:gd name="connsiteX18" fmla="*/ 759318 w 3827638"/>
                <a:gd name="connsiteY18" fmla="*/ 101600 h 4998720"/>
                <a:gd name="connsiteX19" fmla="*/ 921878 w 3827638"/>
                <a:gd name="connsiteY19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48598 w 3827638"/>
                <a:gd name="connsiteY4" fmla="*/ 4632960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76438 w 3827638"/>
                <a:gd name="connsiteY7" fmla="*/ 4226560 h 4998720"/>
                <a:gd name="connsiteX8" fmla="*/ 515478 w 3827638"/>
                <a:gd name="connsiteY8" fmla="*/ 4165600 h 4998720"/>
                <a:gd name="connsiteX9" fmla="*/ 434198 w 3827638"/>
                <a:gd name="connsiteY9" fmla="*/ 4043680 h 4998720"/>
                <a:gd name="connsiteX10" fmla="*/ 373238 w 3827638"/>
                <a:gd name="connsiteY10" fmla="*/ 3881120 h 4998720"/>
                <a:gd name="connsiteX11" fmla="*/ 189990 w 3827638"/>
                <a:gd name="connsiteY11" fmla="*/ 3026852 h 4998720"/>
                <a:gd name="connsiteX12" fmla="*/ 109078 w 3827638"/>
                <a:gd name="connsiteY12" fmla="*/ 2560320 h 4998720"/>
                <a:gd name="connsiteX13" fmla="*/ 68438 w 3827638"/>
                <a:gd name="connsiteY13" fmla="*/ 2174240 h 4998720"/>
                <a:gd name="connsiteX14" fmla="*/ 6007 w 3827638"/>
                <a:gd name="connsiteY14" fmla="*/ 763426 h 4998720"/>
                <a:gd name="connsiteX15" fmla="*/ 230998 w 3827638"/>
                <a:gd name="connsiteY15" fmla="*/ 325120 h 4998720"/>
                <a:gd name="connsiteX16" fmla="*/ 352918 w 3827638"/>
                <a:gd name="connsiteY16" fmla="*/ 243840 h 4998720"/>
                <a:gd name="connsiteX17" fmla="*/ 495158 w 3827638"/>
                <a:gd name="connsiteY17" fmla="*/ 162560 h 4998720"/>
                <a:gd name="connsiteX18" fmla="*/ 759318 w 3827638"/>
                <a:gd name="connsiteY18" fmla="*/ 101600 h 4998720"/>
                <a:gd name="connsiteX19" fmla="*/ 921878 w 3827638"/>
                <a:gd name="connsiteY19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23773 w 3827638"/>
                <a:gd name="connsiteY4" fmla="*/ 4678473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76438 w 3827638"/>
                <a:gd name="connsiteY7" fmla="*/ 4226560 h 4998720"/>
                <a:gd name="connsiteX8" fmla="*/ 515478 w 3827638"/>
                <a:gd name="connsiteY8" fmla="*/ 4165600 h 4998720"/>
                <a:gd name="connsiteX9" fmla="*/ 434198 w 3827638"/>
                <a:gd name="connsiteY9" fmla="*/ 4043680 h 4998720"/>
                <a:gd name="connsiteX10" fmla="*/ 373238 w 3827638"/>
                <a:gd name="connsiteY10" fmla="*/ 3881120 h 4998720"/>
                <a:gd name="connsiteX11" fmla="*/ 189990 w 3827638"/>
                <a:gd name="connsiteY11" fmla="*/ 3026852 h 4998720"/>
                <a:gd name="connsiteX12" fmla="*/ 109078 w 3827638"/>
                <a:gd name="connsiteY12" fmla="*/ 2560320 h 4998720"/>
                <a:gd name="connsiteX13" fmla="*/ 68438 w 3827638"/>
                <a:gd name="connsiteY13" fmla="*/ 2174240 h 4998720"/>
                <a:gd name="connsiteX14" fmla="*/ 6007 w 3827638"/>
                <a:gd name="connsiteY14" fmla="*/ 763426 h 4998720"/>
                <a:gd name="connsiteX15" fmla="*/ 230998 w 3827638"/>
                <a:gd name="connsiteY15" fmla="*/ 325120 h 4998720"/>
                <a:gd name="connsiteX16" fmla="*/ 352918 w 3827638"/>
                <a:gd name="connsiteY16" fmla="*/ 243840 h 4998720"/>
                <a:gd name="connsiteX17" fmla="*/ 495158 w 3827638"/>
                <a:gd name="connsiteY17" fmla="*/ 162560 h 4998720"/>
                <a:gd name="connsiteX18" fmla="*/ 759318 w 3827638"/>
                <a:gd name="connsiteY18" fmla="*/ 101600 h 4998720"/>
                <a:gd name="connsiteX19" fmla="*/ 921878 w 3827638"/>
                <a:gd name="connsiteY19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23773 w 3827638"/>
                <a:gd name="connsiteY4" fmla="*/ 4678473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15478 w 3827638"/>
                <a:gd name="connsiteY7" fmla="*/ 4165600 h 4998720"/>
                <a:gd name="connsiteX8" fmla="*/ 434198 w 3827638"/>
                <a:gd name="connsiteY8" fmla="*/ 4043680 h 4998720"/>
                <a:gd name="connsiteX9" fmla="*/ 373238 w 3827638"/>
                <a:gd name="connsiteY9" fmla="*/ 3881120 h 4998720"/>
                <a:gd name="connsiteX10" fmla="*/ 189990 w 3827638"/>
                <a:gd name="connsiteY10" fmla="*/ 3026852 h 4998720"/>
                <a:gd name="connsiteX11" fmla="*/ 109078 w 3827638"/>
                <a:gd name="connsiteY11" fmla="*/ 2560320 h 4998720"/>
                <a:gd name="connsiteX12" fmla="*/ 68438 w 3827638"/>
                <a:gd name="connsiteY12" fmla="*/ 2174240 h 4998720"/>
                <a:gd name="connsiteX13" fmla="*/ 6007 w 3827638"/>
                <a:gd name="connsiteY13" fmla="*/ 763426 h 4998720"/>
                <a:gd name="connsiteX14" fmla="*/ 230998 w 3827638"/>
                <a:gd name="connsiteY14" fmla="*/ 325120 h 4998720"/>
                <a:gd name="connsiteX15" fmla="*/ 352918 w 3827638"/>
                <a:gd name="connsiteY15" fmla="*/ 243840 h 4998720"/>
                <a:gd name="connsiteX16" fmla="*/ 495158 w 3827638"/>
                <a:gd name="connsiteY16" fmla="*/ 162560 h 4998720"/>
                <a:gd name="connsiteX17" fmla="*/ 759318 w 3827638"/>
                <a:gd name="connsiteY17" fmla="*/ 101600 h 4998720"/>
                <a:gd name="connsiteX18" fmla="*/ 921878 w 3827638"/>
                <a:gd name="connsiteY18" fmla="*/ 0 h 4998720"/>
                <a:gd name="connsiteX0" fmla="*/ 3827638 w 3827638"/>
                <a:gd name="connsiteY0" fmla="*/ 4998720 h 4998720"/>
                <a:gd name="connsiteX1" fmla="*/ 3705718 w 3827638"/>
                <a:gd name="connsiteY1" fmla="*/ 4978400 h 4998720"/>
                <a:gd name="connsiteX2" fmla="*/ 2770998 w 3827638"/>
                <a:gd name="connsiteY2" fmla="*/ 4917440 h 4998720"/>
                <a:gd name="connsiteX3" fmla="*/ 1653398 w 3827638"/>
                <a:gd name="connsiteY3" fmla="*/ 4735296 h 4998720"/>
                <a:gd name="connsiteX4" fmla="*/ 1323773 w 3827638"/>
                <a:gd name="connsiteY4" fmla="*/ 4678473 h 4998720"/>
                <a:gd name="connsiteX5" fmla="*/ 982838 w 3827638"/>
                <a:gd name="connsiteY5" fmla="*/ 4531360 h 4998720"/>
                <a:gd name="connsiteX6" fmla="*/ 698358 w 3827638"/>
                <a:gd name="connsiteY6" fmla="*/ 4368800 h 4998720"/>
                <a:gd name="connsiteX7" fmla="*/ 515478 w 3827638"/>
                <a:gd name="connsiteY7" fmla="*/ 4165600 h 4998720"/>
                <a:gd name="connsiteX8" fmla="*/ 434198 w 3827638"/>
                <a:gd name="connsiteY8" fmla="*/ 4043680 h 4998720"/>
                <a:gd name="connsiteX9" fmla="*/ 290487 w 3827638"/>
                <a:gd name="connsiteY9" fmla="*/ 3574941 h 4998720"/>
                <a:gd name="connsiteX10" fmla="*/ 189990 w 3827638"/>
                <a:gd name="connsiteY10" fmla="*/ 3026852 h 4998720"/>
                <a:gd name="connsiteX11" fmla="*/ 109078 w 3827638"/>
                <a:gd name="connsiteY11" fmla="*/ 2560320 h 4998720"/>
                <a:gd name="connsiteX12" fmla="*/ 68438 w 3827638"/>
                <a:gd name="connsiteY12" fmla="*/ 2174240 h 4998720"/>
                <a:gd name="connsiteX13" fmla="*/ 6007 w 3827638"/>
                <a:gd name="connsiteY13" fmla="*/ 763426 h 4998720"/>
                <a:gd name="connsiteX14" fmla="*/ 230998 w 3827638"/>
                <a:gd name="connsiteY14" fmla="*/ 325120 h 4998720"/>
                <a:gd name="connsiteX15" fmla="*/ 352918 w 3827638"/>
                <a:gd name="connsiteY15" fmla="*/ 243840 h 4998720"/>
                <a:gd name="connsiteX16" fmla="*/ 495158 w 3827638"/>
                <a:gd name="connsiteY16" fmla="*/ 162560 h 4998720"/>
                <a:gd name="connsiteX17" fmla="*/ 759318 w 3827638"/>
                <a:gd name="connsiteY17" fmla="*/ 101600 h 4998720"/>
                <a:gd name="connsiteX18" fmla="*/ 921878 w 3827638"/>
                <a:gd name="connsiteY18" fmla="*/ 0 h 4998720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495158 w 3827638"/>
                <a:gd name="connsiteY16" fmla="*/ 172993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519984 w 3827638"/>
                <a:gd name="connsiteY16" fmla="*/ 115067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519984 w 3827638"/>
                <a:gd name="connsiteY16" fmla="*/ 115067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352918 w 3827638"/>
                <a:gd name="connsiteY15" fmla="*/ 254273 h 5009153"/>
                <a:gd name="connsiteX16" fmla="*/ 519984 w 3827638"/>
                <a:gd name="connsiteY16" fmla="*/ 115067 h 5009153"/>
                <a:gd name="connsiteX17" fmla="*/ 759318 w 3827638"/>
                <a:gd name="connsiteY17" fmla="*/ 37557 h 5009153"/>
                <a:gd name="connsiteX18" fmla="*/ 921878 w 3827638"/>
                <a:gd name="connsiteY18" fmla="*/ 10433 h 5009153"/>
                <a:gd name="connsiteX0" fmla="*/ 3827638 w 3827638"/>
                <a:gd name="connsiteY0" fmla="*/ 5009153 h 5009153"/>
                <a:gd name="connsiteX1" fmla="*/ 3705718 w 3827638"/>
                <a:gd name="connsiteY1" fmla="*/ 4988833 h 5009153"/>
                <a:gd name="connsiteX2" fmla="*/ 2770998 w 3827638"/>
                <a:gd name="connsiteY2" fmla="*/ 4927873 h 5009153"/>
                <a:gd name="connsiteX3" fmla="*/ 1653398 w 3827638"/>
                <a:gd name="connsiteY3" fmla="*/ 4745729 h 5009153"/>
                <a:gd name="connsiteX4" fmla="*/ 1323773 w 3827638"/>
                <a:gd name="connsiteY4" fmla="*/ 4688906 h 5009153"/>
                <a:gd name="connsiteX5" fmla="*/ 982838 w 3827638"/>
                <a:gd name="connsiteY5" fmla="*/ 4541793 h 5009153"/>
                <a:gd name="connsiteX6" fmla="*/ 698358 w 3827638"/>
                <a:gd name="connsiteY6" fmla="*/ 4379233 h 5009153"/>
                <a:gd name="connsiteX7" fmla="*/ 515478 w 3827638"/>
                <a:gd name="connsiteY7" fmla="*/ 4176033 h 5009153"/>
                <a:gd name="connsiteX8" fmla="*/ 434198 w 3827638"/>
                <a:gd name="connsiteY8" fmla="*/ 4054113 h 5009153"/>
                <a:gd name="connsiteX9" fmla="*/ 290487 w 3827638"/>
                <a:gd name="connsiteY9" fmla="*/ 3585374 h 5009153"/>
                <a:gd name="connsiteX10" fmla="*/ 189990 w 3827638"/>
                <a:gd name="connsiteY10" fmla="*/ 3037285 h 5009153"/>
                <a:gd name="connsiteX11" fmla="*/ 109078 w 3827638"/>
                <a:gd name="connsiteY11" fmla="*/ 2570753 h 5009153"/>
                <a:gd name="connsiteX12" fmla="*/ 68438 w 3827638"/>
                <a:gd name="connsiteY12" fmla="*/ 2184673 h 5009153"/>
                <a:gd name="connsiteX13" fmla="*/ 6007 w 3827638"/>
                <a:gd name="connsiteY13" fmla="*/ 773859 h 5009153"/>
                <a:gd name="connsiteX14" fmla="*/ 230998 w 3827638"/>
                <a:gd name="connsiteY14" fmla="*/ 335553 h 5009153"/>
                <a:gd name="connsiteX15" fmla="*/ 519984 w 3827638"/>
                <a:gd name="connsiteY15" fmla="*/ 115067 h 5009153"/>
                <a:gd name="connsiteX16" fmla="*/ 759318 w 3827638"/>
                <a:gd name="connsiteY16" fmla="*/ 37557 h 5009153"/>
                <a:gd name="connsiteX17" fmla="*/ 921878 w 3827638"/>
                <a:gd name="connsiteY17" fmla="*/ 10433 h 5009153"/>
                <a:gd name="connsiteX0" fmla="*/ 3828332 w 3828332"/>
                <a:gd name="connsiteY0" fmla="*/ 5009153 h 5009153"/>
                <a:gd name="connsiteX1" fmla="*/ 3706412 w 3828332"/>
                <a:gd name="connsiteY1" fmla="*/ 4988833 h 5009153"/>
                <a:gd name="connsiteX2" fmla="*/ 2771692 w 3828332"/>
                <a:gd name="connsiteY2" fmla="*/ 4927873 h 5009153"/>
                <a:gd name="connsiteX3" fmla="*/ 1654092 w 3828332"/>
                <a:gd name="connsiteY3" fmla="*/ 4745729 h 5009153"/>
                <a:gd name="connsiteX4" fmla="*/ 1324467 w 3828332"/>
                <a:gd name="connsiteY4" fmla="*/ 4688906 h 5009153"/>
                <a:gd name="connsiteX5" fmla="*/ 983532 w 3828332"/>
                <a:gd name="connsiteY5" fmla="*/ 4541793 h 5009153"/>
                <a:gd name="connsiteX6" fmla="*/ 699052 w 3828332"/>
                <a:gd name="connsiteY6" fmla="*/ 4379233 h 5009153"/>
                <a:gd name="connsiteX7" fmla="*/ 516172 w 3828332"/>
                <a:gd name="connsiteY7" fmla="*/ 4176033 h 5009153"/>
                <a:gd name="connsiteX8" fmla="*/ 434892 w 3828332"/>
                <a:gd name="connsiteY8" fmla="*/ 4054113 h 5009153"/>
                <a:gd name="connsiteX9" fmla="*/ 291181 w 3828332"/>
                <a:gd name="connsiteY9" fmla="*/ 3585374 h 5009153"/>
                <a:gd name="connsiteX10" fmla="*/ 190684 w 3828332"/>
                <a:gd name="connsiteY10" fmla="*/ 3037285 h 5009153"/>
                <a:gd name="connsiteX11" fmla="*/ 109772 w 3828332"/>
                <a:gd name="connsiteY11" fmla="*/ 2570753 h 5009153"/>
                <a:gd name="connsiteX12" fmla="*/ 69132 w 3828332"/>
                <a:gd name="connsiteY12" fmla="*/ 2184673 h 5009153"/>
                <a:gd name="connsiteX13" fmla="*/ 6701 w 3828332"/>
                <a:gd name="connsiteY13" fmla="*/ 773859 h 5009153"/>
                <a:gd name="connsiteX14" fmla="*/ 244104 w 3828332"/>
                <a:gd name="connsiteY14" fmla="*/ 277627 h 5009153"/>
                <a:gd name="connsiteX15" fmla="*/ 520678 w 3828332"/>
                <a:gd name="connsiteY15" fmla="*/ 115067 h 5009153"/>
                <a:gd name="connsiteX16" fmla="*/ 760012 w 3828332"/>
                <a:gd name="connsiteY16" fmla="*/ 37557 h 5009153"/>
                <a:gd name="connsiteX17" fmla="*/ 922572 w 3828332"/>
                <a:gd name="connsiteY17" fmla="*/ 10433 h 5009153"/>
                <a:gd name="connsiteX0" fmla="*/ 3846135 w 3846135"/>
                <a:gd name="connsiteY0" fmla="*/ 5009153 h 5009153"/>
                <a:gd name="connsiteX1" fmla="*/ 3724215 w 3846135"/>
                <a:gd name="connsiteY1" fmla="*/ 4988833 h 5009153"/>
                <a:gd name="connsiteX2" fmla="*/ 2789495 w 3846135"/>
                <a:gd name="connsiteY2" fmla="*/ 4927873 h 5009153"/>
                <a:gd name="connsiteX3" fmla="*/ 1671895 w 3846135"/>
                <a:gd name="connsiteY3" fmla="*/ 4745729 h 5009153"/>
                <a:gd name="connsiteX4" fmla="*/ 1342270 w 3846135"/>
                <a:gd name="connsiteY4" fmla="*/ 4688906 h 5009153"/>
                <a:gd name="connsiteX5" fmla="*/ 1001335 w 3846135"/>
                <a:gd name="connsiteY5" fmla="*/ 4541793 h 5009153"/>
                <a:gd name="connsiteX6" fmla="*/ 716855 w 3846135"/>
                <a:gd name="connsiteY6" fmla="*/ 4379233 h 5009153"/>
                <a:gd name="connsiteX7" fmla="*/ 533975 w 3846135"/>
                <a:gd name="connsiteY7" fmla="*/ 4176033 h 5009153"/>
                <a:gd name="connsiteX8" fmla="*/ 452695 w 3846135"/>
                <a:gd name="connsiteY8" fmla="*/ 4054113 h 5009153"/>
                <a:gd name="connsiteX9" fmla="*/ 308984 w 3846135"/>
                <a:gd name="connsiteY9" fmla="*/ 3585374 h 5009153"/>
                <a:gd name="connsiteX10" fmla="*/ 208487 w 3846135"/>
                <a:gd name="connsiteY10" fmla="*/ 3037285 h 5009153"/>
                <a:gd name="connsiteX11" fmla="*/ 127575 w 3846135"/>
                <a:gd name="connsiteY11" fmla="*/ 2570753 h 5009153"/>
                <a:gd name="connsiteX12" fmla="*/ 86935 w 3846135"/>
                <a:gd name="connsiteY12" fmla="*/ 2184673 h 5009153"/>
                <a:gd name="connsiteX13" fmla="*/ 24504 w 3846135"/>
                <a:gd name="connsiteY13" fmla="*/ 773859 h 5009153"/>
                <a:gd name="connsiteX14" fmla="*/ 538481 w 3846135"/>
                <a:gd name="connsiteY14" fmla="*/ 115067 h 5009153"/>
                <a:gd name="connsiteX15" fmla="*/ 777815 w 3846135"/>
                <a:gd name="connsiteY15" fmla="*/ 37557 h 5009153"/>
                <a:gd name="connsiteX16" fmla="*/ 940375 w 3846135"/>
                <a:gd name="connsiteY16" fmla="*/ 10433 h 5009153"/>
                <a:gd name="connsiteX0" fmla="*/ 3834303 w 3834303"/>
                <a:gd name="connsiteY0" fmla="*/ 5009153 h 5009153"/>
                <a:gd name="connsiteX1" fmla="*/ 3712383 w 3834303"/>
                <a:gd name="connsiteY1" fmla="*/ 4988833 h 5009153"/>
                <a:gd name="connsiteX2" fmla="*/ 2777663 w 3834303"/>
                <a:gd name="connsiteY2" fmla="*/ 4927873 h 5009153"/>
                <a:gd name="connsiteX3" fmla="*/ 1660063 w 3834303"/>
                <a:gd name="connsiteY3" fmla="*/ 4745729 h 5009153"/>
                <a:gd name="connsiteX4" fmla="*/ 1330438 w 3834303"/>
                <a:gd name="connsiteY4" fmla="*/ 4688906 h 5009153"/>
                <a:gd name="connsiteX5" fmla="*/ 989503 w 3834303"/>
                <a:gd name="connsiteY5" fmla="*/ 4541793 h 5009153"/>
                <a:gd name="connsiteX6" fmla="*/ 705023 w 3834303"/>
                <a:gd name="connsiteY6" fmla="*/ 4379233 h 5009153"/>
                <a:gd name="connsiteX7" fmla="*/ 522143 w 3834303"/>
                <a:gd name="connsiteY7" fmla="*/ 4176033 h 5009153"/>
                <a:gd name="connsiteX8" fmla="*/ 440863 w 3834303"/>
                <a:gd name="connsiteY8" fmla="*/ 4054113 h 5009153"/>
                <a:gd name="connsiteX9" fmla="*/ 297152 w 3834303"/>
                <a:gd name="connsiteY9" fmla="*/ 3585374 h 5009153"/>
                <a:gd name="connsiteX10" fmla="*/ 196655 w 3834303"/>
                <a:gd name="connsiteY10" fmla="*/ 3037285 h 5009153"/>
                <a:gd name="connsiteX11" fmla="*/ 115743 w 3834303"/>
                <a:gd name="connsiteY11" fmla="*/ 2570753 h 5009153"/>
                <a:gd name="connsiteX12" fmla="*/ 75103 w 3834303"/>
                <a:gd name="connsiteY12" fmla="*/ 2184673 h 5009153"/>
                <a:gd name="connsiteX13" fmla="*/ 12672 w 3834303"/>
                <a:gd name="connsiteY13" fmla="*/ 773859 h 5009153"/>
                <a:gd name="connsiteX14" fmla="*/ 348734 w 3834303"/>
                <a:gd name="connsiteY14" fmla="*/ 247469 h 5009153"/>
                <a:gd name="connsiteX15" fmla="*/ 765983 w 3834303"/>
                <a:gd name="connsiteY15" fmla="*/ 37557 h 5009153"/>
                <a:gd name="connsiteX16" fmla="*/ 928543 w 3834303"/>
                <a:gd name="connsiteY16" fmla="*/ 10433 h 5009153"/>
                <a:gd name="connsiteX0" fmla="*/ 3830964 w 3830964"/>
                <a:gd name="connsiteY0" fmla="*/ 5009153 h 5009153"/>
                <a:gd name="connsiteX1" fmla="*/ 3709044 w 3830964"/>
                <a:gd name="connsiteY1" fmla="*/ 4988833 h 5009153"/>
                <a:gd name="connsiteX2" fmla="*/ 2774324 w 3830964"/>
                <a:gd name="connsiteY2" fmla="*/ 4927873 h 5009153"/>
                <a:gd name="connsiteX3" fmla="*/ 1656724 w 3830964"/>
                <a:gd name="connsiteY3" fmla="*/ 4745729 h 5009153"/>
                <a:gd name="connsiteX4" fmla="*/ 1327099 w 3830964"/>
                <a:gd name="connsiteY4" fmla="*/ 4688906 h 5009153"/>
                <a:gd name="connsiteX5" fmla="*/ 986164 w 3830964"/>
                <a:gd name="connsiteY5" fmla="*/ 4541793 h 5009153"/>
                <a:gd name="connsiteX6" fmla="*/ 701684 w 3830964"/>
                <a:gd name="connsiteY6" fmla="*/ 4379233 h 5009153"/>
                <a:gd name="connsiteX7" fmla="*/ 518804 w 3830964"/>
                <a:gd name="connsiteY7" fmla="*/ 4176033 h 5009153"/>
                <a:gd name="connsiteX8" fmla="*/ 437524 w 3830964"/>
                <a:gd name="connsiteY8" fmla="*/ 4054113 h 5009153"/>
                <a:gd name="connsiteX9" fmla="*/ 293813 w 3830964"/>
                <a:gd name="connsiteY9" fmla="*/ 3585374 h 5009153"/>
                <a:gd name="connsiteX10" fmla="*/ 193316 w 3830964"/>
                <a:gd name="connsiteY10" fmla="*/ 3037285 h 5009153"/>
                <a:gd name="connsiteX11" fmla="*/ 112404 w 3830964"/>
                <a:gd name="connsiteY11" fmla="*/ 2570753 h 5009153"/>
                <a:gd name="connsiteX12" fmla="*/ 71764 w 3830964"/>
                <a:gd name="connsiteY12" fmla="*/ 2184673 h 5009153"/>
                <a:gd name="connsiteX13" fmla="*/ 9333 w 3830964"/>
                <a:gd name="connsiteY13" fmla="*/ 773859 h 5009153"/>
                <a:gd name="connsiteX14" fmla="*/ 291607 w 3830964"/>
                <a:gd name="connsiteY14" fmla="*/ 251607 h 5009153"/>
                <a:gd name="connsiteX15" fmla="*/ 762644 w 3830964"/>
                <a:gd name="connsiteY15" fmla="*/ 37557 h 5009153"/>
                <a:gd name="connsiteX16" fmla="*/ 925204 w 3830964"/>
                <a:gd name="connsiteY16" fmla="*/ 10433 h 5009153"/>
                <a:gd name="connsiteX0" fmla="*/ 3838680 w 3838680"/>
                <a:gd name="connsiteY0" fmla="*/ 5009153 h 5009153"/>
                <a:gd name="connsiteX1" fmla="*/ 3716760 w 3838680"/>
                <a:gd name="connsiteY1" fmla="*/ 4988833 h 5009153"/>
                <a:gd name="connsiteX2" fmla="*/ 2782040 w 3838680"/>
                <a:gd name="connsiteY2" fmla="*/ 4927873 h 5009153"/>
                <a:gd name="connsiteX3" fmla="*/ 1664440 w 3838680"/>
                <a:gd name="connsiteY3" fmla="*/ 4745729 h 5009153"/>
                <a:gd name="connsiteX4" fmla="*/ 1334815 w 3838680"/>
                <a:gd name="connsiteY4" fmla="*/ 4688906 h 5009153"/>
                <a:gd name="connsiteX5" fmla="*/ 993880 w 3838680"/>
                <a:gd name="connsiteY5" fmla="*/ 4541793 h 5009153"/>
                <a:gd name="connsiteX6" fmla="*/ 709400 w 3838680"/>
                <a:gd name="connsiteY6" fmla="*/ 4379233 h 5009153"/>
                <a:gd name="connsiteX7" fmla="*/ 526520 w 3838680"/>
                <a:gd name="connsiteY7" fmla="*/ 4176033 h 5009153"/>
                <a:gd name="connsiteX8" fmla="*/ 445240 w 3838680"/>
                <a:gd name="connsiteY8" fmla="*/ 4054113 h 5009153"/>
                <a:gd name="connsiteX9" fmla="*/ 301529 w 3838680"/>
                <a:gd name="connsiteY9" fmla="*/ 3585374 h 5009153"/>
                <a:gd name="connsiteX10" fmla="*/ 201032 w 3838680"/>
                <a:gd name="connsiteY10" fmla="*/ 3037285 h 5009153"/>
                <a:gd name="connsiteX11" fmla="*/ 120120 w 3838680"/>
                <a:gd name="connsiteY11" fmla="*/ 2570753 h 5009153"/>
                <a:gd name="connsiteX12" fmla="*/ 79480 w 3838680"/>
                <a:gd name="connsiteY12" fmla="*/ 2184673 h 5009153"/>
                <a:gd name="connsiteX13" fmla="*/ 8773 w 3838680"/>
                <a:gd name="connsiteY13" fmla="*/ 1162789 h 5009153"/>
                <a:gd name="connsiteX14" fmla="*/ 299323 w 3838680"/>
                <a:gd name="connsiteY14" fmla="*/ 251607 h 5009153"/>
                <a:gd name="connsiteX15" fmla="*/ 770360 w 3838680"/>
                <a:gd name="connsiteY15" fmla="*/ 37557 h 5009153"/>
                <a:gd name="connsiteX16" fmla="*/ 932920 w 3838680"/>
                <a:gd name="connsiteY16" fmla="*/ 10433 h 5009153"/>
                <a:gd name="connsiteX0" fmla="*/ 3804676 w 3804676"/>
                <a:gd name="connsiteY0" fmla="*/ 5009153 h 5009153"/>
                <a:gd name="connsiteX1" fmla="*/ 3682756 w 3804676"/>
                <a:gd name="connsiteY1" fmla="*/ 4988833 h 5009153"/>
                <a:gd name="connsiteX2" fmla="*/ 2748036 w 3804676"/>
                <a:gd name="connsiteY2" fmla="*/ 4927873 h 5009153"/>
                <a:gd name="connsiteX3" fmla="*/ 1630436 w 3804676"/>
                <a:gd name="connsiteY3" fmla="*/ 4745729 h 5009153"/>
                <a:gd name="connsiteX4" fmla="*/ 1300811 w 3804676"/>
                <a:gd name="connsiteY4" fmla="*/ 4688906 h 5009153"/>
                <a:gd name="connsiteX5" fmla="*/ 959876 w 3804676"/>
                <a:gd name="connsiteY5" fmla="*/ 4541793 h 5009153"/>
                <a:gd name="connsiteX6" fmla="*/ 675396 w 3804676"/>
                <a:gd name="connsiteY6" fmla="*/ 4379233 h 5009153"/>
                <a:gd name="connsiteX7" fmla="*/ 492516 w 3804676"/>
                <a:gd name="connsiteY7" fmla="*/ 4176033 h 5009153"/>
                <a:gd name="connsiteX8" fmla="*/ 411236 w 3804676"/>
                <a:gd name="connsiteY8" fmla="*/ 4054113 h 5009153"/>
                <a:gd name="connsiteX9" fmla="*/ 267525 w 3804676"/>
                <a:gd name="connsiteY9" fmla="*/ 3585374 h 5009153"/>
                <a:gd name="connsiteX10" fmla="*/ 167028 w 3804676"/>
                <a:gd name="connsiteY10" fmla="*/ 3037285 h 5009153"/>
                <a:gd name="connsiteX11" fmla="*/ 86116 w 3804676"/>
                <a:gd name="connsiteY11" fmla="*/ 2570753 h 5009153"/>
                <a:gd name="connsiteX12" fmla="*/ 45476 w 3804676"/>
                <a:gd name="connsiteY12" fmla="*/ 2184673 h 5009153"/>
                <a:gd name="connsiteX13" fmla="*/ 12007 w 3804676"/>
                <a:gd name="connsiteY13" fmla="*/ 1228990 h 5009153"/>
                <a:gd name="connsiteX14" fmla="*/ 265319 w 3804676"/>
                <a:gd name="connsiteY14" fmla="*/ 251607 h 5009153"/>
                <a:gd name="connsiteX15" fmla="*/ 736356 w 3804676"/>
                <a:gd name="connsiteY15" fmla="*/ 37557 h 5009153"/>
                <a:gd name="connsiteX16" fmla="*/ 898916 w 3804676"/>
                <a:gd name="connsiteY16" fmla="*/ 10433 h 5009153"/>
                <a:gd name="connsiteX0" fmla="*/ 3824652 w 3824652"/>
                <a:gd name="connsiteY0" fmla="*/ 5009153 h 5009153"/>
                <a:gd name="connsiteX1" fmla="*/ 3702732 w 3824652"/>
                <a:gd name="connsiteY1" fmla="*/ 4988833 h 5009153"/>
                <a:gd name="connsiteX2" fmla="*/ 2768012 w 3824652"/>
                <a:gd name="connsiteY2" fmla="*/ 4927873 h 5009153"/>
                <a:gd name="connsiteX3" fmla="*/ 1650412 w 3824652"/>
                <a:gd name="connsiteY3" fmla="*/ 4745729 h 5009153"/>
                <a:gd name="connsiteX4" fmla="*/ 1320787 w 3824652"/>
                <a:gd name="connsiteY4" fmla="*/ 4688906 h 5009153"/>
                <a:gd name="connsiteX5" fmla="*/ 979852 w 3824652"/>
                <a:gd name="connsiteY5" fmla="*/ 4541793 h 5009153"/>
                <a:gd name="connsiteX6" fmla="*/ 695372 w 3824652"/>
                <a:gd name="connsiteY6" fmla="*/ 4379233 h 5009153"/>
                <a:gd name="connsiteX7" fmla="*/ 512492 w 3824652"/>
                <a:gd name="connsiteY7" fmla="*/ 4176033 h 5009153"/>
                <a:gd name="connsiteX8" fmla="*/ 431212 w 3824652"/>
                <a:gd name="connsiteY8" fmla="*/ 4054113 h 5009153"/>
                <a:gd name="connsiteX9" fmla="*/ 287501 w 3824652"/>
                <a:gd name="connsiteY9" fmla="*/ 3585374 h 5009153"/>
                <a:gd name="connsiteX10" fmla="*/ 187004 w 3824652"/>
                <a:gd name="connsiteY10" fmla="*/ 3037285 h 5009153"/>
                <a:gd name="connsiteX11" fmla="*/ 106092 w 3824652"/>
                <a:gd name="connsiteY11" fmla="*/ 2570753 h 5009153"/>
                <a:gd name="connsiteX12" fmla="*/ 11663 w 3824652"/>
                <a:gd name="connsiteY12" fmla="*/ 1770918 h 5009153"/>
                <a:gd name="connsiteX13" fmla="*/ 31983 w 3824652"/>
                <a:gd name="connsiteY13" fmla="*/ 1228990 h 5009153"/>
                <a:gd name="connsiteX14" fmla="*/ 285295 w 3824652"/>
                <a:gd name="connsiteY14" fmla="*/ 251607 h 5009153"/>
                <a:gd name="connsiteX15" fmla="*/ 756332 w 3824652"/>
                <a:gd name="connsiteY15" fmla="*/ 37557 h 5009153"/>
                <a:gd name="connsiteX16" fmla="*/ 918892 w 3824652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178212 w 3815860"/>
                <a:gd name="connsiteY10" fmla="*/ 3037285 h 5009153"/>
                <a:gd name="connsiteX11" fmla="*/ 97300 w 3815860"/>
                <a:gd name="connsiteY11" fmla="*/ 2570753 h 5009153"/>
                <a:gd name="connsiteX12" fmla="*/ 2871 w 3815860"/>
                <a:gd name="connsiteY12" fmla="*/ 1770918 h 5009153"/>
                <a:gd name="connsiteX13" fmla="*/ 48016 w 3815860"/>
                <a:gd name="connsiteY13" fmla="*/ 827647 h 5009153"/>
                <a:gd name="connsiteX14" fmla="*/ 276503 w 3815860"/>
                <a:gd name="connsiteY14" fmla="*/ 251607 h 5009153"/>
                <a:gd name="connsiteX15" fmla="*/ 747540 w 3815860"/>
                <a:gd name="connsiteY15" fmla="*/ 37557 h 5009153"/>
                <a:gd name="connsiteX16" fmla="*/ 910100 w 3815860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190624 w 3815860"/>
                <a:gd name="connsiteY10" fmla="*/ 3041423 h 5009153"/>
                <a:gd name="connsiteX11" fmla="*/ 97300 w 3815860"/>
                <a:gd name="connsiteY11" fmla="*/ 2570753 h 5009153"/>
                <a:gd name="connsiteX12" fmla="*/ 2871 w 3815860"/>
                <a:gd name="connsiteY12" fmla="*/ 1770918 h 5009153"/>
                <a:gd name="connsiteX13" fmla="*/ 48016 w 3815860"/>
                <a:gd name="connsiteY13" fmla="*/ 827647 h 5009153"/>
                <a:gd name="connsiteX14" fmla="*/ 276503 w 3815860"/>
                <a:gd name="connsiteY14" fmla="*/ 251607 h 5009153"/>
                <a:gd name="connsiteX15" fmla="*/ 747540 w 3815860"/>
                <a:gd name="connsiteY15" fmla="*/ 37557 h 5009153"/>
                <a:gd name="connsiteX16" fmla="*/ 910100 w 3815860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190624 w 3815860"/>
                <a:gd name="connsiteY10" fmla="*/ 3041423 h 5009153"/>
                <a:gd name="connsiteX11" fmla="*/ 97300 w 3815860"/>
                <a:gd name="connsiteY11" fmla="*/ 2570753 h 5009153"/>
                <a:gd name="connsiteX12" fmla="*/ 2871 w 3815860"/>
                <a:gd name="connsiteY12" fmla="*/ 1770918 h 5009153"/>
                <a:gd name="connsiteX13" fmla="*/ 48016 w 3815860"/>
                <a:gd name="connsiteY13" fmla="*/ 827647 h 5009153"/>
                <a:gd name="connsiteX14" fmla="*/ 276503 w 3815860"/>
                <a:gd name="connsiteY14" fmla="*/ 251607 h 5009153"/>
                <a:gd name="connsiteX15" fmla="*/ 747540 w 3815860"/>
                <a:gd name="connsiteY15" fmla="*/ 37557 h 5009153"/>
                <a:gd name="connsiteX16" fmla="*/ 910100 w 3815860"/>
                <a:gd name="connsiteY16" fmla="*/ 10433 h 5009153"/>
                <a:gd name="connsiteX0" fmla="*/ 3815860 w 3815860"/>
                <a:gd name="connsiteY0" fmla="*/ 5009153 h 5009153"/>
                <a:gd name="connsiteX1" fmla="*/ 3693940 w 3815860"/>
                <a:gd name="connsiteY1" fmla="*/ 4988833 h 5009153"/>
                <a:gd name="connsiteX2" fmla="*/ 2759220 w 3815860"/>
                <a:gd name="connsiteY2" fmla="*/ 4927873 h 5009153"/>
                <a:gd name="connsiteX3" fmla="*/ 1641620 w 3815860"/>
                <a:gd name="connsiteY3" fmla="*/ 4745729 h 5009153"/>
                <a:gd name="connsiteX4" fmla="*/ 1311995 w 3815860"/>
                <a:gd name="connsiteY4" fmla="*/ 4688906 h 5009153"/>
                <a:gd name="connsiteX5" fmla="*/ 971060 w 3815860"/>
                <a:gd name="connsiteY5" fmla="*/ 4541793 h 5009153"/>
                <a:gd name="connsiteX6" fmla="*/ 686580 w 3815860"/>
                <a:gd name="connsiteY6" fmla="*/ 4379233 h 5009153"/>
                <a:gd name="connsiteX7" fmla="*/ 503700 w 3815860"/>
                <a:gd name="connsiteY7" fmla="*/ 4176033 h 5009153"/>
                <a:gd name="connsiteX8" fmla="*/ 422420 w 3815860"/>
                <a:gd name="connsiteY8" fmla="*/ 4054113 h 5009153"/>
                <a:gd name="connsiteX9" fmla="*/ 278709 w 3815860"/>
                <a:gd name="connsiteY9" fmla="*/ 3585374 h 5009153"/>
                <a:gd name="connsiteX10" fmla="*/ 97300 w 3815860"/>
                <a:gd name="connsiteY10" fmla="*/ 2570753 h 5009153"/>
                <a:gd name="connsiteX11" fmla="*/ 2871 w 3815860"/>
                <a:gd name="connsiteY11" fmla="*/ 1770918 h 5009153"/>
                <a:gd name="connsiteX12" fmla="*/ 48016 w 3815860"/>
                <a:gd name="connsiteY12" fmla="*/ 827647 h 5009153"/>
                <a:gd name="connsiteX13" fmla="*/ 276503 w 3815860"/>
                <a:gd name="connsiteY13" fmla="*/ 251607 h 5009153"/>
                <a:gd name="connsiteX14" fmla="*/ 747540 w 3815860"/>
                <a:gd name="connsiteY14" fmla="*/ 37557 h 5009153"/>
                <a:gd name="connsiteX15" fmla="*/ 910100 w 3815860"/>
                <a:gd name="connsiteY15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970508 w 3815308"/>
                <a:gd name="connsiteY5" fmla="*/ 4541793 h 5009153"/>
                <a:gd name="connsiteX6" fmla="*/ 686028 w 3815308"/>
                <a:gd name="connsiteY6" fmla="*/ 4379233 h 5009153"/>
                <a:gd name="connsiteX7" fmla="*/ 503148 w 3815308"/>
                <a:gd name="connsiteY7" fmla="*/ 4176033 h 5009153"/>
                <a:gd name="connsiteX8" fmla="*/ 421868 w 3815308"/>
                <a:gd name="connsiteY8" fmla="*/ 4054113 h 5009153"/>
                <a:gd name="connsiteX9" fmla="*/ 278157 w 3815308"/>
                <a:gd name="connsiteY9" fmla="*/ 3585374 h 5009153"/>
                <a:gd name="connsiteX10" fmla="*/ 88472 w 3815308"/>
                <a:gd name="connsiteY10" fmla="*/ 2620403 h 5009153"/>
                <a:gd name="connsiteX11" fmla="*/ 2319 w 3815308"/>
                <a:gd name="connsiteY11" fmla="*/ 1770918 h 5009153"/>
                <a:gd name="connsiteX12" fmla="*/ 47464 w 3815308"/>
                <a:gd name="connsiteY12" fmla="*/ 827647 h 5009153"/>
                <a:gd name="connsiteX13" fmla="*/ 275951 w 3815308"/>
                <a:gd name="connsiteY13" fmla="*/ 251607 h 5009153"/>
                <a:gd name="connsiteX14" fmla="*/ 746988 w 3815308"/>
                <a:gd name="connsiteY14" fmla="*/ 37557 h 5009153"/>
                <a:gd name="connsiteX15" fmla="*/ 909548 w 3815308"/>
                <a:gd name="connsiteY15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970508 w 3815308"/>
                <a:gd name="connsiteY5" fmla="*/ 4541793 h 5009153"/>
                <a:gd name="connsiteX6" fmla="*/ 686028 w 3815308"/>
                <a:gd name="connsiteY6" fmla="*/ 4379233 h 5009153"/>
                <a:gd name="connsiteX7" fmla="*/ 503148 w 3815308"/>
                <a:gd name="connsiteY7" fmla="*/ 4176033 h 5009153"/>
                <a:gd name="connsiteX8" fmla="*/ 278157 w 3815308"/>
                <a:gd name="connsiteY8" fmla="*/ 3585374 h 5009153"/>
                <a:gd name="connsiteX9" fmla="*/ 88472 w 3815308"/>
                <a:gd name="connsiteY9" fmla="*/ 2620403 h 5009153"/>
                <a:gd name="connsiteX10" fmla="*/ 2319 w 3815308"/>
                <a:gd name="connsiteY10" fmla="*/ 1770918 h 5009153"/>
                <a:gd name="connsiteX11" fmla="*/ 47464 w 3815308"/>
                <a:gd name="connsiteY11" fmla="*/ 827647 h 5009153"/>
                <a:gd name="connsiteX12" fmla="*/ 275951 w 3815308"/>
                <a:gd name="connsiteY12" fmla="*/ 251607 h 5009153"/>
                <a:gd name="connsiteX13" fmla="*/ 746988 w 3815308"/>
                <a:gd name="connsiteY13" fmla="*/ 37557 h 5009153"/>
                <a:gd name="connsiteX14" fmla="*/ 909548 w 3815308"/>
                <a:gd name="connsiteY14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970508 w 3815308"/>
                <a:gd name="connsiteY5" fmla="*/ 4541793 h 5009153"/>
                <a:gd name="connsiteX6" fmla="*/ 686028 w 3815308"/>
                <a:gd name="connsiteY6" fmla="*/ 4379233 h 5009153"/>
                <a:gd name="connsiteX7" fmla="*/ 278157 w 3815308"/>
                <a:gd name="connsiteY7" fmla="*/ 3585374 h 5009153"/>
                <a:gd name="connsiteX8" fmla="*/ 88472 w 3815308"/>
                <a:gd name="connsiteY8" fmla="*/ 2620403 h 5009153"/>
                <a:gd name="connsiteX9" fmla="*/ 2319 w 3815308"/>
                <a:gd name="connsiteY9" fmla="*/ 1770918 h 5009153"/>
                <a:gd name="connsiteX10" fmla="*/ 47464 w 3815308"/>
                <a:gd name="connsiteY10" fmla="*/ 827647 h 5009153"/>
                <a:gd name="connsiteX11" fmla="*/ 275951 w 3815308"/>
                <a:gd name="connsiteY11" fmla="*/ 251607 h 5009153"/>
                <a:gd name="connsiteX12" fmla="*/ 746988 w 3815308"/>
                <a:gd name="connsiteY12" fmla="*/ 37557 h 5009153"/>
                <a:gd name="connsiteX13" fmla="*/ 909548 w 3815308"/>
                <a:gd name="connsiteY13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641068 w 3815308"/>
                <a:gd name="connsiteY3" fmla="*/ 4745729 h 5009153"/>
                <a:gd name="connsiteX4" fmla="*/ 1311443 w 3815308"/>
                <a:gd name="connsiteY4" fmla="*/ 4688906 h 5009153"/>
                <a:gd name="connsiteX5" fmla="*/ 686028 w 3815308"/>
                <a:gd name="connsiteY5" fmla="*/ 4379233 h 5009153"/>
                <a:gd name="connsiteX6" fmla="*/ 278157 w 3815308"/>
                <a:gd name="connsiteY6" fmla="*/ 3585374 h 5009153"/>
                <a:gd name="connsiteX7" fmla="*/ 88472 w 3815308"/>
                <a:gd name="connsiteY7" fmla="*/ 2620403 h 5009153"/>
                <a:gd name="connsiteX8" fmla="*/ 2319 w 3815308"/>
                <a:gd name="connsiteY8" fmla="*/ 1770918 h 5009153"/>
                <a:gd name="connsiteX9" fmla="*/ 47464 w 3815308"/>
                <a:gd name="connsiteY9" fmla="*/ 827647 h 5009153"/>
                <a:gd name="connsiteX10" fmla="*/ 275951 w 3815308"/>
                <a:gd name="connsiteY10" fmla="*/ 251607 h 5009153"/>
                <a:gd name="connsiteX11" fmla="*/ 746988 w 3815308"/>
                <a:gd name="connsiteY11" fmla="*/ 37557 h 5009153"/>
                <a:gd name="connsiteX12" fmla="*/ 909548 w 3815308"/>
                <a:gd name="connsiteY12" fmla="*/ 10433 h 5009153"/>
                <a:gd name="connsiteX0" fmla="*/ 3815308 w 3815308"/>
                <a:gd name="connsiteY0" fmla="*/ 5009153 h 5009153"/>
                <a:gd name="connsiteX1" fmla="*/ 3693388 w 3815308"/>
                <a:gd name="connsiteY1" fmla="*/ 4988833 h 5009153"/>
                <a:gd name="connsiteX2" fmla="*/ 2758668 w 3815308"/>
                <a:gd name="connsiteY2" fmla="*/ 4927873 h 5009153"/>
                <a:gd name="connsiteX3" fmla="*/ 1860359 w 3815308"/>
                <a:gd name="connsiteY3" fmla="*/ 4816067 h 5009153"/>
                <a:gd name="connsiteX4" fmla="*/ 1311443 w 3815308"/>
                <a:gd name="connsiteY4" fmla="*/ 4688906 h 5009153"/>
                <a:gd name="connsiteX5" fmla="*/ 686028 w 3815308"/>
                <a:gd name="connsiteY5" fmla="*/ 4379233 h 5009153"/>
                <a:gd name="connsiteX6" fmla="*/ 278157 w 3815308"/>
                <a:gd name="connsiteY6" fmla="*/ 3585374 h 5009153"/>
                <a:gd name="connsiteX7" fmla="*/ 88472 w 3815308"/>
                <a:gd name="connsiteY7" fmla="*/ 2620403 h 5009153"/>
                <a:gd name="connsiteX8" fmla="*/ 2319 w 3815308"/>
                <a:gd name="connsiteY8" fmla="*/ 1770918 h 5009153"/>
                <a:gd name="connsiteX9" fmla="*/ 47464 w 3815308"/>
                <a:gd name="connsiteY9" fmla="*/ 827647 h 5009153"/>
                <a:gd name="connsiteX10" fmla="*/ 275951 w 3815308"/>
                <a:gd name="connsiteY10" fmla="*/ 251607 h 5009153"/>
                <a:gd name="connsiteX11" fmla="*/ 746988 w 3815308"/>
                <a:gd name="connsiteY11" fmla="*/ 37557 h 5009153"/>
                <a:gd name="connsiteX12" fmla="*/ 909548 w 3815308"/>
                <a:gd name="connsiteY12" fmla="*/ 10433 h 500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308" h="5009153">
                  <a:moveTo>
                    <a:pt x="3815308" y="5009153"/>
                  </a:moveTo>
                  <a:cubicBezTo>
                    <a:pt x="3774668" y="5002380"/>
                    <a:pt x="3869495" y="5002380"/>
                    <a:pt x="3693388" y="4988833"/>
                  </a:cubicBezTo>
                  <a:cubicBezTo>
                    <a:pt x="3517281" y="4975286"/>
                    <a:pt x="2988961" y="4954966"/>
                    <a:pt x="2758668" y="4927873"/>
                  </a:cubicBezTo>
                  <a:cubicBezTo>
                    <a:pt x="2416615" y="4880460"/>
                    <a:pt x="2101563" y="4855895"/>
                    <a:pt x="1860359" y="4816067"/>
                  </a:cubicBezTo>
                  <a:lnTo>
                    <a:pt x="1311443" y="4688906"/>
                  </a:lnTo>
                  <a:cubicBezTo>
                    <a:pt x="1152270" y="4627823"/>
                    <a:pt x="858242" y="4563155"/>
                    <a:pt x="686028" y="4379233"/>
                  </a:cubicBezTo>
                  <a:cubicBezTo>
                    <a:pt x="513814" y="4195311"/>
                    <a:pt x="377750" y="3878512"/>
                    <a:pt x="278157" y="3585374"/>
                  </a:cubicBezTo>
                  <a:cubicBezTo>
                    <a:pt x="178564" y="3292236"/>
                    <a:pt x="134445" y="2922812"/>
                    <a:pt x="88472" y="2620403"/>
                  </a:cubicBezTo>
                  <a:cubicBezTo>
                    <a:pt x="42499" y="2317994"/>
                    <a:pt x="9154" y="2069711"/>
                    <a:pt x="2319" y="1770918"/>
                  </a:cubicBezTo>
                  <a:cubicBezTo>
                    <a:pt x="-4516" y="1472125"/>
                    <a:pt x="1859" y="1080865"/>
                    <a:pt x="47464" y="827647"/>
                  </a:cubicBezTo>
                  <a:cubicBezTo>
                    <a:pt x="93069" y="574429"/>
                    <a:pt x="159364" y="383289"/>
                    <a:pt x="275951" y="251607"/>
                  </a:cubicBezTo>
                  <a:cubicBezTo>
                    <a:pt x="392538" y="119925"/>
                    <a:pt x="610850" y="57005"/>
                    <a:pt x="746988" y="37557"/>
                  </a:cubicBezTo>
                  <a:cubicBezTo>
                    <a:pt x="881510" y="-52124"/>
                    <a:pt x="825221" y="52596"/>
                    <a:pt x="909548" y="10433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8" name="手繪多邊形 39">
              <a:extLst>
                <a:ext uri="{FF2B5EF4-FFF2-40B4-BE49-F238E27FC236}">
                  <a16:creationId xmlns:a16="http://schemas.microsoft.com/office/drawing/2014/main" id="{FE6E9CC0-DEBB-4CBE-BC29-78941A9B324B}"/>
                </a:ext>
              </a:extLst>
            </p:cNvPr>
            <p:cNvSpPr/>
            <p:nvPr/>
          </p:nvSpPr>
          <p:spPr>
            <a:xfrm>
              <a:off x="1473390" y="1153420"/>
              <a:ext cx="4779909" cy="4950541"/>
            </a:xfrm>
            <a:custGeom>
              <a:avLst/>
              <a:gdLst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01600 w 4754880"/>
                <a:gd name="connsiteY41" fmla="*/ 426737 h 4917457"/>
                <a:gd name="connsiteX42" fmla="*/ 121920 w 4754880"/>
                <a:gd name="connsiteY42" fmla="*/ 365777 h 4917457"/>
                <a:gd name="connsiteX43" fmla="*/ 162560 w 4754880"/>
                <a:gd name="connsiteY43" fmla="*/ 304817 h 4917457"/>
                <a:gd name="connsiteX44" fmla="*/ 182880 w 4754880"/>
                <a:gd name="connsiteY44" fmla="*/ 243857 h 4917457"/>
                <a:gd name="connsiteX45" fmla="*/ 264160 w 4754880"/>
                <a:gd name="connsiteY45" fmla="*/ 121937 h 4917457"/>
                <a:gd name="connsiteX46" fmla="*/ 386080 w 4754880"/>
                <a:gd name="connsiteY46" fmla="*/ 81297 h 4917457"/>
                <a:gd name="connsiteX47" fmla="*/ 447040 w 4754880"/>
                <a:gd name="connsiteY47" fmla="*/ 40657 h 4917457"/>
                <a:gd name="connsiteX48" fmla="*/ 589280 w 4754880"/>
                <a:gd name="connsiteY48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01600 w 4754880"/>
                <a:gd name="connsiteY41" fmla="*/ 426737 h 4917457"/>
                <a:gd name="connsiteX42" fmla="*/ 162560 w 4754880"/>
                <a:gd name="connsiteY42" fmla="*/ 304817 h 4917457"/>
                <a:gd name="connsiteX43" fmla="*/ 182880 w 4754880"/>
                <a:gd name="connsiteY43" fmla="*/ 243857 h 4917457"/>
                <a:gd name="connsiteX44" fmla="*/ 264160 w 4754880"/>
                <a:gd name="connsiteY44" fmla="*/ 121937 h 4917457"/>
                <a:gd name="connsiteX45" fmla="*/ 386080 w 4754880"/>
                <a:gd name="connsiteY45" fmla="*/ 81297 h 4917457"/>
                <a:gd name="connsiteX46" fmla="*/ 447040 w 4754880"/>
                <a:gd name="connsiteY46" fmla="*/ 40657 h 4917457"/>
                <a:gd name="connsiteX47" fmla="*/ 589280 w 4754880"/>
                <a:gd name="connsiteY47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182880 w 4754880"/>
                <a:gd name="connsiteY42" fmla="*/ 243857 h 4917457"/>
                <a:gd name="connsiteX43" fmla="*/ 264160 w 4754880"/>
                <a:gd name="connsiteY43" fmla="*/ 121937 h 4917457"/>
                <a:gd name="connsiteX44" fmla="*/ 386080 w 4754880"/>
                <a:gd name="connsiteY44" fmla="*/ 81297 h 4917457"/>
                <a:gd name="connsiteX45" fmla="*/ 447040 w 4754880"/>
                <a:gd name="connsiteY45" fmla="*/ 40657 h 4917457"/>
                <a:gd name="connsiteX46" fmla="*/ 589280 w 4754880"/>
                <a:gd name="connsiteY46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264160 w 4754880"/>
                <a:gd name="connsiteY42" fmla="*/ 121937 h 4917457"/>
                <a:gd name="connsiteX43" fmla="*/ 386080 w 4754880"/>
                <a:gd name="connsiteY43" fmla="*/ 81297 h 4917457"/>
                <a:gd name="connsiteX44" fmla="*/ 447040 w 4754880"/>
                <a:gd name="connsiteY44" fmla="*/ 40657 h 4917457"/>
                <a:gd name="connsiteX45" fmla="*/ 589280 w 4754880"/>
                <a:gd name="connsiteY45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386080 w 4754880"/>
                <a:gd name="connsiteY42" fmla="*/ 81297 h 4917457"/>
                <a:gd name="connsiteX43" fmla="*/ 447040 w 4754880"/>
                <a:gd name="connsiteY43" fmla="*/ 40657 h 4917457"/>
                <a:gd name="connsiteX44" fmla="*/ 589280 w 4754880"/>
                <a:gd name="connsiteY44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60960 w 4754880"/>
                <a:gd name="connsiteY35" fmla="*/ 2458737 h 4917457"/>
                <a:gd name="connsiteX36" fmla="*/ 40640 w 4754880"/>
                <a:gd name="connsiteY36" fmla="*/ 2336817 h 4917457"/>
                <a:gd name="connsiteX37" fmla="*/ 20320 w 4754880"/>
                <a:gd name="connsiteY37" fmla="*/ 1645937 h 4917457"/>
                <a:gd name="connsiteX38" fmla="*/ 0 w 4754880"/>
                <a:gd name="connsiteY38" fmla="*/ 1402097 h 4917457"/>
                <a:gd name="connsiteX39" fmla="*/ 20320 w 4754880"/>
                <a:gd name="connsiteY39" fmla="*/ 609617 h 4917457"/>
                <a:gd name="connsiteX40" fmla="*/ 60960 w 4754880"/>
                <a:gd name="connsiteY40" fmla="*/ 487697 h 4917457"/>
                <a:gd name="connsiteX41" fmla="*/ 162560 w 4754880"/>
                <a:gd name="connsiteY41" fmla="*/ 304817 h 4917457"/>
                <a:gd name="connsiteX42" fmla="*/ 299191 w 4754880"/>
                <a:gd name="connsiteY42" fmla="*/ 147497 h 4917457"/>
                <a:gd name="connsiteX43" fmla="*/ 447040 w 4754880"/>
                <a:gd name="connsiteY43" fmla="*/ 40657 h 4917457"/>
                <a:gd name="connsiteX44" fmla="*/ 589280 w 4754880"/>
                <a:gd name="connsiteY44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142240 w 4754880"/>
                <a:gd name="connsiteY33" fmla="*/ 2702577 h 4917457"/>
                <a:gd name="connsiteX34" fmla="*/ 81280 w 4754880"/>
                <a:gd name="connsiteY34" fmla="*/ 2519697 h 4917457"/>
                <a:gd name="connsiteX35" fmla="*/ 40640 w 4754880"/>
                <a:gd name="connsiteY35" fmla="*/ 2336817 h 4917457"/>
                <a:gd name="connsiteX36" fmla="*/ 20320 w 4754880"/>
                <a:gd name="connsiteY36" fmla="*/ 1645937 h 4917457"/>
                <a:gd name="connsiteX37" fmla="*/ 0 w 4754880"/>
                <a:gd name="connsiteY37" fmla="*/ 1402097 h 4917457"/>
                <a:gd name="connsiteX38" fmla="*/ 20320 w 4754880"/>
                <a:gd name="connsiteY38" fmla="*/ 609617 h 4917457"/>
                <a:gd name="connsiteX39" fmla="*/ 60960 w 4754880"/>
                <a:gd name="connsiteY39" fmla="*/ 487697 h 4917457"/>
                <a:gd name="connsiteX40" fmla="*/ 162560 w 4754880"/>
                <a:gd name="connsiteY40" fmla="*/ 304817 h 4917457"/>
                <a:gd name="connsiteX41" fmla="*/ 299191 w 4754880"/>
                <a:gd name="connsiteY41" fmla="*/ 147497 h 4917457"/>
                <a:gd name="connsiteX42" fmla="*/ 447040 w 4754880"/>
                <a:gd name="connsiteY42" fmla="*/ 40657 h 4917457"/>
                <a:gd name="connsiteX43" fmla="*/ 589280 w 4754880"/>
                <a:gd name="connsiteY43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81280 w 4754880"/>
                <a:gd name="connsiteY33" fmla="*/ 2519697 h 4917457"/>
                <a:gd name="connsiteX34" fmla="*/ 40640 w 4754880"/>
                <a:gd name="connsiteY34" fmla="*/ 2336817 h 4917457"/>
                <a:gd name="connsiteX35" fmla="*/ 20320 w 4754880"/>
                <a:gd name="connsiteY35" fmla="*/ 1645937 h 4917457"/>
                <a:gd name="connsiteX36" fmla="*/ 0 w 4754880"/>
                <a:gd name="connsiteY36" fmla="*/ 1402097 h 4917457"/>
                <a:gd name="connsiteX37" fmla="*/ 20320 w 4754880"/>
                <a:gd name="connsiteY37" fmla="*/ 609617 h 4917457"/>
                <a:gd name="connsiteX38" fmla="*/ 60960 w 4754880"/>
                <a:gd name="connsiteY38" fmla="*/ 487697 h 4917457"/>
                <a:gd name="connsiteX39" fmla="*/ 162560 w 4754880"/>
                <a:gd name="connsiteY39" fmla="*/ 304817 h 4917457"/>
                <a:gd name="connsiteX40" fmla="*/ 299191 w 4754880"/>
                <a:gd name="connsiteY40" fmla="*/ 147497 h 4917457"/>
                <a:gd name="connsiteX41" fmla="*/ 447040 w 4754880"/>
                <a:gd name="connsiteY41" fmla="*/ 40657 h 4917457"/>
                <a:gd name="connsiteX42" fmla="*/ 589280 w 4754880"/>
                <a:gd name="connsiteY42" fmla="*/ 17 h 4917457"/>
                <a:gd name="connsiteX0" fmla="*/ 4754880 w 4754880"/>
                <a:gd name="connsiteY0" fmla="*/ 4917457 h 4917457"/>
                <a:gd name="connsiteX1" fmla="*/ 4592320 w 4754880"/>
                <a:gd name="connsiteY1" fmla="*/ 4897137 h 4917457"/>
                <a:gd name="connsiteX2" fmla="*/ 4287520 w 4754880"/>
                <a:gd name="connsiteY2" fmla="*/ 4876817 h 4917457"/>
                <a:gd name="connsiteX3" fmla="*/ 3881120 w 4754880"/>
                <a:gd name="connsiteY3" fmla="*/ 4754897 h 4917457"/>
                <a:gd name="connsiteX4" fmla="*/ 3515360 w 4754880"/>
                <a:gd name="connsiteY4" fmla="*/ 4673617 h 4917457"/>
                <a:gd name="connsiteX5" fmla="*/ 3312160 w 4754880"/>
                <a:gd name="connsiteY5" fmla="*/ 4632977 h 4917457"/>
                <a:gd name="connsiteX6" fmla="*/ 3108960 w 4754880"/>
                <a:gd name="connsiteY6" fmla="*/ 4531377 h 4917457"/>
                <a:gd name="connsiteX7" fmla="*/ 2966720 w 4754880"/>
                <a:gd name="connsiteY7" fmla="*/ 4490737 h 4917457"/>
                <a:gd name="connsiteX8" fmla="*/ 2661920 w 4754880"/>
                <a:gd name="connsiteY8" fmla="*/ 4389137 h 4917457"/>
                <a:gd name="connsiteX9" fmla="*/ 2458720 w 4754880"/>
                <a:gd name="connsiteY9" fmla="*/ 4348497 h 4917457"/>
                <a:gd name="connsiteX10" fmla="*/ 2377440 w 4754880"/>
                <a:gd name="connsiteY10" fmla="*/ 4328177 h 4917457"/>
                <a:gd name="connsiteX11" fmla="*/ 2275840 w 4754880"/>
                <a:gd name="connsiteY11" fmla="*/ 4307857 h 4917457"/>
                <a:gd name="connsiteX12" fmla="*/ 2194560 w 4754880"/>
                <a:gd name="connsiteY12" fmla="*/ 4287537 h 4917457"/>
                <a:gd name="connsiteX13" fmla="*/ 1849120 w 4754880"/>
                <a:gd name="connsiteY13" fmla="*/ 4246897 h 4917457"/>
                <a:gd name="connsiteX14" fmla="*/ 1727200 w 4754880"/>
                <a:gd name="connsiteY14" fmla="*/ 4226577 h 4917457"/>
                <a:gd name="connsiteX15" fmla="*/ 1544320 w 4754880"/>
                <a:gd name="connsiteY15" fmla="*/ 4206257 h 4917457"/>
                <a:gd name="connsiteX16" fmla="*/ 1483360 w 4754880"/>
                <a:gd name="connsiteY16" fmla="*/ 4165617 h 4917457"/>
                <a:gd name="connsiteX17" fmla="*/ 1422400 w 4754880"/>
                <a:gd name="connsiteY17" fmla="*/ 4145297 h 4917457"/>
                <a:gd name="connsiteX18" fmla="*/ 1300480 w 4754880"/>
                <a:gd name="connsiteY18" fmla="*/ 4064017 h 4917457"/>
                <a:gd name="connsiteX19" fmla="*/ 1239520 w 4754880"/>
                <a:gd name="connsiteY19" fmla="*/ 4023377 h 4917457"/>
                <a:gd name="connsiteX20" fmla="*/ 1178560 w 4754880"/>
                <a:gd name="connsiteY20" fmla="*/ 3982737 h 4917457"/>
                <a:gd name="connsiteX21" fmla="*/ 1056640 w 4754880"/>
                <a:gd name="connsiteY21" fmla="*/ 3942097 h 4917457"/>
                <a:gd name="connsiteX22" fmla="*/ 995680 w 4754880"/>
                <a:gd name="connsiteY22" fmla="*/ 3921777 h 4917457"/>
                <a:gd name="connsiteX23" fmla="*/ 812800 w 4754880"/>
                <a:gd name="connsiteY23" fmla="*/ 3820177 h 4917457"/>
                <a:gd name="connsiteX24" fmla="*/ 711200 w 4754880"/>
                <a:gd name="connsiteY24" fmla="*/ 3698257 h 4917457"/>
                <a:gd name="connsiteX25" fmla="*/ 650240 w 4754880"/>
                <a:gd name="connsiteY25" fmla="*/ 3637297 h 4917457"/>
                <a:gd name="connsiteX26" fmla="*/ 508000 w 4754880"/>
                <a:gd name="connsiteY26" fmla="*/ 3454417 h 4917457"/>
                <a:gd name="connsiteX27" fmla="*/ 447040 w 4754880"/>
                <a:gd name="connsiteY27" fmla="*/ 3413777 h 4917457"/>
                <a:gd name="connsiteX28" fmla="*/ 426720 w 4754880"/>
                <a:gd name="connsiteY28" fmla="*/ 3352817 h 4917457"/>
                <a:gd name="connsiteX29" fmla="*/ 345440 w 4754880"/>
                <a:gd name="connsiteY29" fmla="*/ 3230897 h 4917457"/>
                <a:gd name="connsiteX30" fmla="*/ 304800 w 4754880"/>
                <a:gd name="connsiteY30" fmla="*/ 3108977 h 4917457"/>
                <a:gd name="connsiteX31" fmla="*/ 223520 w 4754880"/>
                <a:gd name="connsiteY31" fmla="*/ 2987057 h 4917457"/>
                <a:gd name="connsiteX32" fmla="*/ 182880 w 4754880"/>
                <a:gd name="connsiteY32" fmla="*/ 2926097 h 4917457"/>
                <a:gd name="connsiteX33" fmla="*/ 40640 w 4754880"/>
                <a:gd name="connsiteY33" fmla="*/ 2336817 h 4917457"/>
                <a:gd name="connsiteX34" fmla="*/ 20320 w 4754880"/>
                <a:gd name="connsiteY34" fmla="*/ 1645937 h 4917457"/>
                <a:gd name="connsiteX35" fmla="*/ 0 w 4754880"/>
                <a:gd name="connsiteY35" fmla="*/ 1402097 h 4917457"/>
                <a:gd name="connsiteX36" fmla="*/ 20320 w 4754880"/>
                <a:gd name="connsiteY36" fmla="*/ 609617 h 4917457"/>
                <a:gd name="connsiteX37" fmla="*/ 60960 w 4754880"/>
                <a:gd name="connsiteY37" fmla="*/ 487697 h 4917457"/>
                <a:gd name="connsiteX38" fmla="*/ 162560 w 4754880"/>
                <a:gd name="connsiteY38" fmla="*/ 304817 h 4917457"/>
                <a:gd name="connsiteX39" fmla="*/ 299191 w 4754880"/>
                <a:gd name="connsiteY39" fmla="*/ 147497 h 4917457"/>
                <a:gd name="connsiteX40" fmla="*/ 447040 w 4754880"/>
                <a:gd name="connsiteY40" fmla="*/ 40657 h 4917457"/>
                <a:gd name="connsiteX41" fmla="*/ 589280 w 4754880"/>
                <a:gd name="connsiteY41" fmla="*/ 17 h 4917457"/>
                <a:gd name="connsiteX0" fmla="*/ 4754880 w 4754880"/>
                <a:gd name="connsiteY0" fmla="*/ 4921578 h 4921578"/>
                <a:gd name="connsiteX1" fmla="*/ 4592320 w 4754880"/>
                <a:gd name="connsiteY1" fmla="*/ 4901258 h 4921578"/>
                <a:gd name="connsiteX2" fmla="*/ 4287520 w 4754880"/>
                <a:gd name="connsiteY2" fmla="*/ 4880938 h 4921578"/>
                <a:gd name="connsiteX3" fmla="*/ 3881120 w 4754880"/>
                <a:gd name="connsiteY3" fmla="*/ 4759018 h 4921578"/>
                <a:gd name="connsiteX4" fmla="*/ 3515360 w 4754880"/>
                <a:gd name="connsiteY4" fmla="*/ 4677738 h 4921578"/>
                <a:gd name="connsiteX5" fmla="*/ 3312160 w 4754880"/>
                <a:gd name="connsiteY5" fmla="*/ 4637098 h 4921578"/>
                <a:gd name="connsiteX6" fmla="*/ 3108960 w 4754880"/>
                <a:gd name="connsiteY6" fmla="*/ 4535498 h 4921578"/>
                <a:gd name="connsiteX7" fmla="*/ 2966720 w 4754880"/>
                <a:gd name="connsiteY7" fmla="*/ 4494858 h 4921578"/>
                <a:gd name="connsiteX8" fmla="*/ 2661920 w 4754880"/>
                <a:gd name="connsiteY8" fmla="*/ 4393258 h 4921578"/>
                <a:gd name="connsiteX9" fmla="*/ 2458720 w 4754880"/>
                <a:gd name="connsiteY9" fmla="*/ 4352618 h 4921578"/>
                <a:gd name="connsiteX10" fmla="*/ 2377440 w 4754880"/>
                <a:gd name="connsiteY10" fmla="*/ 4332298 h 4921578"/>
                <a:gd name="connsiteX11" fmla="*/ 2275840 w 4754880"/>
                <a:gd name="connsiteY11" fmla="*/ 4311978 h 4921578"/>
                <a:gd name="connsiteX12" fmla="*/ 2194560 w 4754880"/>
                <a:gd name="connsiteY12" fmla="*/ 4291658 h 4921578"/>
                <a:gd name="connsiteX13" fmla="*/ 1849120 w 4754880"/>
                <a:gd name="connsiteY13" fmla="*/ 4251018 h 4921578"/>
                <a:gd name="connsiteX14" fmla="*/ 1727200 w 4754880"/>
                <a:gd name="connsiteY14" fmla="*/ 4230698 h 4921578"/>
                <a:gd name="connsiteX15" fmla="*/ 1544320 w 4754880"/>
                <a:gd name="connsiteY15" fmla="*/ 4210378 h 4921578"/>
                <a:gd name="connsiteX16" fmla="*/ 1483360 w 4754880"/>
                <a:gd name="connsiteY16" fmla="*/ 4169738 h 4921578"/>
                <a:gd name="connsiteX17" fmla="*/ 1422400 w 4754880"/>
                <a:gd name="connsiteY17" fmla="*/ 4149418 h 4921578"/>
                <a:gd name="connsiteX18" fmla="*/ 1300480 w 4754880"/>
                <a:gd name="connsiteY18" fmla="*/ 4068138 h 4921578"/>
                <a:gd name="connsiteX19" fmla="*/ 1239520 w 4754880"/>
                <a:gd name="connsiteY19" fmla="*/ 4027498 h 4921578"/>
                <a:gd name="connsiteX20" fmla="*/ 1178560 w 4754880"/>
                <a:gd name="connsiteY20" fmla="*/ 3986858 h 4921578"/>
                <a:gd name="connsiteX21" fmla="*/ 1056640 w 4754880"/>
                <a:gd name="connsiteY21" fmla="*/ 3946218 h 4921578"/>
                <a:gd name="connsiteX22" fmla="*/ 995680 w 4754880"/>
                <a:gd name="connsiteY22" fmla="*/ 3925898 h 4921578"/>
                <a:gd name="connsiteX23" fmla="*/ 812800 w 4754880"/>
                <a:gd name="connsiteY23" fmla="*/ 3824298 h 4921578"/>
                <a:gd name="connsiteX24" fmla="*/ 711200 w 4754880"/>
                <a:gd name="connsiteY24" fmla="*/ 3702378 h 4921578"/>
                <a:gd name="connsiteX25" fmla="*/ 650240 w 4754880"/>
                <a:gd name="connsiteY25" fmla="*/ 3641418 h 4921578"/>
                <a:gd name="connsiteX26" fmla="*/ 508000 w 4754880"/>
                <a:gd name="connsiteY26" fmla="*/ 3458538 h 4921578"/>
                <a:gd name="connsiteX27" fmla="*/ 447040 w 4754880"/>
                <a:gd name="connsiteY27" fmla="*/ 3417898 h 4921578"/>
                <a:gd name="connsiteX28" fmla="*/ 426720 w 4754880"/>
                <a:gd name="connsiteY28" fmla="*/ 3356938 h 4921578"/>
                <a:gd name="connsiteX29" fmla="*/ 345440 w 4754880"/>
                <a:gd name="connsiteY29" fmla="*/ 3235018 h 4921578"/>
                <a:gd name="connsiteX30" fmla="*/ 304800 w 4754880"/>
                <a:gd name="connsiteY30" fmla="*/ 3113098 h 4921578"/>
                <a:gd name="connsiteX31" fmla="*/ 223520 w 4754880"/>
                <a:gd name="connsiteY31" fmla="*/ 2991178 h 4921578"/>
                <a:gd name="connsiteX32" fmla="*/ 182880 w 4754880"/>
                <a:gd name="connsiteY32" fmla="*/ 2930218 h 4921578"/>
                <a:gd name="connsiteX33" fmla="*/ 40640 w 4754880"/>
                <a:gd name="connsiteY33" fmla="*/ 2340938 h 4921578"/>
                <a:gd name="connsiteX34" fmla="*/ 20320 w 4754880"/>
                <a:gd name="connsiteY34" fmla="*/ 1650058 h 4921578"/>
                <a:gd name="connsiteX35" fmla="*/ 0 w 4754880"/>
                <a:gd name="connsiteY35" fmla="*/ 1406218 h 4921578"/>
                <a:gd name="connsiteX36" fmla="*/ 20320 w 4754880"/>
                <a:gd name="connsiteY36" fmla="*/ 613738 h 4921578"/>
                <a:gd name="connsiteX37" fmla="*/ 60960 w 4754880"/>
                <a:gd name="connsiteY37" fmla="*/ 491818 h 4921578"/>
                <a:gd name="connsiteX38" fmla="*/ 162560 w 4754880"/>
                <a:gd name="connsiteY38" fmla="*/ 308938 h 4921578"/>
                <a:gd name="connsiteX39" fmla="*/ 299191 w 4754880"/>
                <a:gd name="connsiteY39" fmla="*/ 151618 h 4921578"/>
                <a:gd name="connsiteX40" fmla="*/ 447040 w 4754880"/>
                <a:gd name="connsiteY40" fmla="*/ 44778 h 4921578"/>
                <a:gd name="connsiteX41" fmla="*/ 535491 w 4754880"/>
                <a:gd name="connsiteY41" fmla="*/ 0 h 4921578"/>
                <a:gd name="connsiteX0" fmla="*/ 4754880 w 4754880"/>
                <a:gd name="connsiteY0" fmla="*/ 4921578 h 4921578"/>
                <a:gd name="connsiteX1" fmla="*/ 4592320 w 4754880"/>
                <a:gd name="connsiteY1" fmla="*/ 4901258 h 4921578"/>
                <a:gd name="connsiteX2" fmla="*/ 4287520 w 4754880"/>
                <a:gd name="connsiteY2" fmla="*/ 4880938 h 4921578"/>
                <a:gd name="connsiteX3" fmla="*/ 3881120 w 4754880"/>
                <a:gd name="connsiteY3" fmla="*/ 4759018 h 4921578"/>
                <a:gd name="connsiteX4" fmla="*/ 3515360 w 4754880"/>
                <a:gd name="connsiteY4" fmla="*/ 4677738 h 4921578"/>
                <a:gd name="connsiteX5" fmla="*/ 3312160 w 4754880"/>
                <a:gd name="connsiteY5" fmla="*/ 4637098 h 4921578"/>
                <a:gd name="connsiteX6" fmla="*/ 3108960 w 4754880"/>
                <a:gd name="connsiteY6" fmla="*/ 4535498 h 4921578"/>
                <a:gd name="connsiteX7" fmla="*/ 2966720 w 4754880"/>
                <a:gd name="connsiteY7" fmla="*/ 4494858 h 4921578"/>
                <a:gd name="connsiteX8" fmla="*/ 2661920 w 4754880"/>
                <a:gd name="connsiteY8" fmla="*/ 4393258 h 4921578"/>
                <a:gd name="connsiteX9" fmla="*/ 2458720 w 4754880"/>
                <a:gd name="connsiteY9" fmla="*/ 4352618 h 4921578"/>
                <a:gd name="connsiteX10" fmla="*/ 2377440 w 4754880"/>
                <a:gd name="connsiteY10" fmla="*/ 4332298 h 4921578"/>
                <a:gd name="connsiteX11" fmla="*/ 2275840 w 4754880"/>
                <a:gd name="connsiteY11" fmla="*/ 4311978 h 4921578"/>
                <a:gd name="connsiteX12" fmla="*/ 2194560 w 4754880"/>
                <a:gd name="connsiteY12" fmla="*/ 4291658 h 4921578"/>
                <a:gd name="connsiteX13" fmla="*/ 1849120 w 4754880"/>
                <a:gd name="connsiteY13" fmla="*/ 4251018 h 4921578"/>
                <a:gd name="connsiteX14" fmla="*/ 1727200 w 4754880"/>
                <a:gd name="connsiteY14" fmla="*/ 4230698 h 4921578"/>
                <a:gd name="connsiteX15" fmla="*/ 1544320 w 4754880"/>
                <a:gd name="connsiteY15" fmla="*/ 4210378 h 4921578"/>
                <a:gd name="connsiteX16" fmla="*/ 1483360 w 4754880"/>
                <a:gd name="connsiteY16" fmla="*/ 4169738 h 4921578"/>
                <a:gd name="connsiteX17" fmla="*/ 1422400 w 4754880"/>
                <a:gd name="connsiteY17" fmla="*/ 4149418 h 4921578"/>
                <a:gd name="connsiteX18" fmla="*/ 1300480 w 4754880"/>
                <a:gd name="connsiteY18" fmla="*/ 4068138 h 4921578"/>
                <a:gd name="connsiteX19" fmla="*/ 1239520 w 4754880"/>
                <a:gd name="connsiteY19" fmla="*/ 4027498 h 4921578"/>
                <a:gd name="connsiteX20" fmla="*/ 1178560 w 4754880"/>
                <a:gd name="connsiteY20" fmla="*/ 3986858 h 4921578"/>
                <a:gd name="connsiteX21" fmla="*/ 1056640 w 4754880"/>
                <a:gd name="connsiteY21" fmla="*/ 3946218 h 4921578"/>
                <a:gd name="connsiteX22" fmla="*/ 995680 w 4754880"/>
                <a:gd name="connsiteY22" fmla="*/ 3925898 h 4921578"/>
                <a:gd name="connsiteX23" fmla="*/ 812800 w 4754880"/>
                <a:gd name="connsiteY23" fmla="*/ 3824298 h 4921578"/>
                <a:gd name="connsiteX24" fmla="*/ 711200 w 4754880"/>
                <a:gd name="connsiteY24" fmla="*/ 3702378 h 4921578"/>
                <a:gd name="connsiteX25" fmla="*/ 650240 w 4754880"/>
                <a:gd name="connsiteY25" fmla="*/ 3641418 h 4921578"/>
                <a:gd name="connsiteX26" fmla="*/ 508000 w 4754880"/>
                <a:gd name="connsiteY26" fmla="*/ 3458538 h 4921578"/>
                <a:gd name="connsiteX27" fmla="*/ 447040 w 4754880"/>
                <a:gd name="connsiteY27" fmla="*/ 3417898 h 4921578"/>
                <a:gd name="connsiteX28" fmla="*/ 426720 w 4754880"/>
                <a:gd name="connsiteY28" fmla="*/ 3356938 h 4921578"/>
                <a:gd name="connsiteX29" fmla="*/ 345440 w 4754880"/>
                <a:gd name="connsiteY29" fmla="*/ 3235018 h 4921578"/>
                <a:gd name="connsiteX30" fmla="*/ 304800 w 4754880"/>
                <a:gd name="connsiteY30" fmla="*/ 3113098 h 4921578"/>
                <a:gd name="connsiteX31" fmla="*/ 223520 w 4754880"/>
                <a:gd name="connsiteY31" fmla="*/ 2991178 h 4921578"/>
                <a:gd name="connsiteX32" fmla="*/ 182880 w 4754880"/>
                <a:gd name="connsiteY32" fmla="*/ 2930218 h 4921578"/>
                <a:gd name="connsiteX33" fmla="*/ 40640 w 4754880"/>
                <a:gd name="connsiteY33" fmla="*/ 2340938 h 4921578"/>
                <a:gd name="connsiteX34" fmla="*/ 20320 w 4754880"/>
                <a:gd name="connsiteY34" fmla="*/ 1650058 h 4921578"/>
                <a:gd name="connsiteX35" fmla="*/ 0 w 4754880"/>
                <a:gd name="connsiteY35" fmla="*/ 1406218 h 4921578"/>
                <a:gd name="connsiteX36" fmla="*/ 20320 w 4754880"/>
                <a:gd name="connsiteY36" fmla="*/ 613738 h 4921578"/>
                <a:gd name="connsiteX37" fmla="*/ 60960 w 4754880"/>
                <a:gd name="connsiteY37" fmla="*/ 491818 h 4921578"/>
                <a:gd name="connsiteX38" fmla="*/ 162560 w 4754880"/>
                <a:gd name="connsiteY38" fmla="*/ 308938 h 4921578"/>
                <a:gd name="connsiteX39" fmla="*/ 299191 w 4754880"/>
                <a:gd name="connsiteY39" fmla="*/ 151618 h 4921578"/>
                <a:gd name="connsiteX40" fmla="*/ 535491 w 4754880"/>
                <a:gd name="connsiteY40" fmla="*/ 0 h 4921578"/>
                <a:gd name="connsiteX0" fmla="*/ 4754880 w 4754880"/>
                <a:gd name="connsiteY0" fmla="*/ 4950541 h 4950541"/>
                <a:gd name="connsiteX1" fmla="*/ 4592320 w 4754880"/>
                <a:gd name="connsiteY1" fmla="*/ 4930221 h 4950541"/>
                <a:gd name="connsiteX2" fmla="*/ 4287520 w 4754880"/>
                <a:gd name="connsiteY2" fmla="*/ 4909901 h 4950541"/>
                <a:gd name="connsiteX3" fmla="*/ 3881120 w 4754880"/>
                <a:gd name="connsiteY3" fmla="*/ 4787981 h 4950541"/>
                <a:gd name="connsiteX4" fmla="*/ 3515360 w 4754880"/>
                <a:gd name="connsiteY4" fmla="*/ 4706701 h 4950541"/>
                <a:gd name="connsiteX5" fmla="*/ 3312160 w 4754880"/>
                <a:gd name="connsiteY5" fmla="*/ 4666061 h 4950541"/>
                <a:gd name="connsiteX6" fmla="*/ 3108960 w 4754880"/>
                <a:gd name="connsiteY6" fmla="*/ 4564461 h 4950541"/>
                <a:gd name="connsiteX7" fmla="*/ 2966720 w 4754880"/>
                <a:gd name="connsiteY7" fmla="*/ 4523821 h 4950541"/>
                <a:gd name="connsiteX8" fmla="*/ 2661920 w 4754880"/>
                <a:gd name="connsiteY8" fmla="*/ 4422221 h 4950541"/>
                <a:gd name="connsiteX9" fmla="*/ 2458720 w 4754880"/>
                <a:gd name="connsiteY9" fmla="*/ 4381581 h 4950541"/>
                <a:gd name="connsiteX10" fmla="*/ 2377440 w 4754880"/>
                <a:gd name="connsiteY10" fmla="*/ 4361261 h 4950541"/>
                <a:gd name="connsiteX11" fmla="*/ 2275840 w 4754880"/>
                <a:gd name="connsiteY11" fmla="*/ 4340941 h 4950541"/>
                <a:gd name="connsiteX12" fmla="*/ 2194560 w 4754880"/>
                <a:gd name="connsiteY12" fmla="*/ 4320621 h 4950541"/>
                <a:gd name="connsiteX13" fmla="*/ 1849120 w 4754880"/>
                <a:gd name="connsiteY13" fmla="*/ 4279981 h 4950541"/>
                <a:gd name="connsiteX14" fmla="*/ 1727200 w 4754880"/>
                <a:gd name="connsiteY14" fmla="*/ 4259661 h 4950541"/>
                <a:gd name="connsiteX15" fmla="*/ 1544320 w 4754880"/>
                <a:gd name="connsiteY15" fmla="*/ 4239341 h 4950541"/>
                <a:gd name="connsiteX16" fmla="*/ 1483360 w 4754880"/>
                <a:gd name="connsiteY16" fmla="*/ 4198701 h 4950541"/>
                <a:gd name="connsiteX17" fmla="*/ 1422400 w 4754880"/>
                <a:gd name="connsiteY17" fmla="*/ 4178381 h 4950541"/>
                <a:gd name="connsiteX18" fmla="*/ 1300480 w 4754880"/>
                <a:gd name="connsiteY18" fmla="*/ 4097101 h 4950541"/>
                <a:gd name="connsiteX19" fmla="*/ 1239520 w 4754880"/>
                <a:gd name="connsiteY19" fmla="*/ 4056461 h 4950541"/>
                <a:gd name="connsiteX20" fmla="*/ 1178560 w 4754880"/>
                <a:gd name="connsiteY20" fmla="*/ 4015821 h 4950541"/>
                <a:gd name="connsiteX21" fmla="*/ 1056640 w 4754880"/>
                <a:gd name="connsiteY21" fmla="*/ 3975181 h 4950541"/>
                <a:gd name="connsiteX22" fmla="*/ 995680 w 4754880"/>
                <a:gd name="connsiteY22" fmla="*/ 3954861 h 4950541"/>
                <a:gd name="connsiteX23" fmla="*/ 812800 w 4754880"/>
                <a:gd name="connsiteY23" fmla="*/ 3853261 h 4950541"/>
                <a:gd name="connsiteX24" fmla="*/ 711200 w 4754880"/>
                <a:gd name="connsiteY24" fmla="*/ 3731341 h 4950541"/>
                <a:gd name="connsiteX25" fmla="*/ 650240 w 4754880"/>
                <a:gd name="connsiteY25" fmla="*/ 3670381 h 4950541"/>
                <a:gd name="connsiteX26" fmla="*/ 508000 w 4754880"/>
                <a:gd name="connsiteY26" fmla="*/ 3487501 h 4950541"/>
                <a:gd name="connsiteX27" fmla="*/ 447040 w 4754880"/>
                <a:gd name="connsiteY27" fmla="*/ 3446861 h 4950541"/>
                <a:gd name="connsiteX28" fmla="*/ 426720 w 4754880"/>
                <a:gd name="connsiteY28" fmla="*/ 3385901 h 4950541"/>
                <a:gd name="connsiteX29" fmla="*/ 345440 w 4754880"/>
                <a:gd name="connsiteY29" fmla="*/ 3263981 h 4950541"/>
                <a:gd name="connsiteX30" fmla="*/ 304800 w 4754880"/>
                <a:gd name="connsiteY30" fmla="*/ 3142061 h 4950541"/>
                <a:gd name="connsiteX31" fmla="*/ 223520 w 4754880"/>
                <a:gd name="connsiteY31" fmla="*/ 3020141 h 4950541"/>
                <a:gd name="connsiteX32" fmla="*/ 182880 w 4754880"/>
                <a:gd name="connsiteY32" fmla="*/ 2959181 h 4950541"/>
                <a:gd name="connsiteX33" fmla="*/ 40640 w 4754880"/>
                <a:gd name="connsiteY33" fmla="*/ 2369901 h 4950541"/>
                <a:gd name="connsiteX34" fmla="*/ 20320 w 4754880"/>
                <a:gd name="connsiteY34" fmla="*/ 1679021 h 4950541"/>
                <a:gd name="connsiteX35" fmla="*/ 0 w 4754880"/>
                <a:gd name="connsiteY35" fmla="*/ 1435181 h 4950541"/>
                <a:gd name="connsiteX36" fmla="*/ 20320 w 4754880"/>
                <a:gd name="connsiteY36" fmla="*/ 642701 h 4950541"/>
                <a:gd name="connsiteX37" fmla="*/ 60960 w 4754880"/>
                <a:gd name="connsiteY37" fmla="*/ 520781 h 4950541"/>
                <a:gd name="connsiteX38" fmla="*/ 162560 w 4754880"/>
                <a:gd name="connsiteY38" fmla="*/ 337901 h 4950541"/>
                <a:gd name="connsiteX39" fmla="*/ 299191 w 4754880"/>
                <a:gd name="connsiteY39" fmla="*/ 180581 h 4950541"/>
                <a:gd name="connsiteX40" fmla="*/ 535491 w 4754880"/>
                <a:gd name="connsiteY40" fmla="*/ 0 h 4950541"/>
                <a:gd name="connsiteX0" fmla="*/ 4754880 w 4754880"/>
                <a:gd name="connsiteY0" fmla="*/ 4950541 h 4950541"/>
                <a:gd name="connsiteX1" fmla="*/ 4592320 w 4754880"/>
                <a:gd name="connsiteY1" fmla="*/ 4930221 h 4950541"/>
                <a:gd name="connsiteX2" fmla="*/ 4287520 w 4754880"/>
                <a:gd name="connsiteY2" fmla="*/ 4909901 h 4950541"/>
                <a:gd name="connsiteX3" fmla="*/ 3881120 w 4754880"/>
                <a:gd name="connsiteY3" fmla="*/ 4787981 h 4950541"/>
                <a:gd name="connsiteX4" fmla="*/ 3515360 w 4754880"/>
                <a:gd name="connsiteY4" fmla="*/ 4706701 h 4950541"/>
                <a:gd name="connsiteX5" fmla="*/ 3312160 w 4754880"/>
                <a:gd name="connsiteY5" fmla="*/ 4666061 h 4950541"/>
                <a:gd name="connsiteX6" fmla="*/ 3108960 w 4754880"/>
                <a:gd name="connsiteY6" fmla="*/ 4564461 h 4950541"/>
                <a:gd name="connsiteX7" fmla="*/ 2966720 w 4754880"/>
                <a:gd name="connsiteY7" fmla="*/ 4523821 h 4950541"/>
                <a:gd name="connsiteX8" fmla="*/ 2661920 w 4754880"/>
                <a:gd name="connsiteY8" fmla="*/ 4422221 h 4950541"/>
                <a:gd name="connsiteX9" fmla="*/ 2458720 w 4754880"/>
                <a:gd name="connsiteY9" fmla="*/ 4381581 h 4950541"/>
                <a:gd name="connsiteX10" fmla="*/ 2377440 w 4754880"/>
                <a:gd name="connsiteY10" fmla="*/ 4361261 h 4950541"/>
                <a:gd name="connsiteX11" fmla="*/ 2275840 w 4754880"/>
                <a:gd name="connsiteY11" fmla="*/ 4340941 h 4950541"/>
                <a:gd name="connsiteX12" fmla="*/ 2194560 w 4754880"/>
                <a:gd name="connsiteY12" fmla="*/ 4320621 h 4950541"/>
                <a:gd name="connsiteX13" fmla="*/ 1849120 w 4754880"/>
                <a:gd name="connsiteY13" fmla="*/ 4279981 h 4950541"/>
                <a:gd name="connsiteX14" fmla="*/ 1727200 w 4754880"/>
                <a:gd name="connsiteY14" fmla="*/ 4259661 h 4950541"/>
                <a:gd name="connsiteX15" fmla="*/ 1544320 w 4754880"/>
                <a:gd name="connsiteY15" fmla="*/ 4239341 h 4950541"/>
                <a:gd name="connsiteX16" fmla="*/ 1483360 w 4754880"/>
                <a:gd name="connsiteY16" fmla="*/ 4198701 h 4950541"/>
                <a:gd name="connsiteX17" fmla="*/ 1422400 w 4754880"/>
                <a:gd name="connsiteY17" fmla="*/ 4178381 h 4950541"/>
                <a:gd name="connsiteX18" fmla="*/ 1300480 w 4754880"/>
                <a:gd name="connsiteY18" fmla="*/ 4097101 h 4950541"/>
                <a:gd name="connsiteX19" fmla="*/ 1239520 w 4754880"/>
                <a:gd name="connsiteY19" fmla="*/ 4056461 h 4950541"/>
                <a:gd name="connsiteX20" fmla="*/ 1178560 w 4754880"/>
                <a:gd name="connsiteY20" fmla="*/ 4015821 h 4950541"/>
                <a:gd name="connsiteX21" fmla="*/ 1056640 w 4754880"/>
                <a:gd name="connsiteY21" fmla="*/ 3975181 h 4950541"/>
                <a:gd name="connsiteX22" fmla="*/ 995680 w 4754880"/>
                <a:gd name="connsiteY22" fmla="*/ 3954861 h 4950541"/>
                <a:gd name="connsiteX23" fmla="*/ 812800 w 4754880"/>
                <a:gd name="connsiteY23" fmla="*/ 3853261 h 4950541"/>
                <a:gd name="connsiteX24" fmla="*/ 711200 w 4754880"/>
                <a:gd name="connsiteY24" fmla="*/ 3731341 h 4950541"/>
                <a:gd name="connsiteX25" fmla="*/ 650240 w 4754880"/>
                <a:gd name="connsiteY25" fmla="*/ 3670381 h 4950541"/>
                <a:gd name="connsiteX26" fmla="*/ 508000 w 4754880"/>
                <a:gd name="connsiteY26" fmla="*/ 3487501 h 4950541"/>
                <a:gd name="connsiteX27" fmla="*/ 447040 w 4754880"/>
                <a:gd name="connsiteY27" fmla="*/ 3446861 h 4950541"/>
                <a:gd name="connsiteX28" fmla="*/ 426720 w 4754880"/>
                <a:gd name="connsiteY28" fmla="*/ 3385901 h 4950541"/>
                <a:gd name="connsiteX29" fmla="*/ 345440 w 4754880"/>
                <a:gd name="connsiteY29" fmla="*/ 3263981 h 4950541"/>
                <a:gd name="connsiteX30" fmla="*/ 304800 w 4754880"/>
                <a:gd name="connsiteY30" fmla="*/ 3142061 h 4950541"/>
                <a:gd name="connsiteX31" fmla="*/ 223520 w 4754880"/>
                <a:gd name="connsiteY31" fmla="*/ 3020141 h 4950541"/>
                <a:gd name="connsiteX32" fmla="*/ 182880 w 4754880"/>
                <a:gd name="connsiteY32" fmla="*/ 2959181 h 4950541"/>
                <a:gd name="connsiteX33" fmla="*/ 40640 w 4754880"/>
                <a:gd name="connsiteY33" fmla="*/ 2369901 h 4950541"/>
                <a:gd name="connsiteX34" fmla="*/ 20320 w 4754880"/>
                <a:gd name="connsiteY34" fmla="*/ 1679021 h 4950541"/>
                <a:gd name="connsiteX35" fmla="*/ 0 w 4754880"/>
                <a:gd name="connsiteY35" fmla="*/ 1435181 h 4950541"/>
                <a:gd name="connsiteX36" fmla="*/ 20320 w 4754880"/>
                <a:gd name="connsiteY36" fmla="*/ 642701 h 4950541"/>
                <a:gd name="connsiteX37" fmla="*/ 60960 w 4754880"/>
                <a:gd name="connsiteY37" fmla="*/ 520781 h 4950541"/>
                <a:gd name="connsiteX38" fmla="*/ 162560 w 4754880"/>
                <a:gd name="connsiteY38" fmla="*/ 337901 h 4950541"/>
                <a:gd name="connsiteX39" fmla="*/ 299191 w 4754880"/>
                <a:gd name="connsiteY39" fmla="*/ 180581 h 4950541"/>
                <a:gd name="connsiteX40" fmla="*/ 535491 w 4754880"/>
                <a:gd name="connsiteY4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347065 w 4756505"/>
                <a:gd name="connsiteY29" fmla="*/ 3263981 h 4950541"/>
                <a:gd name="connsiteX30" fmla="*/ 306425 w 4756505"/>
                <a:gd name="connsiteY30" fmla="*/ 3142061 h 4950541"/>
                <a:gd name="connsiteX31" fmla="*/ 225145 w 4756505"/>
                <a:gd name="connsiteY31" fmla="*/ 3020141 h 4950541"/>
                <a:gd name="connsiteX32" fmla="*/ 184505 w 4756505"/>
                <a:gd name="connsiteY32" fmla="*/ 2959181 h 4950541"/>
                <a:gd name="connsiteX33" fmla="*/ 21945 w 4756505"/>
                <a:gd name="connsiteY33" fmla="*/ 1679021 h 4950541"/>
                <a:gd name="connsiteX34" fmla="*/ 1625 w 4756505"/>
                <a:gd name="connsiteY34" fmla="*/ 1435181 h 4950541"/>
                <a:gd name="connsiteX35" fmla="*/ 21945 w 4756505"/>
                <a:gd name="connsiteY35" fmla="*/ 642701 h 4950541"/>
                <a:gd name="connsiteX36" fmla="*/ 62585 w 4756505"/>
                <a:gd name="connsiteY36" fmla="*/ 520781 h 4950541"/>
                <a:gd name="connsiteX37" fmla="*/ 164185 w 4756505"/>
                <a:gd name="connsiteY37" fmla="*/ 337901 h 4950541"/>
                <a:gd name="connsiteX38" fmla="*/ 300816 w 4756505"/>
                <a:gd name="connsiteY38" fmla="*/ 180581 h 4950541"/>
                <a:gd name="connsiteX39" fmla="*/ 537116 w 4756505"/>
                <a:gd name="connsiteY39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347065 w 4756505"/>
                <a:gd name="connsiteY29" fmla="*/ 3263981 h 4950541"/>
                <a:gd name="connsiteX30" fmla="*/ 306425 w 4756505"/>
                <a:gd name="connsiteY30" fmla="*/ 3142061 h 4950541"/>
                <a:gd name="connsiteX31" fmla="*/ 184505 w 4756505"/>
                <a:gd name="connsiteY31" fmla="*/ 2959181 h 4950541"/>
                <a:gd name="connsiteX32" fmla="*/ 21945 w 4756505"/>
                <a:gd name="connsiteY32" fmla="*/ 1679021 h 4950541"/>
                <a:gd name="connsiteX33" fmla="*/ 1625 w 4756505"/>
                <a:gd name="connsiteY33" fmla="*/ 1435181 h 4950541"/>
                <a:gd name="connsiteX34" fmla="*/ 21945 w 4756505"/>
                <a:gd name="connsiteY34" fmla="*/ 642701 h 4950541"/>
                <a:gd name="connsiteX35" fmla="*/ 62585 w 4756505"/>
                <a:gd name="connsiteY35" fmla="*/ 520781 h 4950541"/>
                <a:gd name="connsiteX36" fmla="*/ 164185 w 4756505"/>
                <a:gd name="connsiteY36" fmla="*/ 337901 h 4950541"/>
                <a:gd name="connsiteX37" fmla="*/ 300816 w 4756505"/>
                <a:gd name="connsiteY37" fmla="*/ 180581 h 4950541"/>
                <a:gd name="connsiteX38" fmla="*/ 537116 w 4756505"/>
                <a:gd name="connsiteY3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347065 w 4756505"/>
                <a:gd name="connsiteY29" fmla="*/ 3263981 h 4950541"/>
                <a:gd name="connsiteX30" fmla="*/ 184505 w 4756505"/>
                <a:gd name="connsiteY30" fmla="*/ 2959181 h 4950541"/>
                <a:gd name="connsiteX31" fmla="*/ 21945 w 4756505"/>
                <a:gd name="connsiteY31" fmla="*/ 1679021 h 4950541"/>
                <a:gd name="connsiteX32" fmla="*/ 1625 w 4756505"/>
                <a:gd name="connsiteY32" fmla="*/ 1435181 h 4950541"/>
                <a:gd name="connsiteX33" fmla="*/ 21945 w 4756505"/>
                <a:gd name="connsiteY33" fmla="*/ 642701 h 4950541"/>
                <a:gd name="connsiteX34" fmla="*/ 62585 w 4756505"/>
                <a:gd name="connsiteY34" fmla="*/ 520781 h 4950541"/>
                <a:gd name="connsiteX35" fmla="*/ 164185 w 4756505"/>
                <a:gd name="connsiteY35" fmla="*/ 337901 h 4950541"/>
                <a:gd name="connsiteX36" fmla="*/ 300816 w 4756505"/>
                <a:gd name="connsiteY36" fmla="*/ 180581 h 4950541"/>
                <a:gd name="connsiteX37" fmla="*/ 537116 w 4756505"/>
                <a:gd name="connsiteY37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428345 w 4756505"/>
                <a:gd name="connsiteY28" fmla="*/ 3385901 h 4950541"/>
                <a:gd name="connsiteX29" fmla="*/ 184505 w 4756505"/>
                <a:gd name="connsiteY29" fmla="*/ 2959181 h 4950541"/>
                <a:gd name="connsiteX30" fmla="*/ 21945 w 4756505"/>
                <a:gd name="connsiteY30" fmla="*/ 1679021 h 4950541"/>
                <a:gd name="connsiteX31" fmla="*/ 1625 w 4756505"/>
                <a:gd name="connsiteY31" fmla="*/ 1435181 h 4950541"/>
                <a:gd name="connsiteX32" fmla="*/ 21945 w 4756505"/>
                <a:gd name="connsiteY32" fmla="*/ 642701 h 4950541"/>
                <a:gd name="connsiteX33" fmla="*/ 62585 w 4756505"/>
                <a:gd name="connsiteY33" fmla="*/ 520781 h 4950541"/>
                <a:gd name="connsiteX34" fmla="*/ 164185 w 4756505"/>
                <a:gd name="connsiteY34" fmla="*/ 337901 h 4950541"/>
                <a:gd name="connsiteX35" fmla="*/ 300816 w 4756505"/>
                <a:gd name="connsiteY35" fmla="*/ 180581 h 4950541"/>
                <a:gd name="connsiteX36" fmla="*/ 537116 w 4756505"/>
                <a:gd name="connsiteY36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509625 w 4756505"/>
                <a:gd name="connsiteY26" fmla="*/ 3487501 h 4950541"/>
                <a:gd name="connsiteX27" fmla="*/ 448665 w 4756505"/>
                <a:gd name="connsiteY27" fmla="*/ 3446861 h 4950541"/>
                <a:gd name="connsiteX28" fmla="*/ 184505 w 4756505"/>
                <a:gd name="connsiteY28" fmla="*/ 2959181 h 4950541"/>
                <a:gd name="connsiteX29" fmla="*/ 21945 w 4756505"/>
                <a:gd name="connsiteY29" fmla="*/ 1679021 h 4950541"/>
                <a:gd name="connsiteX30" fmla="*/ 1625 w 4756505"/>
                <a:gd name="connsiteY30" fmla="*/ 1435181 h 4950541"/>
                <a:gd name="connsiteX31" fmla="*/ 21945 w 4756505"/>
                <a:gd name="connsiteY31" fmla="*/ 642701 h 4950541"/>
                <a:gd name="connsiteX32" fmla="*/ 62585 w 4756505"/>
                <a:gd name="connsiteY32" fmla="*/ 520781 h 4950541"/>
                <a:gd name="connsiteX33" fmla="*/ 164185 w 4756505"/>
                <a:gd name="connsiteY33" fmla="*/ 337901 h 4950541"/>
                <a:gd name="connsiteX34" fmla="*/ 300816 w 4756505"/>
                <a:gd name="connsiteY34" fmla="*/ 180581 h 4950541"/>
                <a:gd name="connsiteX35" fmla="*/ 537116 w 4756505"/>
                <a:gd name="connsiteY35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712825 w 4756505"/>
                <a:gd name="connsiteY24" fmla="*/ 3731341 h 4950541"/>
                <a:gd name="connsiteX25" fmla="*/ 651865 w 4756505"/>
                <a:gd name="connsiteY25" fmla="*/ 3670381 h 4950541"/>
                <a:gd name="connsiteX26" fmla="*/ 448665 w 4756505"/>
                <a:gd name="connsiteY26" fmla="*/ 3446861 h 4950541"/>
                <a:gd name="connsiteX27" fmla="*/ 184505 w 4756505"/>
                <a:gd name="connsiteY27" fmla="*/ 2959181 h 4950541"/>
                <a:gd name="connsiteX28" fmla="*/ 21945 w 4756505"/>
                <a:gd name="connsiteY28" fmla="*/ 1679021 h 4950541"/>
                <a:gd name="connsiteX29" fmla="*/ 1625 w 4756505"/>
                <a:gd name="connsiteY29" fmla="*/ 1435181 h 4950541"/>
                <a:gd name="connsiteX30" fmla="*/ 21945 w 4756505"/>
                <a:gd name="connsiteY30" fmla="*/ 642701 h 4950541"/>
                <a:gd name="connsiteX31" fmla="*/ 62585 w 4756505"/>
                <a:gd name="connsiteY31" fmla="*/ 520781 h 4950541"/>
                <a:gd name="connsiteX32" fmla="*/ 164185 w 4756505"/>
                <a:gd name="connsiteY32" fmla="*/ 337901 h 4950541"/>
                <a:gd name="connsiteX33" fmla="*/ 300816 w 4756505"/>
                <a:gd name="connsiteY33" fmla="*/ 180581 h 4950541"/>
                <a:gd name="connsiteX34" fmla="*/ 537116 w 4756505"/>
                <a:gd name="connsiteY34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651865 w 4756505"/>
                <a:gd name="connsiteY24" fmla="*/ 3670381 h 4950541"/>
                <a:gd name="connsiteX25" fmla="*/ 448665 w 4756505"/>
                <a:gd name="connsiteY25" fmla="*/ 3446861 h 4950541"/>
                <a:gd name="connsiteX26" fmla="*/ 184505 w 4756505"/>
                <a:gd name="connsiteY26" fmla="*/ 2959181 h 4950541"/>
                <a:gd name="connsiteX27" fmla="*/ 21945 w 4756505"/>
                <a:gd name="connsiteY27" fmla="*/ 1679021 h 4950541"/>
                <a:gd name="connsiteX28" fmla="*/ 1625 w 4756505"/>
                <a:gd name="connsiteY28" fmla="*/ 1435181 h 4950541"/>
                <a:gd name="connsiteX29" fmla="*/ 21945 w 4756505"/>
                <a:gd name="connsiteY29" fmla="*/ 642701 h 4950541"/>
                <a:gd name="connsiteX30" fmla="*/ 62585 w 4756505"/>
                <a:gd name="connsiteY30" fmla="*/ 520781 h 4950541"/>
                <a:gd name="connsiteX31" fmla="*/ 164185 w 4756505"/>
                <a:gd name="connsiteY31" fmla="*/ 337901 h 4950541"/>
                <a:gd name="connsiteX32" fmla="*/ 300816 w 4756505"/>
                <a:gd name="connsiteY32" fmla="*/ 180581 h 4950541"/>
                <a:gd name="connsiteX33" fmla="*/ 537116 w 4756505"/>
                <a:gd name="connsiteY3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651865 w 4756505"/>
                <a:gd name="connsiteY24" fmla="*/ 3732444 h 4950541"/>
                <a:gd name="connsiteX25" fmla="*/ 448665 w 4756505"/>
                <a:gd name="connsiteY25" fmla="*/ 3446861 h 4950541"/>
                <a:gd name="connsiteX26" fmla="*/ 184505 w 4756505"/>
                <a:gd name="connsiteY26" fmla="*/ 2959181 h 4950541"/>
                <a:gd name="connsiteX27" fmla="*/ 21945 w 4756505"/>
                <a:gd name="connsiteY27" fmla="*/ 1679021 h 4950541"/>
                <a:gd name="connsiteX28" fmla="*/ 1625 w 4756505"/>
                <a:gd name="connsiteY28" fmla="*/ 1435181 h 4950541"/>
                <a:gd name="connsiteX29" fmla="*/ 21945 w 4756505"/>
                <a:gd name="connsiteY29" fmla="*/ 642701 h 4950541"/>
                <a:gd name="connsiteX30" fmla="*/ 62585 w 4756505"/>
                <a:gd name="connsiteY30" fmla="*/ 520781 h 4950541"/>
                <a:gd name="connsiteX31" fmla="*/ 164185 w 4756505"/>
                <a:gd name="connsiteY31" fmla="*/ 337901 h 4950541"/>
                <a:gd name="connsiteX32" fmla="*/ 300816 w 4756505"/>
                <a:gd name="connsiteY32" fmla="*/ 180581 h 4950541"/>
                <a:gd name="connsiteX33" fmla="*/ 537116 w 4756505"/>
                <a:gd name="connsiteY3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1058265 w 4756505"/>
                <a:gd name="connsiteY21" fmla="*/ 3975181 h 4950541"/>
                <a:gd name="connsiteX22" fmla="*/ 997305 w 4756505"/>
                <a:gd name="connsiteY22" fmla="*/ 3954861 h 4950541"/>
                <a:gd name="connsiteX23" fmla="*/ 814425 w 4756505"/>
                <a:gd name="connsiteY23" fmla="*/ 3853261 h 4950541"/>
                <a:gd name="connsiteX24" fmla="*/ 651865 w 4756505"/>
                <a:gd name="connsiteY24" fmla="*/ 3732444 h 4950541"/>
                <a:gd name="connsiteX25" fmla="*/ 440389 w 4756505"/>
                <a:gd name="connsiteY25" fmla="*/ 3479961 h 4950541"/>
                <a:gd name="connsiteX26" fmla="*/ 184505 w 4756505"/>
                <a:gd name="connsiteY26" fmla="*/ 2959181 h 4950541"/>
                <a:gd name="connsiteX27" fmla="*/ 21945 w 4756505"/>
                <a:gd name="connsiteY27" fmla="*/ 1679021 h 4950541"/>
                <a:gd name="connsiteX28" fmla="*/ 1625 w 4756505"/>
                <a:gd name="connsiteY28" fmla="*/ 1435181 h 4950541"/>
                <a:gd name="connsiteX29" fmla="*/ 21945 w 4756505"/>
                <a:gd name="connsiteY29" fmla="*/ 642701 h 4950541"/>
                <a:gd name="connsiteX30" fmla="*/ 62585 w 4756505"/>
                <a:gd name="connsiteY30" fmla="*/ 520781 h 4950541"/>
                <a:gd name="connsiteX31" fmla="*/ 164185 w 4756505"/>
                <a:gd name="connsiteY31" fmla="*/ 337901 h 4950541"/>
                <a:gd name="connsiteX32" fmla="*/ 300816 w 4756505"/>
                <a:gd name="connsiteY32" fmla="*/ 180581 h 4950541"/>
                <a:gd name="connsiteX33" fmla="*/ 537116 w 4756505"/>
                <a:gd name="connsiteY3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241145 w 4756505"/>
                <a:gd name="connsiteY19" fmla="*/ 4056461 h 4950541"/>
                <a:gd name="connsiteX20" fmla="*/ 1180185 w 4756505"/>
                <a:gd name="connsiteY20" fmla="*/ 4015821 h 4950541"/>
                <a:gd name="connsiteX21" fmla="*/ 997305 w 4756505"/>
                <a:gd name="connsiteY21" fmla="*/ 3954861 h 4950541"/>
                <a:gd name="connsiteX22" fmla="*/ 814425 w 4756505"/>
                <a:gd name="connsiteY22" fmla="*/ 3853261 h 4950541"/>
                <a:gd name="connsiteX23" fmla="*/ 651865 w 4756505"/>
                <a:gd name="connsiteY23" fmla="*/ 3732444 h 4950541"/>
                <a:gd name="connsiteX24" fmla="*/ 440389 w 4756505"/>
                <a:gd name="connsiteY24" fmla="*/ 3479961 h 4950541"/>
                <a:gd name="connsiteX25" fmla="*/ 184505 w 4756505"/>
                <a:gd name="connsiteY25" fmla="*/ 2959181 h 4950541"/>
                <a:gd name="connsiteX26" fmla="*/ 21945 w 4756505"/>
                <a:gd name="connsiteY26" fmla="*/ 1679021 h 4950541"/>
                <a:gd name="connsiteX27" fmla="*/ 1625 w 4756505"/>
                <a:gd name="connsiteY27" fmla="*/ 1435181 h 4950541"/>
                <a:gd name="connsiteX28" fmla="*/ 21945 w 4756505"/>
                <a:gd name="connsiteY28" fmla="*/ 642701 h 4950541"/>
                <a:gd name="connsiteX29" fmla="*/ 62585 w 4756505"/>
                <a:gd name="connsiteY29" fmla="*/ 520781 h 4950541"/>
                <a:gd name="connsiteX30" fmla="*/ 164185 w 4756505"/>
                <a:gd name="connsiteY30" fmla="*/ 337901 h 4950541"/>
                <a:gd name="connsiteX31" fmla="*/ 300816 w 4756505"/>
                <a:gd name="connsiteY31" fmla="*/ 180581 h 4950541"/>
                <a:gd name="connsiteX32" fmla="*/ 537116 w 4756505"/>
                <a:gd name="connsiteY32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180185 w 4756505"/>
                <a:gd name="connsiteY19" fmla="*/ 4015821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302105 w 4756505"/>
                <a:gd name="connsiteY18" fmla="*/ 4097101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281417 w 4756505"/>
                <a:gd name="connsiteY18" fmla="*/ 4092963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281417 w 4756505"/>
                <a:gd name="connsiteY18" fmla="*/ 4092963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281417 w 4756505"/>
                <a:gd name="connsiteY18" fmla="*/ 4092963 h 4950541"/>
                <a:gd name="connsiteX19" fmla="*/ 1171910 w 4756505"/>
                <a:gd name="connsiteY19" fmla="*/ 4053059 h 4950541"/>
                <a:gd name="connsiteX20" fmla="*/ 997305 w 4756505"/>
                <a:gd name="connsiteY20" fmla="*/ 3954861 h 4950541"/>
                <a:gd name="connsiteX21" fmla="*/ 814425 w 4756505"/>
                <a:gd name="connsiteY21" fmla="*/ 3853261 h 4950541"/>
                <a:gd name="connsiteX22" fmla="*/ 651865 w 4756505"/>
                <a:gd name="connsiteY22" fmla="*/ 3732444 h 4950541"/>
                <a:gd name="connsiteX23" fmla="*/ 440389 w 4756505"/>
                <a:gd name="connsiteY23" fmla="*/ 3479961 h 4950541"/>
                <a:gd name="connsiteX24" fmla="*/ 184505 w 4756505"/>
                <a:gd name="connsiteY24" fmla="*/ 2959181 h 4950541"/>
                <a:gd name="connsiteX25" fmla="*/ 21945 w 4756505"/>
                <a:gd name="connsiteY25" fmla="*/ 1679021 h 4950541"/>
                <a:gd name="connsiteX26" fmla="*/ 1625 w 4756505"/>
                <a:gd name="connsiteY26" fmla="*/ 1435181 h 4950541"/>
                <a:gd name="connsiteX27" fmla="*/ 21945 w 4756505"/>
                <a:gd name="connsiteY27" fmla="*/ 642701 h 4950541"/>
                <a:gd name="connsiteX28" fmla="*/ 62585 w 4756505"/>
                <a:gd name="connsiteY28" fmla="*/ 520781 h 4950541"/>
                <a:gd name="connsiteX29" fmla="*/ 164185 w 4756505"/>
                <a:gd name="connsiteY29" fmla="*/ 337901 h 4950541"/>
                <a:gd name="connsiteX30" fmla="*/ 300816 w 4756505"/>
                <a:gd name="connsiteY30" fmla="*/ 180581 h 4950541"/>
                <a:gd name="connsiteX31" fmla="*/ 537116 w 4756505"/>
                <a:gd name="connsiteY3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198701 h 4950541"/>
                <a:gd name="connsiteX17" fmla="*/ 1424025 w 4756505"/>
                <a:gd name="connsiteY17" fmla="*/ 4178381 h 4950541"/>
                <a:gd name="connsiteX18" fmla="*/ 1171910 w 4756505"/>
                <a:gd name="connsiteY18" fmla="*/ 4053059 h 4950541"/>
                <a:gd name="connsiteX19" fmla="*/ 997305 w 4756505"/>
                <a:gd name="connsiteY19" fmla="*/ 3954861 h 4950541"/>
                <a:gd name="connsiteX20" fmla="*/ 814425 w 4756505"/>
                <a:gd name="connsiteY20" fmla="*/ 3853261 h 4950541"/>
                <a:gd name="connsiteX21" fmla="*/ 651865 w 4756505"/>
                <a:gd name="connsiteY21" fmla="*/ 3732444 h 4950541"/>
                <a:gd name="connsiteX22" fmla="*/ 440389 w 4756505"/>
                <a:gd name="connsiteY22" fmla="*/ 3479961 h 4950541"/>
                <a:gd name="connsiteX23" fmla="*/ 184505 w 4756505"/>
                <a:gd name="connsiteY23" fmla="*/ 2959181 h 4950541"/>
                <a:gd name="connsiteX24" fmla="*/ 21945 w 4756505"/>
                <a:gd name="connsiteY24" fmla="*/ 1679021 h 4950541"/>
                <a:gd name="connsiteX25" fmla="*/ 1625 w 4756505"/>
                <a:gd name="connsiteY25" fmla="*/ 1435181 h 4950541"/>
                <a:gd name="connsiteX26" fmla="*/ 21945 w 4756505"/>
                <a:gd name="connsiteY26" fmla="*/ 642701 h 4950541"/>
                <a:gd name="connsiteX27" fmla="*/ 62585 w 4756505"/>
                <a:gd name="connsiteY27" fmla="*/ 520781 h 4950541"/>
                <a:gd name="connsiteX28" fmla="*/ 164185 w 4756505"/>
                <a:gd name="connsiteY28" fmla="*/ 337901 h 4950541"/>
                <a:gd name="connsiteX29" fmla="*/ 300816 w 4756505"/>
                <a:gd name="connsiteY29" fmla="*/ 180581 h 4950541"/>
                <a:gd name="connsiteX30" fmla="*/ 537116 w 4756505"/>
                <a:gd name="connsiteY3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84985 w 4756505"/>
                <a:gd name="connsiteY16" fmla="*/ 4211113 h 4950541"/>
                <a:gd name="connsiteX17" fmla="*/ 1424025 w 4756505"/>
                <a:gd name="connsiteY17" fmla="*/ 4178381 h 4950541"/>
                <a:gd name="connsiteX18" fmla="*/ 1171910 w 4756505"/>
                <a:gd name="connsiteY18" fmla="*/ 4053059 h 4950541"/>
                <a:gd name="connsiteX19" fmla="*/ 997305 w 4756505"/>
                <a:gd name="connsiteY19" fmla="*/ 3954861 h 4950541"/>
                <a:gd name="connsiteX20" fmla="*/ 814425 w 4756505"/>
                <a:gd name="connsiteY20" fmla="*/ 3853261 h 4950541"/>
                <a:gd name="connsiteX21" fmla="*/ 651865 w 4756505"/>
                <a:gd name="connsiteY21" fmla="*/ 3732444 h 4950541"/>
                <a:gd name="connsiteX22" fmla="*/ 440389 w 4756505"/>
                <a:gd name="connsiteY22" fmla="*/ 3479961 h 4950541"/>
                <a:gd name="connsiteX23" fmla="*/ 184505 w 4756505"/>
                <a:gd name="connsiteY23" fmla="*/ 2959181 h 4950541"/>
                <a:gd name="connsiteX24" fmla="*/ 21945 w 4756505"/>
                <a:gd name="connsiteY24" fmla="*/ 1679021 h 4950541"/>
                <a:gd name="connsiteX25" fmla="*/ 1625 w 4756505"/>
                <a:gd name="connsiteY25" fmla="*/ 1435181 h 4950541"/>
                <a:gd name="connsiteX26" fmla="*/ 21945 w 4756505"/>
                <a:gd name="connsiteY26" fmla="*/ 642701 h 4950541"/>
                <a:gd name="connsiteX27" fmla="*/ 62585 w 4756505"/>
                <a:gd name="connsiteY27" fmla="*/ 520781 h 4950541"/>
                <a:gd name="connsiteX28" fmla="*/ 164185 w 4756505"/>
                <a:gd name="connsiteY28" fmla="*/ 337901 h 4950541"/>
                <a:gd name="connsiteX29" fmla="*/ 300816 w 4756505"/>
                <a:gd name="connsiteY29" fmla="*/ 180581 h 4950541"/>
                <a:gd name="connsiteX30" fmla="*/ 537116 w 4756505"/>
                <a:gd name="connsiteY3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545945 w 4756505"/>
                <a:gd name="connsiteY15" fmla="*/ 4239341 h 4950541"/>
                <a:gd name="connsiteX16" fmla="*/ 1424025 w 4756505"/>
                <a:gd name="connsiteY16" fmla="*/ 4178381 h 4950541"/>
                <a:gd name="connsiteX17" fmla="*/ 1171910 w 4756505"/>
                <a:gd name="connsiteY17" fmla="*/ 4053059 h 4950541"/>
                <a:gd name="connsiteX18" fmla="*/ 997305 w 4756505"/>
                <a:gd name="connsiteY18" fmla="*/ 3954861 h 4950541"/>
                <a:gd name="connsiteX19" fmla="*/ 814425 w 4756505"/>
                <a:gd name="connsiteY19" fmla="*/ 3853261 h 4950541"/>
                <a:gd name="connsiteX20" fmla="*/ 651865 w 4756505"/>
                <a:gd name="connsiteY20" fmla="*/ 3732444 h 4950541"/>
                <a:gd name="connsiteX21" fmla="*/ 440389 w 4756505"/>
                <a:gd name="connsiteY21" fmla="*/ 3479961 h 4950541"/>
                <a:gd name="connsiteX22" fmla="*/ 184505 w 4756505"/>
                <a:gd name="connsiteY22" fmla="*/ 2959181 h 4950541"/>
                <a:gd name="connsiteX23" fmla="*/ 21945 w 4756505"/>
                <a:gd name="connsiteY23" fmla="*/ 1679021 h 4950541"/>
                <a:gd name="connsiteX24" fmla="*/ 1625 w 4756505"/>
                <a:gd name="connsiteY24" fmla="*/ 1435181 h 4950541"/>
                <a:gd name="connsiteX25" fmla="*/ 21945 w 4756505"/>
                <a:gd name="connsiteY25" fmla="*/ 642701 h 4950541"/>
                <a:gd name="connsiteX26" fmla="*/ 62585 w 4756505"/>
                <a:gd name="connsiteY26" fmla="*/ 520781 h 4950541"/>
                <a:gd name="connsiteX27" fmla="*/ 164185 w 4756505"/>
                <a:gd name="connsiteY27" fmla="*/ 337901 h 4950541"/>
                <a:gd name="connsiteX28" fmla="*/ 300816 w 4756505"/>
                <a:gd name="connsiteY28" fmla="*/ 180581 h 4950541"/>
                <a:gd name="connsiteX29" fmla="*/ 537116 w 4756505"/>
                <a:gd name="connsiteY29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2196185 w 4756505"/>
                <a:gd name="connsiteY12" fmla="*/ 4320621 h 4950541"/>
                <a:gd name="connsiteX13" fmla="*/ 1850745 w 4756505"/>
                <a:gd name="connsiteY13" fmla="*/ 4279981 h 4950541"/>
                <a:gd name="connsiteX14" fmla="*/ 1728825 w 4756505"/>
                <a:gd name="connsiteY14" fmla="*/ 4259661 h 4950541"/>
                <a:gd name="connsiteX15" fmla="*/ 1424025 w 4756505"/>
                <a:gd name="connsiteY15" fmla="*/ 4178381 h 4950541"/>
                <a:gd name="connsiteX16" fmla="*/ 1171910 w 4756505"/>
                <a:gd name="connsiteY16" fmla="*/ 4053059 h 4950541"/>
                <a:gd name="connsiteX17" fmla="*/ 997305 w 4756505"/>
                <a:gd name="connsiteY17" fmla="*/ 3954861 h 4950541"/>
                <a:gd name="connsiteX18" fmla="*/ 814425 w 4756505"/>
                <a:gd name="connsiteY18" fmla="*/ 3853261 h 4950541"/>
                <a:gd name="connsiteX19" fmla="*/ 651865 w 4756505"/>
                <a:gd name="connsiteY19" fmla="*/ 3732444 h 4950541"/>
                <a:gd name="connsiteX20" fmla="*/ 440389 w 4756505"/>
                <a:gd name="connsiteY20" fmla="*/ 3479961 h 4950541"/>
                <a:gd name="connsiteX21" fmla="*/ 184505 w 4756505"/>
                <a:gd name="connsiteY21" fmla="*/ 2959181 h 4950541"/>
                <a:gd name="connsiteX22" fmla="*/ 21945 w 4756505"/>
                <a:gd name="connsiteY22" fmla="*/ 1679021 h 4950541"/>
                <a:gd name="connsiteX23" fmla="*/ 1625 w 4756505"/>
                <a:gd name="connsiteY23" fmla="*/ 1435181 h 4950541"/>
                <a:gd name="connsiteX24" fmla="*/ 21945 w 4756505"/>
                <a:gd name="connsiteY24" fmla="*/ 642701 h 4950541"/>
                <a:gd name="connsiteX25" fmla="*/ 62585 w 4756505"/>
                <a:gd name="connsiteY25" fmla="*/ 520781 h 4950541"/>
                <a:gd name="connsiteX26" fmla="*/ 164185 w 4756505"/>
                <a:gd name="connsiteY26" fmla="*/ 337901 h 4950541"/>
                <a:gd name="connsiteX27" fmla="*/ 300816 w 4756505"/>
                <a:gd name="connsiteY27" fmla="*/ 180581 h 4950541"/>
                <a:gd name="connsiteX28" fmla="*/ 537116 w 4756505"/>
                <a:gd name="connsiteY28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1850745 w 4756505"/>
                <a:gd name="connsiteY12" fmla="*/ 4279981 h 4950541"/>
                <a:gd name="connsiteX13" fmla="*/ 1728825 w 4756505"/>
                <a:gd name="connsiteY13" fmla="*/ 4259661 h 4950541"/>
                <a:gd name="connsiteX14" fmla="*/ 1424025 w 4756505"/>
                <a:gd name="connsiteY14" fmla="*/ 4178381 h 4950541"/>
                <a:gd name="connsiteX15" fmla="*/ 1171910 w 4756505"/>
                <a:gd name="connsiteY15" fmla="*/ 4053059 h 4950541"/>
                <a:gd name="connsiteX16" fmla="*/ 997305 w 4756505"/>
                <a:gd name="connsiteY16" fmla="*/ 3954861 h 4950541"/>
                <a:gd name="connsiteX17" fmla="*/ 814425 w 4756505"/>
                <a:gd name="connsiteY17" fmla="*/ 3853261 h 4950541"/>
                <a:gd name="connsiteX18" fmla="*/ 651865 w 4756505"/>
                <a:gd name="connsiteY18" fmla="*/ 3732444 h 4950541"/>
                <a:gd name="connsiteX19" fmla="*/ 440389 w 4756505"/>
                <a:gd name="connsiteY19" fmla="*/ 3479961 h 4950541"/>
                <a:gd name="connsiteX20" fmla="*/ 184505 w 4756505"/>
                <a:gd name="connsiteY20" fmla="*/ 2959181 h 4950541"/>
                <a:gd name="connsiteX21" fmla="*/ 21945 w 4756505"/>
                <a:gd name="connsiteY21" fmla="*/ 1679021 h 4950541"/>
                <a:gd name="connsiteX22" fmla="*/ 1625 w 4756505"/>
                <a:gd name="connsiteY22" fmla="*/ 1435181 h 4950541"/>
                <a:gd name="connsiteX23" fmla="*/ 21945 w 4756505"/>
                <a:gd name="connsiteY23" fmla="*/ 642701 h 4950541"/>
                <a:gd name="connsiteX24" fmla="*/ 62585 w 4756505"/>
                <a:gd name="connsiteY24" fmla="*/ 520781 h 4950541"/>
                <a:gd name="connsiteX25" fmla="*/ 164185 w 4756505"/>
                <a:gd name="connsiteY25" fmla="*/ 337901 h 4950541"/>
                <a:gd name="connsiteX26" fmla="*/ 300816 w 4756505"/>
                <a:gd name="connsiteY26" fmla="*/ 180581 h 4950541"/>
                <a:gd name="connsiteX27" fmla="*/ 537116 w 4756505"/>
                <a:gd name="connsiteY27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379065 w 4756505"/>
                <a:gd name="connsiteY10" fmla="*/ 4361261 h 4950541"/>
                <a:gd name="connsiteX11" fmla="*/ 2277465 w 4756505"/>
                <a:gd name="connsiteY11" fmla="*/ 4340941 h 4950541"/>
                <a:gd name="connsiteX12" fmla="*/ 1850745 w 4756505"/>
                <a:gd name="connsiteY12" fmla="*/ 4279981 h 4950541"/>
                <a:gd name="connsiteX13" fmla="*/ 1728825 w 4756505"/>
                <a:gd name="connsiteY13" fmla="*/ 4259661 h 4950541"/>
                <a:gd name="connsiteX14" fmla="*/ 1424025 w 4756505"/>
                <a:gd name="connsiteY14" fmla="*/ 4178381 h 4950541"/>
                <a:gd name="connsiteX15" fmla="*/ 1171910 w 4756505"/>
                <a:gd name="connsiteY15" fmla="*/ 4053059 h 4950541"/>
                <a:gd name="connsiteX16" fmla="*/ 997305 w 4756505"/>
                <a:gd name="connsiteY16" fmla="*/ 3954861 h 4950541"/>
                <a:gd name="connsiteX17" fmla="*/ 814425 w 4756505"/>
                <a:gd name="connsiteY17" fmla="*/ 3853261 h 4950541"/>
                <a:gd name="connsiteX18" fmla="*/ 651865 w 4756505"/>
                <a:gd name="connsiteY18" fmla="*/ 3732444 h 4950541"/>
                <a:gd name="connsiteX19" fmla="*/ 440389 w 4756505"/>
                <a:gd name="connsiteY19" fmla="*/ 3479961 h 4950541"/>
                <a:gd name="connsiteX20" fmla="*/ 184505 w 4756505"/>
                <a:gd name="connsiteY20" fmla="*/ 2959181 h 4950541"/>
                <a:gd name="connsiteX21" fmla="*/ 21945 w 4756505"/>
                <a:gd name="connsiteY21" fmla="*/ 1679021 h 4950541"/>
                <a:gd name="connsiteX22" fmla="*/ 1625 w 4756505"/>
                <a:gd name="connsiteY22" fmla="*/ 1435181 h 4950541"/>
                <a:gd name="connsiteX23" fmla="*/ 21945 w 4756505"/>
                <a:gd name="connsiteY23" fmla="*/ 642701 h 4950541"/>
                <a:gd name="connsiteX24" fmla="*/ 62585 w 4756505"/>
                <a:gd name="connsiteY24" fmla="*/ 520781 h 4950541"/>
                <a:gd name="connsiteX25" fmla="*/ 164185 w 4756505"/>
                <a:gd name="connsiteY25" fmla="*/ 337901 h 4950541"/>
                <a:gd name="connsiteX26" fmla="*/ 300816 w 4756505"/>
                <a:gd name="connsiteY26" fmla="*/ 180581 h 4950541"/>
                <a:gd name="connsiteX27" fmla="*/ 537116 w 4756505"/>
                <a:gd name="connsiteY27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460345 w 4756505"/>
                <a:gd name="connsiteY9" fmla="*/ 4381581 h 4950541"/>
                <a:gd name="connsiteX10" fmla="*/ 2277465 w 4756505"/>
                <a:gd name="connsiteY10" fmla="*/ 4340941 h 4950541"/>
                <a:gd name="connsiteX11" fmla="*/ 1850745 w 4756505"/>
                <a:gd name="connsiteY11" fmla="*/ 4279981 h 4950541"/>
                <a:gd name="connsiteX12" fmla="*/ 1728825 w 4756505"/>
                <a:gd name="connsiteY12" fmla="*/ 4259661 h 4950541"/>
                <a:gd name="connsiteX13" fmla="*/ 1424025 w 4756505"/>
                <a:gd name="connsiteY13" fmla="*/ 4178381 h 4950541"/>
                <a:gd name="connsiteX14" fmla="*/ 1171910 w 4756505"/>
                <a:gd name="connsiteY14" fmla="*/ 4053059 h 4950541"/>
                <a:gd name="connsiteX15" fmla="*/ 997305 w 4756505"/>
                <a:gd name="connsiteY15" fmla="*/ 3954861 h 4950541"/>
                <a:gd name="connsiteX16" fmla="*/ 814425 w 4756505"/>
                <a:gd name="connsiteY16" fmla="*/ 3853261 h 4950541"/>
                <a:gd name="connsiteX17" fmla="*/ 651865 w 4756505"/>
                <a:gd name="connsiteY17" fmla="*/ 3732444 h 4950541"/>
                <a:gd name="connsiteX18" fmla="*/ 440389 w 4756505"/>
                <a:gd name="connsiteY18" fmla="*/ 3479961 h 4950541"/>
                <a:gd name="connsiteX19" fmla="*/ 184505 w 4756505"/>
                <a:gd name="connsiteY19" fmla="*/ 2959181 h 4950541"/>
                <a:gd name="connsiteX20" fmla="*/ 21945 w 4756505"/>
                <a:gd name="connsiteY20" fmla="*/ 1679021 h 4950541"/>
                <a:gd name="connsiteX21" fmla="*/ 1625 w 4756505"/>
                <a:gd name="connsiteY21" fmla="*/ 1435181 h 4950541"/>
                <a:gd name="connsiteX22" fmla="*/ 21945 w 4756505"/>
                <a:gd name="connsiteY22" fmla="*/ 642701 h 4950541"/>
                <a:gd name="connsiteX23" fmla="*/ 62585 w 4756505"/>
                <a:gd name="connsiteY23" fmla="*/ 520781 h 4950541"/>
                <a:gd name="connsiteX24" fmla="*/ 164185 w 4756505"/>
                <a:gd name="connsiteY24" fmla="*/ 337901 h 4950541"/>
                <a:gd name="connsiteX25" fmla="*/ 300816 w 4756505"/>
                <a:gd name="connsiteY25" fmla="*/ 180581 h 4950541"/>
                <a:gd name="connsiteX26" fmla="*/ 537116 w 4756505"/>
                <a:gd name="connsiteY26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277465 w 4756505"/>
                <a:gd name="connsiteY9" fmla="*/ 4340941 h 4950541"/>
                <a:gd name="connsiteX10" fmla="*/ 1850745 w 4756505"/>
                <a:gd name="connsiteY10" fmla="*/ 4279981 h 4950541"/>
                <a:gd name="connsiteX11" fmla="*/ 1728825 w 4756505"/>
                <a:gd name="connsiteY11" fmla="*/ 4259661 h 4950541"/>
                <a:gd name="connsiteX12" fmla="*/ 1424025 w 4756505"/>
                <a:gd name="connsiteY12" fmla="*/ 4178381 h 4950541"/>
                <a:gd name="connsiteX13" fmla="*/ 1171910 w 4756505"/>
                <a:gd name="connsiteY13" fmla="*/ 4053059 h 4950541"/>
                <a:gd name="connsiteX14" fmla="*/ 997305 w 4756505"/>
                <a:gd name="connsiteY14" fmla="*/ 3954861 h 4950541"/>
                <a:gd name="connsiteX15" fmla="*/ 814425 w 4756505"/>
                <a:gd name="connsiteY15" fmla="*/ 3853261 h 4950541"/>
                <a:gd name="connsiteX16" fmla="*/ 651865 w 4756505"/>
                <a:gd name="connsiteY16" fmla="*/ 3732444 h 4950541"/>
                <a:gd name="connsiteX17" fmla="*/ 440389 w 4756505"/>
                <a:gd name="connsiteY17" fmla="*/ 3479961 h 4950541"/>
                <a:gd name="connsiteX18" fmla="*/ 184505 w 4756505"/>
                <a:gd name="connsiteY18" fmla="*/ 2959181 h 4950541"/>
                <a:gd name="connsiteX19" fmla="*/ 21945 w 4756505"/>
                <a:gd name="connsiteY19" fmla="*/ 1679021 h 4950541"/>
                <a:gd name="connsiteX20" fmla="*/ 1625 w 4756505"/>
                <a:gd name="connsiteY20" fmla="*/ 1435181 h 4950541"/>
                <a:gd name="connsiteX21" fmla="*/ 21945 w 4756505"/>
                <a:gd name="connsiteY21" fmla="*/ 642701 h 4950541"/>
                <a:gd name="connsiteX22" fmla="*/ 62585 w 4756505"/>
                <a:gd name="connsiteY22" fmla="*/ 520781 h 4950541"/>
                <a:gd name="connsiteX23" fmla="*/ 164185 w 4756505"/>
                <a:gd name="connsiteY23" fmla="*/ 337901 h 4950541"/>
                <a:gd name="connsiteX24" fmla="*/ 300816 w 4756505"/>
                <a:gd name="connsiteY24" fmla="*/ 180581 h 4950541"/>
                <a:gd name="connsiteX25" fmla="*/ 537116 w 4756505"/>
                <a:gd name="connsiteY25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2277465 w 4756505"/>
                <a:gd name="connsiteY9" fmla="*/ 4340941 h 4950541"/>
                <a:gd name="connsiteX10" fmla="*/ 1728825 w 4756505"/>
                <a:gd name="connsiteY10" fmla="*/ 4259661 h 4950541"/>
                <a:gd name="connsiteX11" fmla="*/ 1424025 w 4756505"/>
                <a:gd name="connsiteY11" fmla="*/ 4178381 h 4950541"/>
                <a:gd name="connsiteX12" fmla="*/ 1171910 w 4756505"/>
                <a:gd name="connsiteY12" fmla="*/ 4053059 h 4950541"/>
                <a:gd name="connsiteX13" fmla="*/ 997305 w 4756505"/>
                <a:gd name="connsiteY13" fmla="*/ 3954861 h 4950541"/>
                <a:gd name="connsiteX14" fmla="*/ 814425 w 4756505"/>
                <a:gd name="connsiteY14" fmla="*/ 3853261 h 4950541"/>
                <a:gd name="connsiteX15" fmla="*/ 651865 w 4756505"/>
                <a:gd name="connsiteY15" fmla="*/ 3732444 h 4950541"/>
                <a:gd name="connsiteX16" fmla="*/ 440389 w 4756505"/>
                <a:gd name="connsiteY16" fmla="*/ 3479961 h 4950541"/>
                <a:gd name="connsiteX17" fmla="*/ 184505 w 4756505"/>
                <a:gd name="connsiteY17" fmla="*/ 2959181 h 4950541"/>
                <a:gd name="connsiteX18" fmla="*/ 21945 w 4756505"/>
                <a:gd name="connsiteY18" fmla="*/ 1679021 h 4950541"/>
                <a:gd name="connsiteX19" fmla="*/ 1625 w 4756505"/>
                <a:gd name="connsiteY19" fmla="*/ 1435181 h 4950541"/>
                <a:gd name="connsiteX20" fmla="*/ 21945 w 4756505"/>
                <a:gd name="connsiteY20" fmla="*/ 642701 h 4950541"/>
                <a:gd name="connsiteX21" fmla="*/ 62585 w 4756505"/>
                <a:gd name="connsiteY21" fmla="*/ 520781 h 4950541"/>
                <a:gd name="connsiteX22" fmla="*/ 164185 w 4756505"/>
                <a:gd name="connsiteY22" fmla="*/ 337901 h 4950541"/>
                <a:gd name="connsiteX23" fmla="*/ 300816 w 4756505"/>
                <a:gd name="connsiteY23" fmla="*/ 180581 h 4950541"/>
                <a:gd name="connsiteX24" fmla="*/ 537116 w 4756505"/>
                <a:gd name="connsiteY24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3110585 w 4756505"/>
                <a:gd name="connsiteY6" fmla="*/ 4564461 h 4950541"/>
                <a:gd name="connsiteX7" fmla="*/ 2968345 w 4756505"/>
                <a:gd name="connsiteY7" fmla="*/ 4523821 h 4950541"/>
                <a:gd name="connsiteX8" fmla="*/ 2663545 w 4756505"/>
                <a:gd name="connsiteY8" fmla="*/ 4422221 h 4950541"/>
                <a:gd name="connsiteX9" fmla="*/ 1728825 w 4756505"/>
                <a:gd name="connsiteY9" fmla="*/ 4259661 h 4950541"/>
                <a:gd name="connsiteX10" fmla="*/ 1424025 w 4756505"/>
                <a:gd name="connsiteY10" fmla="*/ 4178381 h 4950541"/>
                <a:gd name="connsiteX11" fmla="*/ 1171910 w 4756505"/>
                <a:gd name="connsiteY11" fmla="*/ 4053059 h 4950541"/>
                <a:gd name="connsiteX12" fmla="*/ 997305 w 4756505"/>
                <a:gd name="connsiteY12" fmla="*/ 3954861 h 4950541"/>
                <a:gd name="connsiteX13" fmla="*/ 814425 w 4756505"/>
                <a:gd name="connsiteY13" fmla="*/ 3853261 h 4950541"/>
                <a:gd name="connsiteX14" fmla="*/ 651865 w 4756505"/>
                <a:gd name="connsiteY14" fmla="*/ 3732444 h 4950541"/>
                <a:gd name="connsiteX15" fmla="*/ 440389 w 4756505"/>
                <a:gd name="connsiteY15" fmla="*/ 3479961 h 4950541"/>
                <a:gd name="connsiteX16" fmla="*/ 184505 w 4756505"/>
                <a:gd name="connsiteY16" fmla="*/ 2959181 h 4950541"/>
                <a:gd name="connsiteX17" fmla="*/ 21945 w 4756505"/>
                <a:gd name="connsiteY17" fmla="*/ 1679021 h 4950541"/>
                <a:gd name="connsiteX18" fmla="*/ 1625 w 4756505"/>
                <a:gd name="connsiteY18" fmla="*/ 1435181 h 4950541"/>
                <a:gd name="connsiteX19" fmla="*/ 21945 w 4756505"/>
                <a:gd name="connsiteY19" fmla="*/ 642701 h 4950541"/>
                <a:gd name="connsiteX20" fmla="*/ 62585 w 4756505"/>
                <a:gd name="connsiteY20" fmla="*/ 520781 h 4950541"/>
                <a:gd name="connsiteX21" fmla="*/ 164185 w 4756505"/>
                <a:gd name="connsiteY21" fmla="*/ 337901 h 4950541"/>
                <a:gd name="connsiteX22" fmla="*/ 300816 w 4756505"/>
                <a:gd name="connsiteY22" fmla="*/ 180581 h 4950541"/>
                <a:gd name="connsiteX23" fmla="*/ 537116 w 4756505"/>
                <a:gd name="connsiteY23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968345 w 4756505"/>
                <a:gd name="connsiteY6" fmla="*/ 4523821 h 4950541"/>
                <a:gd name="connsiteX7" fmla="*/ 2663545 w 4756505"/>
                <a:gd name="connsiteY7" fmla="*/ 4422221 h 4950541"/>
                <a:gd name="connsiteX8" fmla="*/ 1728825 w 4756505"/>
                <a:gd name="connsiteY8" fmla="*/ 4259661 h 4950541"/>
                <a:gd name="connsiteX9" fmla="*/ 1424025 w 4756505"/>
                <a:gd name="connsiteY9" fmla="*/ 4178381 h 4950541"/>
                <a:gd name="connsiteX10" fmla="*/ 1171910 w 4756505"/>
                <a:gd name="connsiteY10" fmla="*/ 4053059 h 4950541"/>
                <a:gd name="connsiteX11" fmla="*/ 997305 w 4756505"/>
                <a:gd name="connsiteY11" fmla="*/ 3954861 h 4950541"/>
                <a:gd name="connsiteX12" fmla="*/ 814425 w 4756505"/>
                <a:gd name="connsiteY12" fmla="*/ 3853261 h 4950541"/>
                <a:gd name="connsiteX13" fmla="*/ 651865 w 4756505"/>
                <a:gd name="connsiteY13" fmla="*/ 3732444 h 4950541"/>
                <a:gd name="connsiteX14" fmla="*/ 440389 w 4756505"/>
                <a:gd name="connsiteY14" fmla="*/ 3479961 h 4950541"/>
                <a:gd name="connsiteX15" fmla="*/ 184505 w 4756505"/>
                <a:gd name="connsiteY15" fmla="*/ 2959181 h 4950541"/>
                <a:gd name="connsiteX16" fmla="*/ 21945 w 4756505"/>
                <a:gd name="connsiteY16" fmla="*/ 1679021 h 4950541"/>
                <a:gd name="connsiteX17" fmla="*/ 1625 w 4756505"/>
                <a:gd name="connsiteY17" fmla="*/ 1435181 h 4950541"/>
                <a:gd name="connsiteX18" fmla="*/ 21945 w 4756505"/>
                <a:gd name="connsiteY18" fmla="*/ 642701 h 4950541"/>
                <a:gd name="connsiteX19" fmla="*/ 62585 w 4756505"/>
                <a:gd name="connsiteY19" fmla="*/ 520781 h 4950541"/>
                <a:gd name="connsiteX20" fmla="*/ 164185 w 4756505"/>
                <a:gd name="connsiteY20" fmla="*/ 337901 h 4950541"/>
                <a:gd name="connsiteX21" fmla="*/ 300816 w 4756505"/>
                <a:gd name="connsiteY21" fmla="*/ 180581 h 4950541"/>
                <a:gd name="connsiteX22" fmla="*/ 537116 w 4756505"/>
                <a:gd name="connsiteY22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968345 w 4756505"/>
                <a:gd name="connsiteY6" fmla="*/ 4523821 h 4950541"/>
                <a:gd name="connsiteX7" fmla="*/ 2663545 w 4756505"/>
                <a:gd name="connsiteY7" fmla="*/ 4422221 h 4950541"/>
                <a:gd name="connsiteX8" fmla="*/ 1728825 w 4756505"/>
                <a:gd name="connsiteY8" fmla="*/ 4259661 h 4950541"/>
                <a:gd name="connsiteX9" fmla="*/ 1424025 w 4756505"/>
                <a:gd name="connsiteY9" fmla="*/ 4178381 h 4950541"/>
                <a:gd name="connsiteX10" fmla="*/ 1171910 w 4756505"/>
                <a:gd name="connsiteY10" fmla="*/ 4053059 h 4950541"/>
                <a:gd name="connsiteX11" fmla="*/ 997305 w 4756505"/>
                <a:gd name="connsiteY11" fmla="*/ 3954861 h 4950541"/>
                <a:gd name="connsiteX12" fmla="*/ 814425 w 4756505"/>
                <a:gd name="connsiteY12" fmla="*/ 3853261 h 4950541"/>
                <a:gd name="connsiteX13" fmla="*/ 651865 w 4756505"/>
                <a:gd name="connsiteY13" fmla="*/ 3732444 h 4950541"/>
                <a:gd name="connsiteX14" fmla="*/ 440389 w 4756505"/>
                <a:gd name="connsiteY14" fmla="*/ 3479961 h 4950541"/>
                <a:gd name="connsiteX15" fmla="*/ 184505 w 4756505"/>
                <a:gd name="connsiteY15" fmla="*/ 2959181 h 4950541"/>
                <a:gd name="connsiteX16" fmla="*/ 21945 w 4756505"/>
                <a:gd name="connsiteY16" fmla="*/ 1679021 h 4950541"/>
                <a:gd name="connsiteX17" fmla="*/ 1625 w 4756505"/>
                <a:gd name="connsiteY17" fmla="*/ 1435181 h 4950541"/>
                <a:gd name="connsiteX18" fmla="*/ 21945 w 4756505"/>
                <a:gd name="connsiteY18" fmla="*/ 642701 h 4950541"/>
                <a:gd name="connsiteX19" fmla="*/ 62585 w 4756505"/>
                <a:gd name="connsiteY19" fmla="*/ 520781 h 4950541"/>
                <a:gd name="connsiteX20" fmla="*/ 164185 w 4756505"/>
                <a:gd name="connsiteY20" fmla="*/ 337901 h 4950541"/>
                <a:gd name="connsiteX21" fmla="*/ 300816 w 4756505"/>
                <a:gd name="connsiteY21" fmla="*/ 180581 h 4950541"/>
                <a:gd name="connsiteX22" fmla="*/ 537116 w 4756505"/>
                <a:gd name="connsiteY22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968345 w 4756505"/>
                <a:gd name="connsiteY6" fmla="*/ 4523821 h 4950541"/>
                <a:gd name="connsiteX7" fmla="*/ 1728825 w 4756505"/>
                <a:gd name="connsiteY7" fmla="*/ 4259661 h 4950541"/>
                <a:gd name="connsiteX8" fmla="*/ 1424025 w 4756505"/>
                <a:gd name="connsiteY8" fmla="*/ 4178381 h 4950541"/>
                <a:gd name="connsiteX9" fmla="*/ 1171910 w 4756505"/>
                <a:gd name="connsiteY9" fmla="*/ 4053059 h 4950541"/>
                <a:gd name="connsiteX10" fmla="*/ 997305 w 4756505"/>
                <a:gd name="connsiteY10" fmla="*/ 3954861 h 4950541"/>
                <a:gd name="connsiteX11" fmla="*/ 814425 w 4756505"/>
                <a:gd name="connsiteY11" fmla="*/ 3853261 h 4950541"/>
                <a:gd name="connsiteX12" fmla="*/ 651865 w 4756505"/>
                <a:gd name="connsiteY12" fmla="*/ 3732444 h 4950541"/>
                <a:gd name="connsiteX13" fmla="*/ 440389 w 4756505"/>
                <a:gd name="connsiteY13" fmla="*/ 3479961 h 4950541"/>
                <a:gd name="connsiteX14" fmla="*/ 184505 w 4756505"/>
                <a:gd name="connsiteY14" fmla="*/ 2959181 h 4950541"/>
                <a:gd name="connsiteX15" fmla="*/ 21945 w 4756505"/>
                <a:gd name="connsiteY15" fmla="*/ 1679021 h 4950541"/>
                <a:gd name="connsiteX16" fmla="*/ 1625 w 4756505"/>
                <a:gd name="connsiteY16" fmla="*/ 1435181 h 4950541"/>
                <a:gd name="connsiteX17" fmla="*/ 21945 w 4756505"/>
                <a:gd name="connsiteY17" fmla="*/ 642701 h 4950541"/>
                <a:gd name="connsiteX18" fmla="*/ 62585 w 4756505"/>
                <a:gd name="connsiteY18" fmla="*/ 520781 h 4950541"/>
                <a:gd name="connsiteX19" fmla="*/ 164185 w 4756505"/>
                <a:gd name="connsiteY19" fmla="*/ 337901 h 4950541"/>
                <a:gd name="connsiteX20" fmla="*/ 300816 w 4756505"/>
                <a:gd name="connsiteY20" fmla="*/ 180581 h 4950541"/>
                <a:gd name="connsiteX21" fmla="*/ 537116 w 4756505"/>
                <a:gd name="connsiteY2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819393 w 4756505"/>
                <a:gd name="connsiteY6" fmla="*/ 4515546 h 4950541"/>
                <a:gd name="connsiteX7" fmla="*/ 1728825 w 4756505"/>
                <a:gd name="connsiteY7" fmla="*/ 4259661 h 4950541"/>
                <a:gd name="connsiteX8" fmla="*/ 1424025 w 4756505"/>
                <a:gd name="connsiteY8" fmla="*/ 4178381 h 4950541"/>
                <a:gd name="connsiteX9" fmla="*/ 1171910 w 4756505"/>
                <a:gd name="connsiteY9" fmla="*/ 4053059 h 4950541"/>
                <a:gd name="connsiteX10" fmla="*/ 997305 w 4756505"/>
                <a:gd name="connsiteY10" fmla="*/ 3954861 h 4950541"/>
                <a:gd name="connsiteX11" fmla="*/ 814425 w 4756505"/>
                <a:gd name="connsiteY11" fmla="*/ 3853261 h 4950541"/>
                <a:gd name="connsiteX12" fmla="*/ 651865 w 4756505"/>
                <a:gd name="connsiteY12" fmla="*/ 3732444 h 4950541"/>
                <a:gd name="connsiteX13" fmla="*/ 440389 w 4756505"/>
                <a:gd name="connsiteY13" fmla="*/ 3479961 h 4950541"/>
                <a:gd name="connsiteX14" fmla="*/ 184505 w 4756505"/>
                <a:gd name="connsiteY14" fmla="*/ 2959181 h 4950541"/>
                <a:gd name="connsiteX15" fmla="*/ 21945 w 4756505"/>
                <a:gd name="connsiteY15" fmla="*/ 1679021 h 4950541"/>
                <a:gd name="connsiteX16" fmla="*/ 1625 w 4756505"/>
                <a:gd name="connsiteY16" fmla="*/ 1435181 h 4950541"/>
                <a:gd name="connsiteX17" fmla="*/ 21945 w 4756505"/>
                <a:gd name="connsiteY17" fmla="*/ 642701 h 4950541"/>
                <a:gd name="connsiteX18" fmla="*/ 62585 w 4756505"/>
                <a:gd name="connsiteY18" fmla="*/ 520781 h 4950541"/>
                <a:gd name="connsiteX19" fmla="*/ 164185 w 4756505"/>
                <a:gd name="connsiteY19" fmla="*/ 337901 h 4950541"/>
                <a:gd name="connsiteX20" fmla="*/ 300816 w 4756505"/>
                <a:gd name="connsiteY20" fmla="*/ 180581 h 4950541"/>
                <a:gd name="connsiteX21" fmla="*/ 537116 w 4756505"/>
                <a:gd name="connsiteY2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516985 w 4756505"/>
                <a:gd name="connsiteY4" fmla="*/ 4706701 h 4950541"/>
                <a:gd name="connsiteX5" fmla="*/ 3313785 w 4756505"/>
                <a:gd name="connsiteY5" fmla="*/ 4666061 h 4950541"/>
                <a:gd name="connsiteX6" fmla="*/ 2562865 w 4756505"/>
                <a:gd name="connsiteY6" fmla="*/ 4486584 h 4950541"/>
                <a:gd name="connsiteX7" fmla="*/ 1728825 w 4756505"/>
                <a:gd name="connsiteY7" fmla="*/ 4259661 h 4950541"/>
                <a:gd name="connsiteX8" fmla="*/ 1424025 w 4756505"/>
                <a:gd name="connsiteY8" fmla="*/ 4178381 h 4950541"/>
                <a:gd name="connsiteX9" fmla="*/ 1171910 w 4756505"/>
                <a:gd name="connsiteY9" fmla="*/ 4053059 h 4950541"/>
                <a:gd name="connsiteX10" fmla="*/ 997305 w 4756505"/>
                <a:gd name="connsiteY10" fmla="*/ 3954861 h 4950541"/>
                <a:gd name="connsiteX11" fmla="*/ 814425 w 4756505"/>
                <a:gd name="connsiteY11" fmla="*/ 3853261 h 4950541"/>
                <a:gd name="connsiteX12" fmla="*/ 651865 w 4756505"/>
                <a:gd name="connsiteY12" fmla="*/ 3732444 h 4950541"/>
                <a:gd name="connsiteX13" fmla="*/ 440389 w 4756505"/>
                <a:gd name="connsiteY13" fmla="*/ 3479961 h 4950541"/>
                <a:gd name="connsiteX14" fmla="*/ 184505 w 4756505"/>
                <a:gd name="connsiteY14" fmla="*/ 2959181 h 4950541"/>
                <a:gd name="connsiteX15" fmla="*/ 21945 w 4756505"/>
                <a:gd name="connsiteY15" fmla="*/ 1679021 h 4950541"/>
                <a:gd name="connsiteX16" fmla="*/ 1625 w 4756505"/>
                <a:gd name="connsiteY16" fmla="*/ 1435181 h 4950541"/>
                <a:gd name="connsiteX17" fmla="*/ 21945 w 4756505"/>
                <a:gd name="connsiteY17" fmla="*/ 642701 h 4950541"/>
                <a:gd name="connsiteX18" fmla="*/ 62585 w 4756505"/>
                <a:gd name="connsiteY18" fmla="*/ 520781 h 4950541"/>
                <a:gd name="connsiteX19" fmla="*/ 164185 w 4756505"/>
                <a:gd name="connsiteY19" fmla="*/ 337901 h 4950541"/>
                <a:gd name="connsiteX20" fmla="*/ 300816 w 4756505"/>
                <a:gd name="connsiteY20" fmla="*/ 180581 h 4950541"/>
                <a:gd name="connsiteX21" fmla="*/ 537116 w 4756505"/>
                <a:gd name="connsiteY21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4289145 w 4756505"/>
                <a:gd name="connsiteY2" fmla="*/ 4909901 h 4950541"/>
                <a:gd name="connsiteX3" fmla="*/ 3882745 w 4756505"/>
                <a:gd name="connsiteY3" fmla="*/ 4787981 h 4950541"/>
                <a:gd name="connsiteX4" fmla="*/ 3313785 w 4756505"/>
                <a:gd name="connsiteY4" fmla="*/ 4666061 h 4950541"/>
                <a:gd name="connsiteX5" fmla="*/ 2562865 w 4756505"/>
                <a:gd name="connsiteY5" fmla="*/ 4486584 h 4950541"/>
                <a:gd name="connsiteX6" fmla="*/ 1728825 w 4756505"/>
                <a:gd name="connsiteY6" fmla="*/ 4259661 h 4950541"/>
                <a:gd name="connsiteX7" fmla="*/ 1424025 w 4756505"/>
                <a:gd name="connsiteY7" fmla="*/ 4178381 h 4950541"/>
                <a:gd name="connsiteX8" fmla="*/ 1171910 w 4756505"/>
                <a:gd name="connsiteY8" fmla="*/ 4053059 h 4950541"/>
                <a:gd name="connsiteX9" fmla="*/ 997305 w 4756505"/>
                <a:gd name="connsiteY9" fmla="*/ 3954861 h 4950541"/>
                <a:gd name="connsiteX10" fmla="*/ 814425 w 4756505"/>
                <a:gd name="connsiteY10" fmla="*/ 3853261 h 4950541"/>
                <a:gd name="connsiteX11" fmla="*/ 651865 w 4756505"/>
                <a:gd name="connsiteY11" fmla="*/ 3732444 h 4950541"/>
                <a:gd name="connsiteX12" fmla="*/ 440389 w 4756505"/>
                <a:gd name="connsiteY12" fmla="*/ 3479961 h 4950541"/>
                <a:gd name="connsiteX13" fmla="*/ 184505 w 4756505"/>
                <a:gd name="connsiteY13" fmla="*/ 2959181 h 4950541"/>
                <a:gd name="connsiteX14" fmla="*/ 21945 w 4756505"/>
                <a:gd name="connsiteY14" fmla="*/ 1679021 h 4950541"/>
                <a:gd name="connsiteX15" fmla="*/ 1625 w 4756505"/>
                <a:gd name="connsiteY15" fmla="*/ 1435181 h 4950541"/>
                <a:gd name="connsiteX16" fmla="*/ 21945 w 4756505"/>
                <a:gd name="connsiteY16" fmla="*/ 642701 h 4950541"/>
                <a:gd name="connsiteX17" fmla="*/ 62585 w 4756505"/>
                <a:gd name="connsiteY17" fmla="*/ 520781 h 4950541"/>
                <a:gd name="connsiteX18" fmla="*/ 164185 w 4756505"/>
                <a:gd name="connsiteY18" fmla="*/ 337901 h 4950541"/>
                <a:gd name="connsiteX19" fmla="*/ 300816 w 4756505"/>
                <a:gd name="connsiteY19" fmla="*/ 180581 h 4950541"/>
                <a:gd name="connsiteX20" fmla="*/ 537116 w 4756505"/>
                <a:gd name="connsiteY20" fmla="*/ 0 h 4950541"/>
                <a:gd name="connsiteX0" fmla="*/ 4756505 w 4756505"/>
                <a:gd name="connsiteY0" fmla="*/ 4950541 h 4950541"/>
                <a:gd name="connsiteX1" fmla="*/ 4593945 w 4756505"/>
                <a:gd name="connsiteY1" fmla="*/ 4930221 h 4950541"/>
                <a:gd name="connsiteX2" fmla="*/ 3882745 w 4756505"/>
                <a:gd name="connsiteY2" fmla="*/ 4787981 h 4950541"/>
                <a:gd name="connsiteX3" fmla="*/ 3313785 w 4756505"/>
                <a:gd name="connsiteY3" fmla="*/ 4666061 h 4950541"/>
                <a:gd name="connsiteX4" fmla="*/ 2562865 w 4756505"/>
                <a:gd name="connsiteY4" fmla="*/ 4486584 h 4950541"/>
                <a:gd name="connsiteX5" fmla="*/ 1728825 w 4756505"/>
                <a:gd name="connsiteY5" fmla="*/ 4259661 h 4950541"/>
                <a:gd name="connsiteX6" fmla="*/ 1424025 w 4756505"/>
                <a:gd name="connsiteY6" fmla="*/ 4178381 h 4950541"/>
                <a:gd name="connsiteX7" fmla="*/ 1171910 w 4756505"/>
                <a:gd name="connsiteY7" fmla="*/ 4053059 h 4950541"/>
                <a:gd name="connsiteX8" fmla="*/ 997305 w 4756505"/>
                <a:gd name="connsiteY8" fmla="*/ 3954861 h 4950541"/>
                <a:gd name="connsiteX9" fmla="*/ 814425 w 4756505"/>
                <a:gd name="connsiteY9" fmla="*/ 3853261 h 4950541"/>
                <a:gd name="connsiteX10" fmla="*/ 651865 w 4756505"/>
                <a:gd name="connsiteY10" fmla="*/ 3732444 h 4950541"/>
                <a:gd name="connsiteX11" fmla="*/ 440389 w 4756505"/>
                <a:gd name="connsiteY11" fmla="*/ 3479961 h 4950541"/>
                <a:gd name="connsiteX12" fmla="*/ 184505 w 4756505"/>
                <a:gd name="connsiteY12" fmla="*/ 2959181 h 4950541"/>
                <a:gd name="connsiteX13" fmla="*/ 21945 w 4756505"/>
                <a:gd name="connsiteY13" fmla="*/ 1679021 h 4950541"/>
                <a:gd name="connsiteX14" fmla="*/ 1625 w 4756505"/>
                <a:gd name="connsiteY14" fmla="*/ 1435181 h 4950541"/>
                <a:gd name="connsiteX15" fmla="*/ 21945 w 4756505"/>
                <a:gd name="connsiteY15" fmla="*/ 642701 h 4950541"/>
                <a:gd name="connsiteX16" fmla="*/ 62585 w 4756505"/>
                <a:gd name="connsiteY16" fmla="*/ 520781 h 4950541"/>
                <a:gd name="connsiteX17" fmla="*/ 164185 w 4756505"/>
                <a:gd name="connsiteY17" fmla="*/ 337901 h 4950541"/>
                <a:gd name="connsiteX18" fmla="*/ 300816 w 4756505"/>
                <a:gd name="connsiteY18" fmla="*/ 180581 h 4950541"/>
                <a:gd name="connsiteX19" fmla="*/ 537116 w 4756505"/>
                <a:gd name="connsiteY19" fmla="*/ 0 h 4950541"/>
                <a:gd name="connsiteX0" fmla="*/ 4759463 w 4759463"/>
                <a:gd name="connsiteY0" fmla="*/ 4950541 h 4950541"/>
                <a:gd name="connsiteX1" fmla="*/ 4596903 w 4759463"/>
                <a:gd name="connsiteY1" fmla="*/ 4930221 h 4950541"/>
                <a:gd name="connsiteX2" fmla="*/ 3885703 w 4759463"/>
                <a:gd name="connsiteY2" fmla="*/ 4787981 h 4950541"/>
                <a:gd name="connsiteX3" fmla="*/ 3316743 w 4759463"/>
                <a:gd name="connsiteY3" fmla="*/ 4666061 h 4950541"/>
                <a:gd name="connsiteX4" fmla="*/ 2565823 w 4759463"/>
                <a:gd name="connsiteY4" fmla="*/ 4486584 h 4950541"/>
                <a:gd name="connsiteX5" fmla="*/ 1731783 w 4759463"/>
                <a:gd name="connsiteY5" fmla="*/ 4259661 h 4950541"/>
                <a:gd name="connsiteX6" fmla="*/ 1426983 w 4759463"/>
                <a:gd name="connsiteY6" fmla="*/ 4178381 h 4950541"/>
                <a:gd name="connsiteX7" fmla="*/ 1174868 w 4759463"/>
                <a:gd name="connsiteY7" fmla="*/ 4053059 h 4950541"/>
                <a:gd name="connsiteX8" fmla="*/ 1000263 w 4759463"/>
                <a:gd name="connsiteY8" fmla="*/ 3954861 h 4950541"/>
                <a:gd name="connsiteX9" fmla="*/ 817383 w 4759463"/>
                <a:gd name="connsiteY9" fmla="*/ 3853261 h 4950541"/>
                <a:gd name="connsiteX10" fmla="*/ 654823 w 4759463"/>
                <a:gd name="connsiteY10" fmla="*/ 3732444 h 4950541"/>
                <a:gd name="connsiteX11" fmla="*/ 443347 w 4759463"/>
                <a:gd name="connsiteY11" fmla="*/ 3479961 h 4950541"/>
                <a:gd name="connsiteX12" fmla="*/ 187463 w 4759463"/>
                <a:gd name="connsiteY12" fmla="*/ 2959181 h 4950541"/>
                <a:gd name="connsiteX13" fmla="*/ 24903 w 4759463"/>
                <a:gd name="connsiteY13" fmla="*/ 1679021 h 4950541"/>
                <a:gd name="connsiteX14" fmla="*/ 4583 w 4759463"/>
                <a:gd name="connsiteY14" fmla="*/ 1435181 h 4950541"/>
                <a:gd name="connsiteX15" fmla="*/ 65543 w 4759463"/>
                <a:gd name="connsiteY15" fmla="*/ 520781 h 4950541"/>
                <a:gd name="connsiteX16" fmla="*/ 167143 w 4759463"/>
                <a:gd name="connsiteY16" fmla="*/ 337901 h 4950541"/>
                <a:gd name="connsiteX17" fmla="*/ 303774 w 4759463"/>
                <a:gd name="connsiteY17" fmla="*/ 180581 h 4950541"/>
                <a:gd name="connsiteX18" fmla="*/ 540074 w 4759463"/>
                <a:gd name="connsiteY18" fmla="*/ 0 h 4950541"/>
                <a:gd name="connsiteX0" fmla="*/ 4759463 w 4759463"/>
                <a:gd name="connsiteY0" fmla="*/ 4950541 h 4950541"/>
                <a:gd name="connsiteX1" fmla="*/ 4596903 w 4759463"/>
                <a:gd name="connsiteY1" fmla="*/ 4930221 h 4950541"/>
                <a:gd name="connsiteX2" fmla="*/ 3885703 w 4759463"/>
                <a:gd name="connsiteY2" fmla="*/ 4787981 h 4950541"/>
                <a:gd name="connsiteX3" fmla="*/ 3316743 w 4759463"/>
                <a:gd name="connsiteY3" fmla="*/ 4666061 h 4950541"/>
                <a:gd name="connsiteX4" fmla="*/ 2565823 w 4759463"/>
                <a:gd name="connsiteY4" fmla="*/ 4486584 h 4950541"/>
                <a:gd name="connsiteX5" fmla="*/ 1731783 w 4759463"/>
                <a:gd name="connsiteY5" fmla="*/ 4259661 h 4950541"/>
                <a:gd name="connsiteX6" fmla="*/ 1426983 w 4759463"/>
                <a:gd name="connsiteY6" fmla="*/ 4178381 h 4950541"/>
                <a:gd name="connsiteX7" fmla="*/ 1174868 w 4759463"/>
                <a:gd name="connsiteY7" fmla="*/ 4053059 h 4950541"/>
                <a:gd name="connsiteX8" fmla="*/ 1000263 w 4759463"/>
                <a:gd name="connsiteY8" fmla="*/ 3954861 h 4950541"/>
                <a:gd name="connsiteX9" fmla="*/ 817383 w 4759463"/>
                <a:gd name="connsiteY9" fmla="*/ 3853261 h 4950541"/>
                <a:gd name="connsiteX10" fmla="*/ 654823 w 4759463"/>
                <a:gd name="connsiteY10" fmla="*/ 3732444 h 4950541"/>
                <a:gd name="connsiteX11" fmla="*/ 443347 w 4759463"/>
                <a:gd name="connsiteY11" fmla="*/ 3479961 h 4950541"/>
                <a:gd name="connsiteX12" fmla="*/ 187463 w 4759463"/>
                <a:gd name="connsiteY12" fmla="*/ 2959181 h 4950541"/>
                <a:gd name="connsiteX13" fmla="*/ 24903 w 4759463"/>
                <a:gd name="connsiteY13" fmla="*/ 1679021 h 4950541"/>
                <a:gd name="connsiteX14" fmla="*/ 4583 w 4759463"/>
                <a:gd name="connsiteY14" fmla="*/ 1435181 h 4950541"/>
                <a:gd name="connsiteX15" fmla="*/ 65543 w 4759463"/>
                <a:gd name="connsiteY15" fmla="*/ 520781 h 4950541"/>
                <a:gd name="connsiteX16" fmla="*/ 303774 w 4759463"/>
                <a:gd name="connsiteY16" fmla="*/ 180581 h 4950541"/>
                <a:gd name="connsiteX17" fmla="*/ 540074 w 4759463"/>
                <a:gd name="connsiteY17" fmla="*/ 0 h 4950541"/>
                <a:gd name="connsiteX0" fmla="*/ 4759463 w 4759463"/>
                <a:gd name="connsiteY0" fmla="*/ 4950541 h 4950541"/>
                <a:gd name="connsiteX1" fmla="*/ 4596903 w 4759463"/>
                <a:gd name="connsiteY1" fmla="*/ 4930221 h 4950541"/>
                <a:gd name="connsiteX2" fmla="*/ 3885703 w 4759463"/>
                <a:gd name="connsiteY2" fmla="*/ 4787981 h 4950541"/>
                <a:gd name="connsiteX3" fmla="*/ 3316743 w 4759463"/>
                <a:gd name="connsiteY3" fmla="*/ 4666061 h 4950541"/>
                <a:gd name="connsiteX4" fmla="*/ 2565823 w 4759463"/>
                <a:gd name="connsiteY4" fmla="*/ 4486584 h 4950541"/>
                <a:gd name="connsiteX5" fmla="*/ 1731783 w 4759463"/>
                <a:gd name="connsiteY5" fmla="*/ 4259661 h 4950541"/>
                <a:gd name="connsiteX6" fmla="*/ 1426983 w 4759463"/>
                <a:gd name="connsiteY6" fmla="*/ 4178381 h 4950541"/>
                <a:gd name="connsiteX7" fmla="*/ 1174868 w 4759463"/>
                <a:gd name="connsiteY7" fmla="*/ 4053059 h 4950541"/>
                <a:gd name="connsiteX8" fmla="*/ 1000263 w 4759463"/>
                <a:gd name="connsiteY8" fmla="*/ 3954861 h 4950541"/>
                <a:gd name="connsiteX9" fmla="*/ 817383 w 4759463"/>
                <a:gd name="connsiteY9" fmla="*/ 3853261 h 4950541"/>
                <a:gd name="connsiteX10" fmla="*/ 654823 w 4759463"/>
                <a:gd name="connsiteY10" fmla="*/ 3732444 h 4950541"/>
                <a:gd name="connsiteX11" fmla="*/ 443347 w 4759463"/>
                <a:gd name="connsiteY11" fmla="*/ 3479961 h 4950541"/>
                <a:gd name="connsiteX12" fmla="*/ 187463 w 4759463"/>
                <a:gd name="connsiteY12" fmla="*/ 2959181 h 4950541"/>
                <a:gd name="connsiteX13" fmla="*/ 24903 w 4759463"/>
                <a:gd name="connsiteY13" fmla="*/ 1679021 h 4950541"/>
                <a:gd name="connsiteX14" fmla="*/ 4583 w 4759463"/>
                <a:gd name="connsiteY14" fmla="*/ 1435181 h 4950541"/>
                <a:gd name="connsiteX15" fmla="*/ 65543 w 4759463"/>
                <a:gd name="connsiteY15" fmla="*/ 520781 h 4950541"/>
                <a:gd name="connsiteX16" fmla="*/ 303774 w 4759463"/>
                <a:gd name="connsiteY16" fmla="*/ 180581 h 4950541"/>
                <a:gd name="connsiteX17" fmla="*/ 540074 w 4759463"/>
                <a:gd name="connsiteY17" fmla="*/ 0 h 4950541"/>
                <a:gd name="connsiteX0" fmla="*/ 4777238 w 4777238"/>
                <a:gd name="connsiteY0" fmla="*/ 4950541 h 4950541"/>
                <a:gd name="connsiteX1" fmla="*/ 4614678 w 4777238"/>
                <a:gd name="connsiteY1" fmla="*/ 4930221 h 4950541"/>
                <a:gd name="connsiteX2" fmla="*/ 3903478 w 4777238"/>
                <a:gd name="connsiteY2" fmla="*/ 4787981 h 4950541"/>
                <a:gd name="connsiteX3" fmla="*/ 3334518 w 4777238"/>
                <a:gd name="connsiteY3" fmla="*/ 4666061 h 4950541"/>
                <a:gd name="connsiteX4" fmla="*/ 2583598 w 4777238"/>
                <a:gd name="connsiteY4" fmla="*/ 4486584 h 4950541"/>
                <a:gd name="connsiteX5" fmla="*/ 1749558 w 4777238"/>
                <a:gd name="connsiteY5" fmla="*/ 4259661 h 4950541"/>
                <a:gd name="connsiteX6" fmla="*/ 1444758 w 4777238"/>
                <a:gd name="connsiteY6" fmla="*/ 4178381 h 4950541"/>
                <a:gd name="connsiteX7" fmla="*/ 1192643 w 4777238"/>
                <a:gd name="connsiteY7" fmla="*/ 4053059 h 4950541"/>
                <a:gd name="connsiteX8" fmla="*/ 1018038 w 4777238"/>
                <a:gd name="connsiteY8" fmla="*/ 3954861 h 4950541"/>
                <a:gd name="connsiteX9" fmla="*/ 835158 w 4777238"/>
                <a:gd name="connsiteY9" fmla="*/ 3853261 h 4950541"/>
                <a:gd name="connsiteX10" fmla="*/ 672598 w 4777238"/>
                <a:gd name="connsiteY10" fmla="*/ 3732444 h 4950541"/>
                <a:gd name="connsiteX11" fmla="*/ 461122 w 4777238"/>
                <a:gd name="connsiteY11" fmla="*/ 3479961 h 4950541"/>
                <a:gd name="connsiteX12" fmla="*/ 205238 w 4777238"/>
                <a:gd name="connsiteY12" fmla="*/ 2959181 h 4950541"/>
                <a:gd name="connsiteX13" fmla="*/ 42678 w 4777238"/>
                <a:gd name="connsiteY13" fmla="*/ 1679021 h 4950541"/>
                <a:gd name="connsiteX14" fmla="*/ 1670 w 4777238"/>
                <a:gd name="connsiteY14" fmla="*/ 1050388 h 4950541"/>
                <a:gd name="connsiteX15" fmla="*/ 83318 w 4777238"/>
                <a:gd name="connsiteY15" fmla="*/ 520781 h 4950541"/>
                <a:gd name="connsiteX16" fmla="*/ 321549 w 4777238"/>
                <a:gd name="connsiteY16" fmla="*/ 180581 h 4950541"/>
                <a:gd name="connsiteX17" fmla="*/ 557849 w 4777238"/>
                <a:gd name="connsiteY17" fmla="*/ 0 h 4950541"/>
                <a:gd name="connsiteX0" fmla="*/ 4786494 w 4786494"/>
                <a:gd name="connsiteY0" fmla="*/ 4950541 h 4950541"/>
                <a:gd name="connsiteX1" fmla="*/ 4623934 w 4786494"/>
                <a:gd name="connsiteY1" fmla="*/ 4930221 h 4950541"/>
                <a:gd name="connsiteX2" fmla="*/ 3912734 w 4786494"/>
                <a:gd name="connsiteY2" fmla="*/ 4787981 h 4950541"/>
                <a:gd name="connsiteX3" fmla="*/ 3343774 w 4786494"/>
                <a:gd name="connsiteY3" fmla="*/ 4666061 h 4950541"/>
                <a:gd name="connsiteX4" fmla="*/ 2592854 w 4786494"/>
                <a:gd name="connsiteY4" fmla="*/ 4486584 h 4950541"/>
                <a:gd name="connsiteX5" fmla="*/ 1758814 w 4786494"/>
                <a:gd name="connsiteY5" fmla="*/ 4259661 h 4950541"/>
                <a:gd name="connsiteX6" fmla="*/ 1454014 w 4786494"/>
                <a:gd name="connsiteY6" fmla="*/ 4178381 h 4950541"/>
                <a:gd name="connsiteX7" fmla="*/ 1201899 w 4786494"/>
                <a:gd name="connsiteY7" fmla="*/ 4053059 h 4950541"/>
                <a:gd name="connsiteX8" fmla="*/ 1027294 w 4786494"/>
                <a:gd name="connsiteY8" fmla="*/ 3954861 h 4950541"/>
                <a:gd name="connsiteX9" fmla="*/ 844414 w 4786494"/>
                <a:gd name="connsiteY9" fmla="*/ 3853261 h 4950541"/>
                <a:gd name="connsiteX10" fmla="*/ 681854 w 4786494"/>
                <a:gd name="connsiteY10" fmla="*/ 3732444 h 4950541"/>
                <a:gd name="connsiteX11" fmla="*/ 470378 w 4786494"/>
                <a:gd name="connsiteY11" fmla="*/ 3479961 h 4950541"/>
                <a:gd name="connsiteX12" fmla="*/ 51934 w 4786494"/>
                <a:gd name="connsiteY12" fmla="*/ 1679021 h 4950541"/>
                <a:gd name="connsiteX13" fmla="*/ 10926 w 4786494"/>
                <a:gd name="connsiteY13" fmla="*/ 1050388 h 4950541"/>
                <a:gd name="connsiteX14" fmla="*/ 92574 w 4786494"/>
                <a:gd name="connsiteY14" fmla="*/ 520781 h 4950541"/>
                <a:gd name="connsiteX15" fmla="*/ 330805 w 4786494"/>
                <a:gd name="connsiteY15" fmla="*/ 180581 h 4950541"/>
                <a:gd name="connsiteX16" fmla="*/ 567105 w 4786494"/>
                <a:gd name="connsiteY16" fmla="*/ 0 h 4950541"/>
                <a:gd name="connsiteX0" fmla="*/ 4777681 w 4777681"/>
                <a:gd name="connsiteY0" fmla="*/ 4950541 h 4950541"/>
                <a:gd name="connsiteX1" fmla="*/ 4615121 w 4777681"/>
                <a:gd name="connsiteY1" fmla="*/ 4930221 h 4950541"/>
                <a:gd name="connsiteX2" fmla="*/ 3903921 w 4777681"/>
                <a:gd name="connsiteY2" fmla="*/ 4787981 h 4950541"/>
                <a:gd name="connsiteX3" fmla="*/ 3334961 w 4777681"/>
                <a:gd name="connsiteY3" fmla="*/ 4666061 h 4950541"/>
                <a:gd name="connsiteX4" fmla="*/ 2584041 w 4777681"/>
                <a:gd name="connsiteY4" fmla="*/ 4486584 h 4950541"/>
                <a:gd name="connsiteX5" fmla="*/ 1750001 w 4777681"/>
                <a:gd name="connsiteY5" fmla="*/ 4259661 h 4950541"/>
                <a:gd name="connsiteX6" fmla="*/ 1445201 w 4777681"/>
                <a:gd name="connsiteY6" fmla="*/ 4178381 h 4950541"/>
                <a:gd name="connsiteX7" fmla="*/ 1193086 w 4777681"/>
                <a:gd name="connsiteY7" fmla="*/ 4053059 h 4950541"/>
                <a:gd name="connsiteX8" fmla="*/ 1018481 w 4777681"/>
                <a:gd name="connsiteY8" fmla="*/ 3954861 h 4950541"/>
                <a:gd name="connsiteX9" fmla="*/ 835601 w 4777681"/>
                <a:gd name="connsiteY9" fmla="*/ 3853261 h 4950541"/>
                <a:gd name="connsiteX10" fmla="*/ 673041 w 4777681"/>
                <a:gd name="connsiteY10" fmla="*/ 3732444 h 4950541"/>
                <a:gd name="connsiteX11" fmla="*/ 238137 w 4777681"/>
                <a:gd name="connsiteY11" fmla="*/ 2768302 h 4950541"/>
                <a:gd name="connsiteX12" fmla="*/ 43121 w 4777681"/>
                <a:gd name="connsiteY12" fmla="*/ 1679021 h 4950541"/>
                <a:gd name="connsiteX13" fmla="*/ 2113 w 4777681"/>
                <a:gd name="connsiteY13" fmla="*/ 1050388 h 4950541"/>
                <a:gd name="connsiteX14" fmla="*/ 83761 w 4777681"/>
                <a:gd name="connsiteY14" fmla="*/ 520781 h 4950541"/>
                <a:gd name="connsiteX15" fmla="*/ 321992 w 4777681"/>
                <a:gd name="connsiteY15" fmla="*/ 180581 h 4950541"/>
                <a:gd name="connsiteX16" fmla="*/ 558292 w 4777681"/>
                <a:gd name="connsiteY16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673783 w 4778423"/>
                <a:gd name="connsiteY10" fmla="*/ 3732444 h 4950541"/>
                <a:gd name="connsiteX11" fmla="*/ 276117 w 4778423"/>
                <a:gd name="connsiteY11" fmla="*/ 2958629 h 4950541"/>
                <a:gd name="connsiteX12" fmla="*/ 43863 w 4778423"/>
                <a:gd name="connsiteY12" fmla="*/ 1679021 h 4950541"/>
                <a:gd name="connsiteX13" fmla="*/ 2855 w 4778423"/>
                <a:gd name="connsiteY13" fmla="*/ 1050388 h 4950541"/>
                <a:gd name="connsiteX14" fmla="*/ 84503 w 4778423"/>
                <a:gd name="connsiteY14" fmla="*/ 520781 h 4950541"/>
                <a:gd name="connsiteX15" fmla="*/ 322734 w 4778423"/>
                <a:gd name="connsiteY15" fmla="*/ 180581 h 4950541"/>
                <a:gd name="connsiteX16" fmla="*/ 559034 w 4778423"/>
                <a:gd name="connsiteY16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817330 w 4778423"/>
                <a:gd name="connsiteY10" fmla="*/ 3848886 h 4950541"/>
                <a:gd name="connsiteX11" fmla="*/ 673783 w 4778423"/>
                <a:gd name="connsiteY11" fmla="*/ 3732444 h 4950541"/>
                <a:gd name="connsiteX12" fmla="*/ 276117 w 4778423"/>
                <a:gd name="connsiteY12" fmla="*/ 2958629 h 4950541"/>
                <a:gd name="connsiteX13" fmla="*/ 43863 w 4778423"/>
                <a:gd name="connsiteY13" fmla="*/ 1679021 h 4950541"/>
                <a:gd name="connsiteX14" fmla="*/ 2855 w 4778423"/>
                <a:gd name="connsiteY14" fmla="*/ 1050388 h 4950541"/>
                <a:gd name="connsiteX15" fmla="*/ 84503 w 4778423"/>
                <a:gd name="connsiteY15" fmla="*/ 520781 h 4950541"/>
                <a:gd name="connsiteX16" fmla="*/ 322734 w 4778423"/>
                <a:gd name="connsiteY16" fmla="*/ 180581 h 4950541"/>
                <a:gd name="connsiteX17" fmla="*/ 559034 w 4778423"/>
                <a:gd name="connsiteY17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817330 w 4778423"/>
                <a:gd name="connsiteY10" fmla="*/ 3848886 h 4950541"/>
                <a:gd name="connsiteX11" fmla="*/ 673783 w 4778423"/>
                <a:gd name="connsiteY11" fmla="*/ 3732444 h 4950541"/>
                <a:gd name="connsiteX12" fmla="*/ 276117 w 4778423"/>
                <a:gd name="connsiteY12" fmla="*/ 2958629 h 4950541"/>
                <a:gd name="connsiteX13" fmla="*/ 43863 w 4778423"/>
                <a:gd name="connsiteY13" fmla="*/ 1679021 h 4950541"/>
                <a:gd name="connsiteX14" fmla="*/ 2855 w 4778423"/>
                <a:gd name="connsiteY14" fmla="*/ 1050388 h 4950541"/>
                <a:gd name="connsiteX15" fmla="*/ 84503 w 4778423"/>
                <a:gd name="connsiteY15" fmla="*/ 520781 h 4950541"/>
                <a:gd name="connsiteX16" fmla="*/ 322734 w 4778423"/>
                <a:gd name="connsiteY16" fmla="*/ 180581 h 4950541"/>
                <a:gd name="connsiteX17" fmla="*/ 559034 w 4778423"/>
                <a:gd name="connsiteY17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836343 w 4778423"/>
                <a:gd name="connsiteY9" fmla="*/ 3853261 h 4950541"/>
                <a:gd name="connsiteX10" fmla="*/ 673783 w 4778423"/>
                <a:gd name="connsiteY10" fmla="*/ 3732444 h 4950541"/>
                <a:gd name="connsiteX11" fmla="*/ 276117 w 4778423"/>
                <a:gd name="connsiteY11" fmla="*/ 2958629 h 4950541"/>
                <a:gd name="connsiteX12" fmla="*/ 43863 w 4778423"/>
                <a:gd name="connsiteY12" fmla="*/ 1679021 h 4950541"/>
                <a:gd name="connsiteX13" fmla="*/ 2855 w 4778423"/>
                <a:gd name="connsiteY13" fmla="*/ 1050388 h 4950541"/>
                <a:gd name="connsiteX14" fmla="*/ 84503 w 4778423"/>
                <a:gd name="connsiteY14" fmla="*/ 520781 h 4950541"/>
                <a:gd name="connsiteX15" fmla="*/ 322734 w 4778423"/>
                <a:gd name="connsiteY15" fmla="*/ 180581 h 4950541"/>
                <a:gd name="connsiteX16" fmla="*/ 559034 w 4778423"/>
                <a:gd name="connsiteY16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1019223 w 4778423"/>
                <a:gd name="connsiteY8" fmla="*/ 3954861 h 4950541"/>
                <a:gd name="connsiteX9" fmla="*/ 673783 w 4778423"/>
                <a:gd name="connsiteY9" fmla="*/ 3732444 h 4950541"/>
                <a:gd name="connsiteX10" fmla="*/ 276117 w 4778423"/>
                <a:gd name="connsiteY10" fmla="*/ 2958629 h 4950541"/>
                <a:gd name="connsiteX11" fmla="*/ 43863 w 4778423"/>
                <a:gd name="connsiteY11" fmla="*/ 1679021 h 4950541"/>
                <a:gd name="connsiteX12" fmla="*/ 2855 w 4778423"/>
                <a:gd name="connsiteY12" fmla="*/ 1050388 h 4950541"/>
                <a:gd name="connsiteX13" fmla="*/ 84503 w 4778423"/>
                <a:gd name="connsiteY13" fmla="*/ 520781 h 4950541"/>
                <a:gd name="connsiteX14" fmla="*/ 322734 w 4778423"/>
                <a:gd name="connsiteY14" fmla="*/ 180581 h 4950541"/>
                <a:gd name="connsiteX15" fmla="*/ 559034 w 4778423"/>
                <a:gd name="connsiteY15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673783 w 4778423"/>
                <a:gd name="connsiteY8" fmla="*/ 3732444 h 4950541"/>
                <a:gd name="connsiteX9" fmla="*/ 276117 w 4778423"/>
                <a:gd name="connsiteY9" fmla="*/ 2958629 h 4950541"/>
                <a:gd name="connsiteX10" fmla="*/ 43863 w 4778423"/>
                <a:gd name="connsiteY10" fmla="*/ 1679021 h 4950541"/>
                <a:gd name="connsiteX11" fmla="*/ 2855 w 4778423"/>
                <a:gd name="connsiteY11" fmla="*/ 1050388 h 4950541"/>
                <a:gd name="connsiteX12" fmla="*/ 84503 w 4778423"/>
                <a:gd name="connsiteY12" fmla="*/ 520781 h 4950541"/>
                <a:gd name="connsiteX13" fmla="*/ 322734 w 4778423"/>
                <a:gd name="connsiteY13" fmla="*/ 180581 h 4950541"/>
                <a:gd name="connsiteX14" fmla="*/ 559034 w 4778423"/>
                <a:gd name="connsiteY14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562069 w 4778423"/>
                <a:gd name="connsiteY8" fmla="*/ 3583492 h 4950541"/>
                <a:gd name="connsiteX9" fmla="*/ 276117 w 4778423"/>
                <a:gd name="connsiteY9" fmla="*/ 2958629 h 4950541"/>
                <a:gd name="connsiteX10" fmla="*/ 43863 w 4778423"/>
                <a:gd name="connsiteY10" fmla="*/ 1679021 h 4950541"/>
                <a:gd name="connsiteX11" fmla="*/ 2855 w 4778423"/>
                <a:gd name="connsiteY11" fmla="*/ 1050388 h 4950541"/>
                <a:gd name="connsiteX12" fmla="*/ 84503 w 4778423"/>
                <a:gd name="connsiteY12" fmla="*/ 520781 h 4950541"/>
                <a:gd name="connsiteX13" fmla="*/ 322734 w 4778423"/>
                <a:gd name="connsiteY13" fmla="*/ 180581 h 4950541"/>
                <a:gd name="connsiteX14" fmla="*/ 559034 w 4778423"/>
                <a:gd name="connsiteY14" fmla="*/ 0 h 4950541"/>
                <a:gd name="connsiteX0" fmla="*/ 4778423 w 4778423"/>
                <a:gd name="connsiteY0" fmla="*/ 4950541 h 4950541"/>
                <a:gd name="connsiteX1" fmla="*/ 4615863 w 4778423"/>
                <a:gd name="connsiteY1" fmla="*/ 4930221 h 4950541"/>
                <a:gd name="connsiteX2" fmla="*/ 3904663 w 4778423"/>
                <a:gd name="connsiteY2" fmla="*/ 4787981 h 4950541"/>
                <a:gd name="connsiteX3" fmla="*/ 3335703 w 4778423"/>
                <a:gd name="connsiteY3" fmla="*/ 4666061 h 4950541"/>
                <a:gd name="connsiteX4" fmla="*/ 2584783 w 4778423"/>
                <a:gd name="connsiteY4" fmla="*/ 4486584 h 4950541"/>
                <a:gd name="connsiteX5" fmla="*/ 1750743 w 4778423"/>
                <a:gd name="connsiteY5" fmla="*/ 4259661 h 4950541"/>
                <a:gd name="connsiteX6" fmla="*/ 1445943 w 4778423"/>
                <a:gd name="connsiteY6" fmla="*/ 4178381 h 4950541"/>
                <a:gd name="connsiteX7" fmla="*/ 1193828 w 4778423"/>
                <a:gd name="connsiteY7" fmla="*/ 4053059 h 4950541"/>
                <a:gd name="connsiteX8" fmla="*/ 752397 w 4778423"/>
                <a:gd name="connsiteY8" fmla="*/ 3823471 h 4950541"/>
                <a:gd name="connsiteX9" fmla="*/ 276117 w 4778423"/>
                <a:gd name="connsiteY9" fmla="*/ 2958629 h 4950541"/>
                <a:gd name="connsiteX10" fmla="*/ 43863 w 4778423"/>
                <a:gd name="connsiteY10" fmla="*/ 1679021 h 4950541"/>
                <a:gd name="connsiteX11" fmla="*/ 2855 w 4778423"/>
                <a:gd name="connsiteY11" fmla="*/ 1050388 h 4950541"/>
                <a:gd name="connsiteX12" fmla="*/ 84503 w 4778423"/>
                <a:gd name="connsiteY12" fmla="*/ 520781 h 4950541"/>
                <a:gd name="connsiteX13" fmla="*/ 322734 w 4778423"/>
                <a:gd name="connsiteY13" fmla="*/ 180581 h 4950541"/>
                <a:gd name="connsiteX14" fmla="*/ 559034 w 4778423"/>
                <a:gd name="connsiteY14" fmla="*/ 0 h 4950541"/>
                <a:gd name="connsiteX0" fmla="*/ 4779909 w 4779909"/>
                <a:gd name="connsiteY0" fmla="*/ 4950541 h 4950541"/>
                <a:gd name="connsiteX1" fmla="*/ 4617349 w 4779909"/>
                <a:gd name="connsiteY1" fmla="*/ 4930221 h 4950541"/>
                <a:gd name="connsiteX2" fmla="*/ 3906149 w 4779909"/>
                <a:gd name="connsiteY2" fmla="*/ 4787981 h 4950541"/>
                <a:gd name="connsiteX3" fmla="*/ 3337189 w 4779909"/>
                <a:gd name="connsiteY3" fmla="*/ 4666061 h 4950541"/>
                <a:gd name="connsiteX4" fmla="*/ 2586269 w 4779909"/>
                <a:gd name="connsiteY4" fmla="*/ 4486584 h 4950541"/>
                <a:gd name="connsiteX5" fmla="*/ 1752229 w 4779909"/>
                <a:gd name="connsiteY5" fmla="*/ 4259661 h 4950541"/>
                <a:gd name="connsiteX6" fmla="*/ 1447429 w 4779909"/>
                <a:gd name="connsiteY6" fmla="*/ 4178381 h 4950541"/>
                <a:gd name="connsiteX7" fmla="*/ 1195314 w 4779909"/>
                <a:gd name="connsiteY7" fmla="*/ 4053059 h 4950541"/>
                <a:gd name="connsiteX8" fmla="*/ 753883 w 4779909"/>
                <a:gd name="connsiteY8" fmla="*/ 3823471 h 4950541"/>
                <a:gd name="connsiteX9" fmla="*/ 327254 w 4779909"/>
                <a:gd name="connsiteY9" fmla="*/ 3115857 h 4950541"/>
                <a:gd name="connsiteX10" fmla="*/ 45349 w 4779909"/>
                <a:gd name="connsiteY10" fmla="*/ 1679021 h 4950541"/>
                <a:gd name="connsiteX11" fmla="*/ 4341 w 4779909"/>
                <a:gd name="connsiteY11" fmla="*/ 1050388 h 4950541"/>
                <a:gd name="connsiteX12" fmla="*/ 85989 w 4779909"/>
                <a:gd name="connsiteY12" fmla="*/ 520781 h 4950541"/>
                <a:gd name="connsiteX13" fmla="*/ 324220 w 4779909"/>
                <a:gd name="connsiteY13" fmla="*/ 180581 h 4950541"/>
                <a:gd name="connsiteX14" fmla="*/ 560520 w 4779909"/>
                <a:gd name="connsiteY14" fmla="*/ 0 h 4950541"/>
                <a:gd name="connsiteX0" fmla="*/ 4779909 w 4779909"/>
                <a:gd name="connsiteY0" fmla="*/ 4950541 h 4950541"/>
                <a:gd name="connsiteX1" fmla="*/ 4617349 w 4779909"/>
                <a:gd name="connsiteY1" fmla="*/ 4930221 h 4950541"/>
                <a:gd name="connsiteX2" fmla="*/ 3906149 w 4779909"/>
                <a:gd name="connsiteY2" fmla="*/ 4787981 h 4950541"/>
                <a:gd name="connsiteX3" fmla="*/ 3337189 w 4779909"/>
                <a:gd name="connsiteY3" fmla="*/ 4666061 h 4950541"/>
                <a:gd name="connsiteX4" fmla="*/ 2586269 w 4779909"/>
                <a:gd name="connsiteY4" fmla="*/ 4486584 h 4950541"/>
                <a:gd name="connsiteX5" fmla="*/ 1752229 w 4779909"/>
                <a:gd name="connsiteY5" fmla="*/ 4259661 h 4950541"/>
                <a:gd name="connsiteX6" fmla="*/ 1447429 w 4779909"/>
                <a:gd name="connsiteY6" fmla="*/ 4178381 h 4950541"/>
                <a:gd name="connsiteX7" fmla="*/ 1203589 w 4779909"/>
                <a:gd name="connsiteY7" fmla="*/ 4090297 h 4950541"/>
                <a:gd name="connsiteX8" fmla="*/ 753883 w 4779909"/>
                <a:gd name="connsiteY8" fmla="*/ 3823471 h 4950541"/>
                <a:gd name="connsiteX9" fmla="*/ 327254 w 4779909"/>
                <a:gd name="connsiteY9" fmla="*/ 3115857 h 4950541"/>
                <a:gd name="connsiteX10" fmla="*/ 45349 w 4779909"/>
                <a:gd name="connsiteY10" fmla="*/ 1679021 h 4950541"/>
                <a:gd name="connsiteX11" fmla="*/ 4341 w 4779909"/>
                <a:gd name="connsiteY11" fmla="*/ 1050388 h 4950541"/>
                <a:gd name="connsiteX12" fmla="*/ 85989 w 4779909"/>
                <a:gd name="connsiteY12" fmla="*/ 520781 h 4950541"/>
                <a:gd name="connsiteX13" fmla="*/ 324220 w 4779909"/>
                <a:gd name="connsiteY13" fmla="*/ 180581 h 4950541"/>
                <a:gd name="connsiteX14" fmla="*/ 560520 w 4779909"/>
                <a:gd name="connsiteY14" fmla="*/ 0 h 49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79909" h="4950541">
                  <a:moveTo>
                    <a:pt x="4779909" y="4950541"/>
                  </a:moveTo>
                  <a:cubicBezTo>
                    <a:pt x="4725722" y="4943768"/>
                    <a:pt x="4762976" y="4957314"/>
                    <a:pt x="4617349" y="4930221"/>
                  </a:cubicBezTo>
                  <a:cubicBezTo>
                    <a:pt x="4471722" y="4903128"/>
                    <a:pt x="4119509" y="4832008"/>
                    <a:pt x="3906149" y="4787981"/>
                  </a:cubicBezTo>
                  <a:lnTo>
                    <a:pt x="3337189" y="4666061"/>
                  </a:lnTo>
                  <a:lnTo>
                    <a:pt x="2586269" y="4486584"/>
                  </a:lnTo>
                  <a:cubicBezTo>
                    <a:pt x="2322109" y="4418851"/>
                    <a:pt x="1942036" y="4311028"/>
                    <a:pt x="1752229" y="4259661"/>
                  </a:cubicBezTo>
                  <a:cubicBezTo>
                    <a:pt x="1562422" y="4208294"/>
                    <a:pt x="1538869" y="4206608"/>
                    <a:pt x="1447429" y="4178381"/>
                  </a:cubicBezTo>
                  <a:cubicBezTo>
                    <a:pt x="1355989" y="4150154"/>
                    <a:pt x="1274709" y="4127550"/>
                    <a:pt x="1203589" y="4090297"/>
                  </a:cubicBezTo>
                  <a:cubicBezTo>
                    <a:pt x="1056445" y="4013768"/>
                    <a:pt x="899939" y="3985878"/>
                    <a:pt x="753883" y="3823471"/>
                  </a:cubicBezTo>
                  <a:cubicBezTo>
                    <a:pt x="607827" y="3661064"/>
                    <a:pt x="432241" y="3458094"/>
                    <a:pt x="327254" y="3115857"/>
                  </a:cubicBezTo>
                  <a:cubicBezTo>
                    <a:pt x="222267" y="2773620"/>
                    <a:pt x="99168" y="2023266"/>
                    <a:pt x="45349" y="1679021"/>
                  </a:cubicBezTo>
                  <a:cubicBezTo>
                    <a:pt x="-8470" y="1334776"/>
                    <a:pt x="-2432" y="1243428"/>
                    <a:pt x="4341" y="1050388"/>
                  </a:cubicBezTo>
                  <a:cubicBezTo>
                    <a:pt x="11114" y="857348"/>
                    <a:pt x="32676" y="665749"/>
                    <a:pt x="85989" y="520781"/>
                  </a:cubicBezTo>
                  <a:cubicBezTo>
                    <a:pt x="139302" y="375813"/>
                    <a:pt x="245132" y="267378"/>
                    <a:pt x="324220" y="180581"/>
                  </a:cubicBezTo>
                  <a:cubicBezTo>
                    <a:pt x="403308" y="93784"/>
                    <a:pt x="511291" y="31587"/>
                    <a:pt x="560520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79" name="手繪多邊形 41">
              <a:extLst>
                <a:ext uri="{FF2B5EF4-FFF2-40B4-BE49-F238E27FC236}">
                  <a16:creationId xmlns:a16="http://schemas.microsoft.com/office/drawing/2014/main" id="{9C4BF6F7-E60B-473C-B086-6E1DAFFF170B}"/>
                </a:ext>
              </a:extLst>
            </p:cNvPr>
            <p:cNvSpPr/>
            <p:nvPr/>
          </p:nvSpPr>
          <p:spPr>
            <a:xfrm>
              <a:off x="2311220" y="3146873"/>
              <a:ext cx="2661920" cy="2916448"/>
            </a:xfrm>
            <a:custGeom>
              <a:avLst/>
              <a:gdLst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101600 w 2661920"/>
                <a:gd name="connsiteY24" fmla="*/ 1524000 h 2987040"/>
                <a:gd name="connsiteX25" fmla="*/ 81280 w 2661920"/>
                <a:gd name="connsiteY25" fmla="*/ 1463040 h 2987040"/>
                <a:gd name="connsiteX26" fmla="*/ 60960 w 2661920"/>
                <a:gd name="connsiteY26" fmla="*/ 1300480 h 2987040"/>
                <a:gd name="connsiteX27" fmla="*/ 40640 w 2661920"/>
                <a:gd name="connsiteY27" fmla="*/ 1239520 h 2987040"/>
                <a:gd name="connsiteX28" fmla="*/ 20320 w 2661920"/>
                <a:gd name="connsiteY28" fmla="*/ 934720 h 2987040"/>
                <a:gd name="connsiteX29" fmla="*/ 0 w 2661920"/>
                <a:gd name="connsiteY29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101600 w 2661920"/>
                <a:gd name="connsiteY24" fmla="*/ 1524000 h 2987040"/>
                <a:gd name="connsiteX25" fmla="*/ 81280 w 2661920"/>
                <a:gd name="connsiteY25" fmla="*/ 1463040 h 2987040"/>
                <a:gd name="connsiteX26" fmla="*/ 60960 w 2661920"/>
                <a:gd name="connsiteY26" fmla="*/ 1300480 h 2987040"/>
                <a:gd name="connsiteX27" fmla="*/ 40640 w 2661920"/>
                <a:gd name="connsiteY27" fmla="*/ 1239520 h 2987040"/>
                <a:gd name="connsiteX28" fmla="*/ 20320 w 2661920"/>
                <a:gd name="connsiteY28" fmla="*/ 934720 h 2987040"/>
                <a:gd name="connsiteX29" fmla="*/ 0 w 2661920"/>
                <a:gd name="connsiteY29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101600 w 2661920"/>
                <a:gd name="connsiteY24" fmla="*/ 1524000 h 2987040"/>
                <a:gd name="connsiteX25" fmla="*/ 81280 w 2661920"/>
                <a:gd name="connsiteY25" fmla="*/ 1463040 h 2987040"/>
                <a:gd name="connsiteX26" fmla="*/ 40640 w 2661920"/>
                <a:gd name="connsiteY26" fmla="*/ 1239520 h 2987040"/>
                <a:gd name="connsiteX27" fmla="*/ 20320 w 2661920"/>
                <a:gd name="connsiteY27" fmla="*/ 934720 h 2987040"/>
                <a:gd name="connsiteX28" fmla="*/ 0 w 2661920"/>
                <a:gd name="connsiteY28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142240 w 2661920"/>
                <a:gd name="connsiteY23" fmla="*/ 1645920 h 2987040"/>
                <a:gd name="connsiteX24" fmla="*/ 81280 w 2661920"/>
                <a:gd name="connsiteY24" fmla="*/ 1463040 h 2987040"/>
                <a:gd name="connsiteX25" fmla="*/ 40640 w 2661920"/>
                <a:gd name="connsiteY25" fmla="*/ 1239520 h 2987040"/>
                <a:gd name="connsiteX26" fmla="*/ 20320 w 2661920"/>
                <a:gd name="connsiteY26" fmla="*/ 934720 h 2987040"/>
                <a:gd name="connsiteX27" fmla="*/ 0 w 2661920"/>
                <a:gd name="connsiteY27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203200 w 2661920"/>
                <a:gd name="connsiteY21" fmla="*/ 1767840 h 2987040"/>
                <a:gd name="connsiteX22" fmla="*/ 182880 w 2661920"/>
                <a:gd name="connsiteY22" fmla="*/ 1706880 h 2987040"/>
                <a:gd name="connsiteX23" fmla="*/ 81280 w 2661920"/>
                <a:gd name="connsiteY23" fmla="*/ 1463040 h 2987040"/>
                <a:gd name="connsiteX24" fmla="*/ 40640 w 2661920"/>
                <a:gd name="connsiteY24" fmla="*/ 1239520 h 2987040"/>
                <a:gd name="connsiteX25" fmla="*/ 20320 w 2661920"/>
                <a:gd name="connsiteY25" fmla="*/ 934720 h 2987040"/>
                <a:gd name="connsiteX26" fmla="*/ 0 w 2661920"/>
                <a:gd name="connsiteY26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45440 w 2661920"/>
                <a:gd name="connsiteY19" fmla="*/ 2011680 h 2987040"/>
                <a:gd name="connsiteX20" fmla="*/ 304800 w 2661920"/>
                <a:gd name="connsiteY20" fmla="*/ 1950720 h 2987040"/>
                <a:gd name="connsiteX21" fmla="*/ 182880 w 2661920"/>
                <a:gd name="connsiteY21" fmla="*/ 1706880 h 2987040"/>
                <a:gd name="connsiteX22" fmla="*/ 81280 w 2661920"/>
                <a:gd name="connsiteY22" fmla="*/ 1463040 h 2987040"/>
                <a:gd name="connsiteX23" fmla="*/ 40640 w 2661920"/>
                <a:gd name="connsiteY23" fmla="*/ 1239520 h 2987040"/>
                <a:gd name="connsiteX24" fmla="*/ 20320 w 2661920"/>
                <a:gd name="connsiteY24" fmla="*/ 934720 h 2987040"/>
                <a:gd name="connsiteX25" fmla="*/ 0 w 2661920"/>
                <a:gd name="connsiteY25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65760 w 2661920"/>
                <a:gd name="connsiteY18" fmla="*/ 2072640 h 2987040"/>
                <a:gd name="connsiteX19" fmla="*/ 304800 w 2661920"/>
                <a:gd name="connsiteY19" fmla="*/ 1950720 h 2987040"/>
                <a:gd name="connsiteX20" fmla="*/ 182880 w 2661920"/>
                <a:gd name="connsiteY20" fmla="*/ 1706880 h 2987040"/>
                <a:gd name="connsiteX21" fmla="*/ 81280 w 2661920"/>
                <a:gd name="connsiteY21" fmla="*/ 1463040 h 2987040"/>
                <a:gd name="connsiteX22" fmla="*/ 40640 w 2661920"/>
                <a:gd name="connsiteY22" fmla="*/ 1239520 h 2987040"/>
                <a:gd name="connsiteX23" fmla="*/ 20320 w 2661920"/>
                <a:gd name="connsiteY23" fmla="*/ 934720 h 2987040"/>
                <a:gd name="connsiteX24" fmla="*/ 0 w 2661920"/>
                <a:gd name="connsiteY24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406400 w 2661920"/>
                <a:gd name="connsiteY17" fmla="*/ 2214880 h 2987040"/>
                <a:gd name="connsiteX18" fmla="*/ 304800 w 2661920"/>
                <a:gd name="connsiteY18" fmla="*/ 1950720 h 2987040"/>
                <a:gd name="connsiteX19" fmla="*/ 182880 w 2661920"/>
                <a:gd name="connsiteY19" fmla="*/ 1706880 h 2987040"/>
                <a:gd name="connsiteX20" fmla="*/ 81280 w 2661920"/>
                <a:gd name="connsiteY20" fmla="*/ 1463040 h 2987040"/>
                <a:gd name="connsiteX21" fmla="*/ 40640 w 2661920"/>
                <a:gd name="connsiteY21" fmla="*/ 1239520 h 2987040"/>
                <a:gd name="connsiteX22" fmla="*/ 20320 w 2661920"/>
                <a:gd name="connsiteY22" fmla="*/ 934720 h 2987040"/>
                <a:gd name="connsiteX23" fmla="*/ 0 w 2661920"/>
                <a:gd name="connsiteY23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447040 w 2661920"/>
                <a:gd name="connsiteY16" fmla="*/ 2275840 h 2987040"/>
                <a:gd name="connsiteX17" fmla="*/ 304800 w 2661920"/>
                <a:gd name="connsiteY17" fmla="*/ 1950720 h 2987040"/>
                <a:gd name="connsiteX18" fmla="*/ 182880 w 2661920"/>
                <a:gd name="connsiteY18" fmla="*/ 1706880 h 2987040"/>
                <a:gd name="connsiteX19" fmla="*/ 81280 w 2661920"/>
                <a:gd name="connsiteY19" fmla="*/ 1463040 h 2987040"/>
                <a:gd name="connsiteX20" fmla="*/ 40640 w 2661920"/>
                <a:gd name="connsiteY20" fmla="*/ 1239520 h 2987040"/>
                <a:gd name="connsiteX21" fmla="*/ 20320 w 2661920"/>
                <a:gd name="connsiteY21" fmla="*/ 934720 h 2987040"/>
                <a:gd name="connsiteX22" fmla="*/ 0 w 2661920"/>
                <a:gd name="connsiteY22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90880 w 2661920"/>
                <a:gd name="connsiteY13" fmla="*/ 2397760 h 2987040"/>
                <a:gd name="connsiteX14" fmla="*/ 629920 w 2661920"/>
                <a:gd name="connsiteY14" fmla="*/ 2377440 h 2987040"/>
                <a:gd name="connsiteX15" fmla="*/ 568960 w 2661920"/>
                <a:gd name="connsiteY15" fmla="*/ 2336800 h 2987040"/>
                <a:gd name="connsiteX16" fmla="*/ 304800 w 2661920"/>
                <a:gd name="connsiteY16" fmla="*/ 1950720 h 2987040"/>
                <a:gd name="connsiteX17" fmla="*/ 182880 w 2661920"/>
                <a:gd name="connsiteY17" fmla="*/ 1706880 h 2987040"/>
                <a:gd name="connsiteX18" fmla="*/ 81280 w 2661920"/>
                <a:gd name="connsiteY18" fmla="*/ 1463040 h 2987040"/>
                <a:gd name="connsiteX19" fmla="*/ 40640 w 2661920"/>
                <a:gd name="connsiteY19" fmla="*/ 1239520 h 2987040"/>
                <a:gd name="connsiteX20" fmla="*/ 20320 w 2661920"/>
                <a:gd name="connsiteY20" fmla="*/ 934720 h 2987040"/>
                <a:gd name="connsiteX21" fmla="*/ 0 w 2661920"/>
                <a:gd name="connsiteY21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629920 w 2661920"/>
                <a:gd name="connsiteY13" fmla="*/ 2377440 h 2987040"/>
                <a:gd name="connsiteX14" fmla="*/ 568960 w 2661920"/>
                <a:gd name="connsiteY14" fmla="*/ 2336800 h 2987040"/>
                <a:gd name="connsiteX15" fmla="*/ 304800 w 2661920"/>
                <a:gd name="connsiteY15" fmla="*/ 1950720 h 2987040"/>
                <a:gd name="connsiteX16" fmla="*/ 182880 w 2661920"/>
                <a:gd name="connsiteY16" fmla="*/ 1706880 h 2987040"/>
                <a:gd name="connsiteX17" fmla="*/ 81280 w 2661920"/>
                <a:gd name="connsiteY17" fmla="*/ 1463040 h 2987040"/>
                <a:gd name="connsiteX18" fmla="*/ 40640 w 2661920"/>
                <a:gd name="connsiteY18" fmla="*/ 1239520 h 2987040"/>
                <a:gd name="connsiteX19" fmla="*/ 20320 w 2661920"/>
                <a:gd name="connsiteY19" fmla="*/ 934720 h 2987040"/>
                <a:gd name="connsiteX20" fmla="*/ 0 w 2661920"/>
                <a:gd name="connsiteY20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731520 w 2661920"/>
                <a:gd name="connsiteY12" fmla="*/ 2458720 h 2987040"/>
                <a:gd name="connsiteX13" fmla="*/ 568960 w 2661920"/>
                <a:gd name="connsiteY13" fmla="*/ 2336800 h 2987040"/>
                <a:gd name="connsiteX14" fmla="*/ 304800 w 2661920"/>
                <a:gd name="connsiteY14" fmla="*/ 1950720 h 2987040"/>
                <a:gd name="connsiteX15" fmla="*/ 182880 w 2661920"/>
                <a:gd name="connsiteY15" fmla="*/ 1706880 h 2987040"/>
                <a:gd name="connsiteX16" fmla="*/ 81280 w 2661920"/>
                <a:gd name="connsiteY16" fmla="*/ 1463040 h 2987040"/>
                <a:gd name="connsiteX17" fmla="*/ 40640 w 2661920"/>
                <a:gd name="connsiteY17" fmla="*/ 1239520 h 2987040"/>
                <a:gd name="connsiteX18" fmla="*/ 20320 w 2661920"/>
                <a:gd name="connsiteY18" fmla="*/ 934720 h 2987040"/>
                <a:gd name="connsiteX19" fmla="*/ 0 w 2661920"/>
                <a:gd name="connsiteY19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568960 w 2661920"/>
                <a:gd name="connsiteY12" fmla="*/ 2336800 h 2987040"/>
                <a:gd name="connsiteX13" fmla="*/ 304800 w 2661920"/>
                <a:gd name="connsiteY13" fmla="*/ 1950720 h 2987040"/>
                <a:gd name="connsiteX14" fmla="*/ 182880 w 2661920"/>
                <a:gd name="connsiteY14" fmla="*/ 1706880 h 2987040"/>
                <a:gd name="connsiteX15" fmla="*/ 81280 w 2661920"/>
                <a:gd name="connsiteY15" fmla="*/ 1463040 h 2987040"/>
                <a:gd name="connsiteX16" fmla="*/ 40640 w 2661920"/>
                <a:gd name="connsiteY16" fmla="*/ 1239520 h 2987040"/>
                <a:gd name="connsiteX17" fmla="*/ 20320 w 2661920"/>
                <a:gd name="connsiteY17" fmla="*/ 934720 h 2987040"/>
                <a:gd name="connsiteX18" fmla="*/ 0 w 2661920"/>
                <a:gd name="connsiteY18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792480 w 2661920"/>
                <a:gd name="connsiteY11" fmla="*/ 2499360 h 2987040"/>
                <a:gd name="connsiteX12" fmla="*/ 568960 w 2661920"/>
                <a:gd name="connsiteY12" fmla="*/ 2336800 h 2987040"/>
                <a:gd name="connsiteX13" fmla="*/ 304800 w 2661920"/>
                <a:gd name="connsiteY13" fmla="*/ 1950720 h 2987040"/>
                <a:gd name="connsiteX14" fmla="*/ 182880 w 2661920"/>
                <a:gd name="connsiteY14" fmla="*/ 1706880 h 2987040"/>
                <a:gd name="connsiteX15" fmla="*/ 81280 w 2661920"/>
                <a:gd name="connsiteY15" fmla="*/ 1463040 h 2987040"/>
                <a:gd name="connsiteX16" fmla="*/ 40640 w 2661920"/>
                <a:gd name="connsiteY16" fmla="*/ 1239520 h 2987040"/>
                <a:gd name="connsiteX17" fmla="*/ 20320 w 2661920"/>
                <a:gd name="connsiteY17" fmla="*/ 934720 h 2987040"/>
                <a:gd name="connsiteX18" fmla="*/ 0 w 2661920"/>
                <a:gd name="connsiteY18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853440 w 2661920"/>
                <a:gd name="connsiteY10" fmla="*/ 2560320 h 2987040"/>
                <a:gd name="connsiteX11" fmla="*/ 568960 w 2661920"/>
                <a:gd name="connsiteY11" fmla="*/ 2336800 h 2987040"/>
                <a:gd name="connsiteX12" fmla="*/ 304800 w 2661920"/>
                <a:gd name="connsiteY12" fmla="*/ 1950720 h 2987040"/>
                <a:gd name="connsiteX13" fmla="*/ 182880 w 2661920"/>
                <a:gd name="connsiteY13" fmla="*/ 1706880 h 2987040"/>
                <a:gd name="connsiteX14" fmla="*/ 81280 w 2661920"/>
                <a:gd name="connsiteY14" fmla="*/ 1463040 h 2987040"/>
                <a:gd name="connsiteX15" fmla="*/ 40640 w 2661920"/>
                <a:gd name="connsiteY15" fmla="*/ 1239520 h 2987040"/>
                <a:gd name="connsiteX16" fmla="*/ 20320 w 2661920"/>
                <a:gd name="connsiteY16" fmla="*/ 934720 h 2987040"/>
                <a:gd name="connsiteX17" fmla="*/ 0 w 2661920"/>
                <a:gd name="connsiteY17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0 h 2987040"/>
                <a:gd name="connsiteX9" fmla="*/ 975360 w 2661920"/>
                <a:gd name="connsiteY9" fmla="*/ 2641600 h 2987040"/>
                <a:gd name="connsiteX10" fmla="*/ 568960 w 2661920"/>
                <a:gd name="connsiteY10" fmla="*/ 2336800 h 2987040"/>
                <a:gd name="connsiteX11" fmla="*/ 304800 w 2661920"/>
                <a:gd name="connsiteY11" fmla="*/ 1950720 h 2987040"/>
                <a:gd name="connsiteX12" fmla="*/ 182880 w 2661920"/>
                <a:gd name="connsiteY12" fmla="*/ 1706880 h 2987040"/>
                <a:gd name="connsiteX13" fmla="*/ 81280 w 2661920"/>
                <a:gd name="connsiteY13" fmla="*/ 1463040 h 2987040"/>
                <a:gd name="connsiteX14" fmla="*/ 40640 w 2661920"/>
                <a:gd name="connsiteY14" fmla="*/ 1239520 h 2987040"/>
                <a:gd name="connsiteX15" fmla="*/ 20320 w 2661920"/>
                <a:gd name="connsiteY15" fmla="*/ 934720 h 2987040"/>
                <a:gd name="connsiteX16" fmla="*/ 0 w 2661920"/>
                <a:gd name="connsiteY16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1036320 w 2661920"/>
                <a:gd name="connsiteY8" fmla="*/ 2661921 h 2987040"/>
                <a:gd name="connsiteX9" fmla="*/ 975360 w 2661920"/>
                <a:gd name="connsiteY9" fmla="*/ 2641600 h 2987040"/>
                <a:gd name="connsiteX10" fmla="*/ 568960 w 2661920"/>
                <a:gd name="connsiteY10" fmla="*/ 2336800 h 2987040"/>
                <a:gd name="connsiteX11" fmla="*/ 304800 w 2661920"/>
                <a:gd name="connsiteY11" fmla="*/ 1950720 h 2987040"/>
                <a:gd name="connsiteX12" fmla="*/ 182880 w 2661920"/>
                <a:gd name="connsiteY12" fmla="*/ 1706880 h 2987040"/>
                <a:gd name="connsiteX13" fmla="*/ 81280 w 2661920"/>
                <a:gd name="connsiteY13" fmla="*/ 1463040 h 2987040"/>
                <a:gd name="connsiteX14" fmla="*/ 40640 w 2661920"/>
                <a:gd name="connsiteY14" fmla="*/ 1239520 h 2987040"/>
                <a:gd name="connsiteX15" fmla="*/ 20320 w 2661920"/>
                <a:gd name="connsiteY15" fmla="*/ 934720 h 2987040"/>
                <a:gd name="connsiteX16" fmla="*/ 0 w 2661920"/>
                <a:gd name="connsiteY16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483360 w 2661920"/>
                <a:gd name="connsiteY6" fmla="*/ 2743200 h 2987040"/>
                <a:gd name="connsiteX7" fmla="*/ 1158240 w 2661920"/>
                <a:gd name="connsiteY7" fmla="*/ 2702560 h 2987040"/>
                <a:gd name="connsiteX8" fmla="*/ 975360 w 2661920"/>
                <a:gd name="connsiteY8" fmla="*/ 2641600 h 2987040"/>
                <a:gd name="connsiteX9" fmla="*/ 568960 w 2661920"/>
                <a:gd name="connsiteY9" fmla="*/ 2336800 h 2987040"/>
                <a:gd name="connsiteX10" fmla="*/ 304800 w 2661920"/>
                <a:gd name="connsiteY10" fmla="*/ 1950720 h 2987040"/>
                <a:gd name="connsiteX11" fmla="*/ 182880 w 2661920"/>
                <a:gd name="connsiteY11" fmla="*/ 1706880 h 2987040"/>
                <a:gd name="connsiteX12" fmla="*/ 81280 w 2661920"/>
                <a:gd name="connsiteY12" fmla="*/ 1463040 h 2987040"/>
                <a:gd name="connsiteX13" fmla="*/ 40640 w 2661920"/>
                <a:gd name="connsiteY13" fmla="*/ 1239520 h 2987040"/>
                <a:gd name="connsiteX14" fmla="*/ 20320 w 2661920"/>
                <a:gd name="connsiteY14" fmla="*/ 934720 h 2987040"/>
                <a:gd name="connsiteX15" fmla="*/ 0 w 2661920"/>
                <a:gd name="connsiteY15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747520 w 2661920"/>
                <a:gd name="connsiteY4" fmla="*/ 2804160 h 2987040"/>
                <a:gd name="connsiteX5" fmla="*/ 1625600 w 2661920"/>
                <a:gd name="connsiteY5" fmla="*/ 2783840 h 2987040"/>
                <a:gd name="connsiteX6" fmla="*/ 1158240 w 2661920"/>
                <a:gd name="connsiteY6" fmla="*/ 2702560 h 2987040"/>
                <a:gd name="connsiteX7" fmla="*/ 975360 w 2661920"/>
                <a:gd name="connsiteY7" fmla="*/ 2641600 h 2987040"/>
                <a:gd name="connsiteX8" fmla="*/ 568960 w 2661920"/>
                <a:gd name="connsiteY8" fmla="*/ 2336800 h 2987040"/>
                <a:gd name="connsiteX9" fmla="*/ 304800 w 2661920"/>
                <a:gd name="connsiteY9" fmla="*/ 1950720 h 2987040"/>
                <a:gd name="connsiteX10" fmla="*/ 182880 w 2661920"/>
                <a:gd name="connsiteY10" fmla="*/ 1706880 h 2987040"/>
                <a:gd name="connsiteX11" fmla="*/ 81280 w 2661920"/>
                <a:gd name="connsiteY11" fmla="*/ 1463040 h 2987040"/>
                <a:gd name="connsiteX12" fmla="*/ 40640 w 2661920"/>
                <a:gd name="connsiteY12" fmla="*/ 1239520 h 2987040"/>
                <a:gd name="connsiteX13" fmla="*/ 20320 w 2661920"/>
                <a:gd name="connsiteY13" fmla="*/ 934720 h 2987040"/>
                <a:gd name="connsiteX14" fmla="*/ 0 w 2661920"/>
                <a:gd name="connsiteY14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625600 w 2661920"/>
                <a:gd name="connsiteY4" fmla="*/ 2783840 h 2987040"/>
                <a:gd name="connsiteX5" fmla="*/ 1158240 w 2661920"/>
                <a:gd name="connsiteY5" fmla="*/ 2702560 h 2987040"/>
                <a:gd name="connsiteX6" fmla="*/ 975360 w 2661920"/>
                <a:gd name="connsiteY6" fmla="*/ 2641600 h 2987040"/>
                <a:gd name="connsiteX7" fmla="*/ 568960 w 2661920"/>
                <a:gd name="connsiteY7" fmla="*/ 2336800 h 2987040"/>
                <a:gd name="connsiteX8" fmla="*/ 304800 w 2661920"/>
                <a:gd name="connsiteY8" fmla="*/ 1950720 h 2987040"/>
                <a:gd name="connsiteX9" fmla="*/ 182880 w 2661920"/>
                <a:gd name="connsiteY9" fmla="*/ 1706880 h 2987040"/>
                <a:gd name="connsiteX10" fmla="*/ 81280 w 2661920"/>
                <a:gd name="connsiteY10" fmla="*/ 1463040 h 2987040"/>
                <a:gd name="connsiteX11" fmla="*/ 40640 w 2661920"/>
                <a:gd name="connsiteY11" fmla="*/ 1239520 h 2987040"/>
                <a:gd name="connsiteX12" fmla="*/ 20320 w 2661920"/>
                <a:gd name="connsiteY12" fmla="*/ 934720 h 2987040"/>
                <a:gd name="connsiteX13" fmla="*/ 0 w 2661920"/>
                <a:gd name="connsiteY13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950720 w 2661920"/>
                <a:gd name="connsiteY3" fmla="*/ 2844800 h 2987040"/>
                <a:gd name="connsiteX4" fmla="*/ 1625600 w 2661920"/>
                <a:gd name="connsiteY4" fmla="*/ 2783840 h 2987040"/>
                <a:gd name="connsiteX5" fmla="*/ 1158240 w 2661920"/>
                <a:gd name="connsiteY5" fmla="*/ 2702560 h 2987040"/>
                <a:gd name="connsiteX6" fmla="*/ 975360 w 2661920"/>
                <a:gd name="connsiteY6" fmla="*/ 2641600 h 2987040"/>
                <a:gd name="connsiteX7" fmla="*/ 568960 w 2661920"/>
                <a:gd name="connsiteY7" fmla="*/ 2336800 h 2987040"/>
                <a:gd name="connsiteX8" fmla="*/ 304800 w 2661920"/>
                <a:gd name="connsiteY8" fmla="*/ 1950720 h 2987040"/>
                <a:gd name="connsiteX9" fmla="*/ 182880 w 2661920"/>
                <a:gd name="connsiteY9" fmla="*/ 1706880 h 2987040"/>
                <a:gd name="connsiteX10" fmla="*/ 81280 w 2661920"/>
                <a:gd name="connsiteY10" fmla="*/ 1463040 h 2987040"/>
                <a:gd name="connsiteX11" fmla="*/ 40640 w 2661920"/>
                <a:gd name="connsiteY11" fmla="*/ 1239520 h 2987040"/>
                <a:gd name="connsiteX12" fmla="*/ 20320 w 2661920"/>
                <a:gd name="connsiteY12" fmla="*/ 934720 h 2987040"/>
                <a:gd name="connsiteX13" fmla="*/ 0 w 2661920"/>
                <a:gd name="connsiteY13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625600 w 2661920"/>
                <a:gd name="connsiteY3" fmla="*/ 2783840 h 2987040"/>
                <a:gd name="connsiteX4" fmla="*/ 1158240 w 2661920"/>
                <a:gd name="connsiteY4" fmla="*/ 2702560 h 2987040"/>
                <a:gd name="connsiteX5" fmla="*/ 975360 w 2661920"/>
                <a:gd name="connsiteY5" fmla="*/ 2641600 h 2987040"/>
                <a:gd name="connsiteX6" fmla="*/ 568960 w 2661920"/>
                <a:gd name="connsiteY6" fmla="*/ 2336800 h 2987040"/>
                <a:gd name="connsiteX7" fmla="*/ 304800 w 2661920"/>
                <a:gd name="connsiteY7" fmla="*/ 1950720 h 2987040"/>
                <a:gd name="connsiteX8" fmla="*/ 182880 w 2661920"/>
                <a:gd name="connsiteY8" fmla="*/ 1706880 h 2987040"/>
                <a:gd name="connsiteX9" fmla="*/ 81280 w 2661920"/>
                <a:gd name="connsiteY9" fmla="*/ 1463040 h 2987040"/>
                <a:gd name="connsiteX10" fmla="*/ 40640 w 2661920"/>
                <a:gd name="connsiteY10" fmla="*/ 1239520 h 2987040"/>
                <a:gd name="connsiteX11" fmla="*/ 20320 w 2661920"/>
                <a:gd name="connsiteY11" fmla="*/ 934720 h 2987040"/>
                <a:gd name="connsiteX12" fmla="*/ 0 w 2661920"/>
                <a:gd name="connsiteY12" fmla="*/ 0 h 2987040"/>
                <a:gd name="connsiteX0" fmla="*/ 2661920 w 2661920"/>
                <a:gd name="connsiteY0" fmla="*/ 2987040 h 2987040"/>
                <a:gd name="connsiteX1" fmla="*/ 2235200 w 2661920"/>
                <a:gd name="connsiteY1" fmla="*/ 2946400 h 2987040"/>
                <a:gd name="connsiteX2" fmla="*/ 2092960 w 2661920"/>
                <a:gd name="connsiteY2" fmla="*/ 2905760 h 2987040"/>
                <a:gd name="connsiteX3" fmla="*/ 1625600 w 2661920"/>
                <a:gd name="connsiteY3" fmla="*/ 2821979 h 2987040"/>
                <a:gd name="connsiteX4" fmla="*/ 1158240 w 2661920"/>
                <a:gd name="connsiteY4" fmla="*/ 2702560 h 2987040"/>
                <a:gd name="connsiteX5" fmla="*/ 975360 w 2661920"/>
                <a:gd name="connsiteY5" fmla="*/ 2641600 h 2987040"/>
                <a:gd name="connsiteX6" fmla="*/ 568960 w 2661920"/>
                <a:gd name="connsiteY6" fmla="*/ 2336800 h 2987040"/>
                <a:gd name="connsiteX7" fmla="*/ 304800 w 2661920"/>
                <a:gd name="connsiteY7" fmla="*/ 1950720 h 2987040"/>
                <a:gd name="connsiteX8" fmla="*/ 182880 w 2661920"/>
                <a:gd name="connsiteY8" fmla="*/ 1706880 h 2987040"/>
                <a:gd name="connsiteX9" fmla="*/ 81280 w 2661920"/>
                <a:gd name="connsiteY9" fmla="*/ 1463040 h 2987040"/>
                <a:gd name="connsiteX10" fmla="*/ 40640 w 2661920"/>
                <a:gd name="connsiteY10" fmla="*/ 1239520 h 2987040"/>
                <a:gd name="connsiteX11" fmla="*/ 20320 w 2661920"/>
                <a:gd name="connsiteY11" fmla="*/ 934720 h 2987040"/>
                <a:gd name="connsiteX12" fmla="*/ 0 w 2661920"/>
                <a:gd name="connsiteY12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975360 w 2661920"/>
                <a:gd name="connsiteY4" fmla="*/ 2641600 h 2987040"/>
                <a:gd name="connsiteX5" fmla="*/ 568960 w 2661920"/>
                <a:gd name="connsiteY5" fmla="*/ 2336800 h 2987040"/>
                <a:gd name="connsiteX6" fmla="*/ 304800 w 2661920"/>
                <a:gd name="connsiteY6" fmla="*/ 1950720 h 2987040"/>
                <a:gd name="connsiteX7" fmla="*/ 182880 w 2661920"/>
                <a:gd name="connsiteY7" fmla="*/ 1706880 h 2987040"/>
                <a:gd name="connsiteX8" fmla="*/ 81280 w 2661920"/>
                <a:gd name="connsiteY8" fmla="*/ 1463040 h 2987040"/>
                <a:gd name="connsiteX9" fmla="*/ 40640 w 2661920"/>
                <a:gd name="connsiteY9" fmla="*/ 1239520 h 2987040"/>
                <a:gd name="connsiteX10" fmla="*/ 20320 w 2661920"/>
                <a:gd name="connsiteY10" fmla="*/ 934720 h 2987040"/>
                <a:gd name="connsiteX11" fmla="*/ 0 w 2661920"/>
                <a:gd name="connsiteY11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568960 w 2661920"/>
                <a:gd name="connsiteY4" fmla="*/ 2336800 h 2987040"/>
                <a:gd name="connsiteX5" fmla="*/ 304800 w 2661920"/>
                <a:gd name="connsiteY5" fmla="*/ 1950720 h 2987040"/>
                <a:gd name="connsiteX6" fmla="*/ 182880 w 2661920"/>
                <a:gd name="connsiteY6" fmla="*/ 1706880 h 2987040"/>
                <a:gd name="connsiteX7" fmla="*/ 81280 w 2661920"/>
                <a:gd name="connsiteY7" fmla="*/ 1463040 h 2987040"/>
                <a:gd name="connsiteX8" fmla="*/ 40640 w 2661920"/>
                <a:gd name="connsiteY8" fmla="*/ 1239520 h 2987040"/>
                <a:gd name="connsiteX9" fmla="*/ 20320 w 2661920"/>
                <a:gd name="connsiteY9" fmla="*/ 934720 h 2987040"/>
                <a:gd name="connsiteX10" fmla="*/ 0 w 2661920"/>
                <a:gd name="connsiteY10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304800 w 2661920"/>
                <a:gd name="connsiteY4" fmla="*/ 1950720 h 2987040"/>
                <a:gd name="connsiteX5" fmla="*/ 182880 w 2661920"/>
                <a:gd name="connsiteY5" fmla="*/ 1706880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511678 w 2661920"/>
                <a:gd name="connsiteY4" fmla="*/ 2243121 h 2987040"/>
                <a:gd name="connsiteX5" fmla="*/ 182880 w 2661920"/>
                <a:gd name="connsiteY5" fmla="*/ 1706880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652355 w 2661920"/>
                <a:gd name="connsiteY4" fmla="*/ 2433818 h 2987040"/>
                <a:gd name="connsiteX5" fmla="*/ 182880 w 2661920"/>
                <a:gd name="connsiteY5" fmla="*/ 1706880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  <a:gd name="connsiteX0" fmla="*/ 2661920 w 2661920"/>
                <a:gd name="connsiteY0" fmla="*/ 2987040 h 2987040"/>
                <a:gd name="connsiteX1" fmla="*/ 2092960 w 2661920"/>
                <a:gd name="connsiteY1" fmla="*/ 2905760 h 2987040"/>
                <a:gd name="connsiteX2" fmla="*/ 1625600 w 2661920"/>
                <a:gd name="connsiteY2" fmla="*/ 2821979 h 2987040"/>
                <a:gd name="connsiteX3" fmla="*/ 1158240 w 2661920"/>
                <a:gd name="connsiteY3" fmla="*/ 2702560 h 2987040"/>
                <a:gd name="connsiteX4" fmla="*/ 652355 w 2661920"/>
                <a:gd name="connsiteY4" fmla="*/ 2433818 h 2987040"/>
                <a:gd name="connsiteX5" fmla="*/ 224255 w 2661920"/>
                <a:gd name="connsiteY5" fmla="*/ 1863676 h 2987040"/>
                <a:gd name="connsiteX6" fmla="*/ 81280 w 2661920"/>
                <a:gd name="connsiteY6" fmla="*/ 1463040 h 2987040"/>
                <a:gd name="connsiteX7" fmla="*/ 40640 w 2661920"/>
                <a:gd name="connsiteY7" fmla="*/ 1239520 h 2987040"/>
                <a:gd name="connsiteX8" fmla="*/ 20320 w 2661920"/>
                <a:gd name="connsiteY8" fmla="*/ 934720 h 2987040"/>
                <a:gd name="connsiteX9" fmla="*/ 0 w 2661920"/>
                <a:gd name="connsiteY9" fmla="*/ 0 h 298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1920" h="2987040">
                  <a:moveTo>
                    <a:pt x="2661920" y="2987040"/>
                  </a:moveTo>
                  <a:lnTo>
                    <a:pt x="2092960" y="2905760"/>
                  </a:lnTo>
                  <a:cubicBezTo>
                    <a:pt x="1920240" y="2878250"/>
                    <a:pt x="1781387" y="2855846"/>
                    <a:pt x="1625600" y="2821979"/>
                  </a:cubicBezTo>
                  <a:cubicBezTo>
                    <a:pt x="1469813" y="2788112"/>
                    <a:pt x="1266613" y="2726267"/>
                    <a:pt x="1158240" y="2702560"/>
                  </a:cubicBezTo>
                  <a:cubicBezTo>
                    <a:pt x="989612" y="2612979"/>
                    <a:pt x="808019" y="2573632"/>
                    <a:pt x="652355" y="2433818"/>
                  </a:cubicBezTo>
                  <a:cubicBezTo>
                    <a:pt x="496691" y="2294004"/>
                    <a:pt x="319434" y="2025472"/>
                    <a:pt x="224255" y="1863676"/>
                  </a:cubicBezTo>
                  <a:cubicBezTo>
                    <a:pt x="129076" y="1701880"/>
                    <a:pt x="104987" y="1540933"/>
                    <a:pt x="81280" y="1463040"/>
                  </a:cubicBezTo>
                  <a:cubicBezTo>
                    <a:pt x="57573" y="1385147"/>
                    <a:pt x="50800" y="1327573"/>
                    <a:pt x="40640" y="1239520"/>
                  </a:cubicBezTo>
                  <a:cubicBezTo>
                    <a:pt x="30480" y="1151467"/>
                    <a:pt x="27093" y="1036320"/>
                    <a:pt x="20320" y="934720"/>
                  </a:cubicBezTo>
                  <a:cubicBezTo>
                    <a:pt x="13396" y="623150"/>
                    <a:pt x="0" y="311647"/>
                    <a:pt x="0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80" name="手繪多邊形 42">
              <a:extLst>
                <a:ext uri="{FF2B5EF4-FFF2-40B4-BE49-F238E27FC236}">
                  <a16:creationId xmlns:a16="http://schemas.microsoft.com/office/drawing/2014/main" id="{5C380016-42C0-4673-BCAA-88ECB595B417}"/>
                </a:ext>
              </a:extLst>
            </p:cNvPr>
            <p:cNvSpPr/>
            <p:nvPr/>
          </p:nvSpPr>
          <p:spPr>
            <a:xfrm>
              <a:off x="2331540" y="3198201"/>
              <a:ext cx="4003040" cy="2865120"/>
            </a:xfrm>
            <a:custGeom>
              <a:avLst/>
              <a:gdLst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243840 w 4003040"/>
                <a:gd name="connsiteY41" fmla="*/ 447040 h 2865120"/>
                <a:gd name="connsiteX42" fmla="*/ 162560 w 4003040"/>
                <a:gd name="connsiteY42" fmla="*/ 325120 h 2865120"/>
                <a:gd name="connsiteX43" fmla="*/ 121920 w 4003040"/>
                <a:gd name="connsiteY43" fmla="*/ 203200 h 2865120"/>
                <a:gd name="connsiteX44" fmla="*/ 101600 w 4003040"/>
                <a:gd name="connsiteY44" fmla="*/ 142240 h 2865120"/>
                <a:gd name="connsiteX45" fmla="*/ 0 w 4003040"/>
                <a:gd name="connsiteY4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243840 w 4003040"/>
                <a:gd name="connsiteY41" fmla="*/ 447040 h 2865120"/>
                <a:gd name="connsiteX42" fmla="*/ 162560 w 4003040"/>
                <a:gd name="connsiteY42" fmla="*/ 325120 h 2865120"/>
                <a:gd name="connsiteX43" fmla="*/ 121920 w 4003040"/>
                <a:gd name="connsiteY43" fmla="*/ 203200 h 2865120"/>
                <a:gd name="connsiteX44" fmla="*/ 0 w 4003040"/>
                <a:gd name="connsiteY4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243840 w 4003040"/>
                <a:gd name="connsiteY41" fmla="*/ 447040 h 2865120"/>
                <a:gd name="connsiteX42" fmla="*/ 121920 w 4003040"/>
                <a:gd name="connsiteY42" fmla="*/ 203200 h 2865120"/>
                <a:gd name="connsiteX43" fmla="*/ 0 w 4003040"/>
                <a:gd name="connsiteY4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304800 w 4003040"/>
                <a:gd name="connsiteY39" fmla="*/ 629920 h 2865120"/>
                <a:gd name="connsiteX40" fmla="*/ 264160 w 4003040"/>
                <a:gd name="connsiteY40" fmla="*/ 508000 h 2865120"/>
                <a:gd name="connsiteX41" fmla="*/ 121920 w 4003040"/>
                <a:gd name="connsiteY41" fmla="*/ 203200 h 2865120"/>
                <a:gd name="connsiteX42" fmla="*/ 0 w 4003040"/>
                <a:gd name="connsiteY4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86080 w 4003040"/>
                <a:gd name="connsiteY37" fmla="*/ 812800 h 2865120"/>
                <a:gd name="connsiteX38" fmla="*/ 345440 w 4003040"/>
                <a:gd name="connsiteY38" fmla="*/ 690880 h 2865120"/>
                <a:gd name="connsiteX39" fmla="*/ 264160 w 4003040"/>
                <a:gd name="connsiteY39" fmla="*/ 508000 h 2865120"/>
                <a:gd name="connsiteX40" fmla="*/ 121920 w 4003040"/>
                <a:gd name="connsiteY40" fmla="*/ 203200 h 2865120"/>
                <a:gd name="connsiteX41" fmla="*/ 0 w 4003040"/>
                <a:gd name="connsiteY4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447040 w 4003040"/>
                <a:gd name="connsiteY36" fmla="*/ 934720 h 2865120"/>
                <a:gd name="connsiteX37" fmla="*/ 345440 w 4003040"/>
                <a:gd name="connsiteY37" fmla="*/ 690880 h 2865120"/>
                <a:gd name="connsiteX38" fmla="*/ 264160 w 4003040"/>
                <a:gd name="connsiteY38" fmla="*/ 508000 h 2865120"/>
                <a:gd name="connsiteX39" fmla="*/ 121920 w 4003040"/>
                <a:gd name="connsiteY39" fmla="*/ 203200 h 2865120"/>
                <a:gd name="connsiteX40" fmla="*/ 0 w 4003040"/>
                <a:gd name="connsiteY4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68960 w 4003040"/>
                <a:gd name="connsiteY34" fmla="*/ 1117600 h 2865120"/>
                <a:gd name="connsiteX35" fmla="*/ 548640 w 4003040"/>
                <a:gd name="connsiteY35" fmla="*/ 1056640 h 2865120"/>
                <a:gd name="connsiteX36" fmla="*/ 345440 w 4003040"/>
                <a:gd name="connsiteY36" fmla="*/ 690880 h 2865120"/>
                <a:gd name="connsiteX37" fmla="*/ 264160 w 4003040"/>
                <a:gd name="connsiteY37" fmla="*/ 508000 h 2865120"/>
                <a:gd name="connsiteX38" fmla="*/ 121920 w 4003040"/>
                <a:gd name="connsiteY38" fmla="*/ 203200 h 2865120"/>
                <a:gd name="connsiteX39" fmla="*/ 0 w 4003040"/>
                <a:gd name="connsiteY39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609600 w 4003040"/>
                <a:gd name="connsiteY33" fmla="*/ 1178560 h 2865120"/>
                <a:gd name="connsiteX34" fmla="*/ 548640 w 4003040"/>
                <a:gd name="connsiteY34" fmla="*/ 1056640 h 2865120"/>
                <a:gd name="connsiteX35" fmla="*/ 345440 w 4003040"/>
                <a:gd name="connsiteY35" fmla="*/ 690880 h 2865120"/>
                <a:gd name="connsiteX36" fmla="*/ 264160 w 4003040"/>
                <a:gd name="connsiteY36" fmla="*/ 508000 h 2865120"/>
                <a:gd name="connsiteX37" fmla="*/ 121920 w 4003040"/>
                <a:gd name="connsiteY37" fmla="*/ 203200 h 2865120"/>
                <a:gd name="connsiteX38" fmla="*/ 0 w 4003040"/>
                <a:gd name="connsiteY3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50240 w 4003040"/>
                <a:gd name="connsiteY31" fmla="*/ 1300480 h 2865120"/>
                <a:gd name="connsiteX32" fmla="*/ 629920 w 4003040"/>
                <a:gd name="connsiteY32" fmla="*/ 1239520 h 2865120"/>
                <a:gd name="connsiteX33" fmla="*/ 548640 w 4003040"/>
                <a:gd name="connsiteY33" fmla="*/ 1056640 h 2865120"/>
                <a:gd name="connsiteX34" fmla="*/ 345440 w 4003040"/>
                <a:gd name="connsiteY34" fmla="*/ 690880 h 2865120"/>
                <a:gd name="connsiteX35" fmla="*/ 264160 w 4003040"/>
                <a:gd name="connsiteY35" fmla="*/ 508000 h 2865120"/>
                <a:gd name="connsiteX36" fmla="*/ 121920 w 4003040"/>
                <a:gd name="connsiteY36" fmla="*/ 203200 h 2865120"/>
                <a:gd name="connsiteX37" fmla="*/ 0 w 4003040"/>
                <a:gd name="connsiteY37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92480 w 4003040"/>
                <a:gd name="connsiteY29" fmla="*/ 1605280 h 2865120"/>
                <a:gd name="connsiteX30" fmla="*/ 731520 w 4003040"/>
                <a:gd name="connsiteY30" fmla="*/ 1544320 h 2865120"/>
                <a:gd name="connsiteX31" fmla="*/ 629920 w 4003040"/>
                <a:gd name="connsiteY31" fmla="*/ 1239520 h 2865120"/>
                <a:gd name="connsiteX32" fmla="*/ 548640 w 4003040"/>
                <a:gd name="connsiteY32" fmla="*/ 1056640 h 2865120"/>
                <a:gd name="connsiteX33" fmla="*/ 345440 w 4003040"/>
                <a:gd name="connsiteY33" fmla="*/ 690880 h 2865120"/>
                <a:gd name="connsiteX34" fmla="*/ 264160 w 4003040"/>
                <a:gd name="connsiteY34" fmla="*/ 508000 h 2865120"/>
                <a:gd name="connsiteX35" fmla="*/ 121920 w 4003040"/>
                <a:gd name="connsiteY35" fmla="*/ 203200 h 2865120"/>
                <a:gd name="connsiteX36" fmla="*/ 0 w 4003040"/>
                <a:gd name="connsiteY36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731520 w 4003040"/>
                <a:gd name="connsiteY29" fmla="*/ 1544320 h 2865120"/>
                <a:gd name="connsiteX30" fmla="*/ 629920 w 4003040"/>
                <a:gd name="connsiteY30" fmla="*/ 1239520 h 2865120"/>
                <a:gd name="connsiteX31" fmla="*/ 548640 w 4003040"/>
                <a:gd name="connsiteY31" fmla="*/ 1056640 h 2865120"/>
                <a:gd name="connsiteX32" fmla="*/ 345440 w 4003040"/>
                <a:gd name="connsiteY32" fmla="*/ 690880 h 2865120"/>
                <a:gd name="connsiteX33" fmla="*/ 264160 w 4003040"/>
                <a:gd name="connsiteY33" fmla="*/ 508000 h 2865120"/>
                <a:gd name="connsiteX34" fmla="*/ 121920 w 4003040"/>
                <a:gd name="connsiteY34" fmla="*/ 203200 h 2865120"/>
                <a:gd name="connsiteX35" fmla="*/ 0 w 4003040"/>
                <a:gd name="connsiteY3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812800 w 4003040"/>
                <a:gd name="connsiteY28" fmla="*/ 1666240 h 2865120"/>
                <a:gd name="connsiteX29" fmla="*/ 629920 w 4003040"/>
                <a:gd name="connsiteY29" fmla="*/ 1239520 h 2865120"/>
                <a:gd name="connsiteX30" fmla="*/ 548640 w 4003040"/>
                <a:gd name="connsiteY30" fmla="*/ 1056640 h 2865120"/>
                <a:gd name="connsiteX31" fmla="*/ 345440 w 4003040"/>
                <a:gd name="connsiteY31" fmla="*/ 690880 h 2865120"/>
                <a:gd name="connsiteX32" fmla="*/ 264160 w 4003040"/>
                <a:gd name="connsiteY32" fmla="*/ 508000 h 2865120"/>
                <a:gd name="connsiteX33" fmla="*/ 121920 w 4003040"/>
                <a:gd name="connsiteY33" fmla="*/ 203200 h 2865120"/>
                <a:gd name="connsiteX34" fmla="*/ 0 w 4003040"/>
                <a:gd name="connsiteY3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894080 w 4003040"/>
                <a:gd name="connsiteY27" fmla="*/ 1788160 h 2865120"/>
                <a:gd name="connsiteX28" fmla="*/ 629920 w 4003040"/>
                <a:gd name="connsiteY28" fmla="*/ 1239520 h 2865120"/>
                <a:gd name="connsiteX29" fmla="*/ 548640 w 4003040"/>
                <a:gd name="connsiteY29" fmla="*/ 1056640 h 2865120"/>
                <a:gd name="connsiteX30" fmla="*/ 345440 w 4003040"/>
                <a:gd name="connsiteY30" fmla="*/ 690880 h 2865120"/>
                <a:gd name="connsiteX31" fmla="*/ 264160 w 4003040"/>
                <a:gd name="connsiteY31" fmla="*/ 508000 h 2865120"/>
                <a:gd name="connsiteX32" fmla="*/ 121920 w 4003040"/>
                <a:gd name="connsiteY32" fmla="*/ 203200 h 2865120"/>
                <a:gd name="connsiteX33" fmla="*/ 0 w 4003040"/>
                <a:gd name="connsiteY3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629920 w 4003040"/>
                <a:gd name="connsiteY27" fmla="*/ 1239520 h 2865120"/>
                <a:gd name="connsiteX28" fmla="*/ 548640 w 4003040"/>
                <a:gd name="connsiteY28" fmla="*/ 1056640 h 2865120"/>
                <a:gd name="connsiteX29" fmla="*/ 345440 w 4003040"/>
                <a:gd name="connsiteY29" fmla="*/ 690880 h 2865120"/>
                <a:gd name="connsiteX30" fmla="*/ 264160 w 4003040"/>
                <a:gd name="connsiteY30" fmla="*/ 508000 h 2865120"/>
                <a:gd name="connsiteX31" fmla="*/ 121920 w 4003040"/>
                <a:gd name="connsiteY31" fmla="*/ 203200 h 2865120"/>
                <a:gd name="connsiteX32" fmla="*/ 0 w 4003040"/>
                <a:gd name="connsiteY3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239520 w 4003040"/>
                <a:gd name="connsiteY25" fmla="*/ 1910080 h 2865120"/>
                <a:gd name="connsiteX26" fmla="*/ 1016000 w 4003040"/>
                <a:gd name="connsiteY26" fmla="*/ 1849120 h 2865120"/>
                <a:gd name="connsiteX27" fmla="*/ 629920 w 4003040"/>
                <a:gd name="connsiteY27" fmla="*/ 1239520 h 2865120"/>
                <a:gd name="connsiteX28" fmla="*/ 548640 w 4003040"/>
                <a:gd name="connsiteY28" fmla="*/ 1056640 h 2865120"/>
                <a:gd name="connsiteX29" fmla="*/ 345440 w 4003040"/>
                <a:gd name="connsiteY29" fmla="*/ 690880 h 2865120"/>
                <a:gd name="connsiteX30" fmla="*/ 264160 w 4003040"/>
                <a:gd name="connsiteY30" fmla="*/ 508000 h 2865120"/>
                <a:gd name="connsiteX31" fmla="*/ 121920 w 4003040"/>
                <a:gd name="connsiteY31" fmla="*/ 203200 h 2865120"/>
                <a:gd name="connsiteX32" fmla="*/ 0 w 4003040"/>
                <a:gd name="connsiteY3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300480 w 4003040"/>
                <a:gd name="connsiteY24" fmla="*/ 1950720 h 2865120"/>
                <a:gd name="connsiteX25" fmla="*/ 1016000 w 4003040"/>
                <a:gd name="connsiteY25" fmla="*/ 1849120 h 2865120"/>
                <a:gd name="connsiteX26" fmla="*/ 629920 w 4003040"/>
                <a:gd name="connsiteY26" fmla="*/ 1239520 h 2865120"/>
                <a:gd name="connsiteX27" fmla="*/ 548640 w 4003040"/>
                <a:gd name="connsiteY27" fmla="*/ 1056640 h 2865120"/>
                <a:gd name="connsiteX28" fmla="*/ 345440 w 4003040"/>
                <a:gd name="connsiteY28" fmla="*/ 690880 h 2865120"/>
                <a:gd name="connsiteX29" fmla="*/ 264160 w 4003040"/>
                <a:gd name="connsiteY29" fmla="*/ 508000 h 2865120"/>
                <a:gd name="connsiteX30" fmla="*/ 121920 w 4003040"/>
                <a:gd name="connsiteY30" fmla="*/ 203200 h 2865120"/>
                <a:gd name="connsiteX31" fmla="*/ 0 w 4003040"/>
                <a:gd name="connsiteY3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361440 w 4003040"/>
                <a:gd name="connsiteY23" fmla="*/ 1971040 h 2865120"/>
                <a:gd name="connsiteX24" fmla="*/ 1016000 w 4003040"/>
                <a:gd name="connsiteY24" fmla="*/ 1849120 h 2865120"/>
                <a:gd name="connsiteX25" fmla="*/ 629920 w 4003040"/>
                <a:gd name="connsiteY25" fmla="*/ 1239520 h 2865120"/>
                <a:gd name="connsiteX26" fmla="*/ 548640 w 4003040"/>
                <a:gd name="connsiteY26" fmla="*/ 1056640 h 2865120"/>
                <a:gd name="connsiteX27" fmla="*/ 345440 w 4003040"/>
                <a:gd name="connsiteY27" fmla="*/ 690880 h 2865120"/>
                <a:gd name="connsiteX28" fmla="*/ 264160 w 4003040"/>
                <a:gd name="connsiteY28" fmla="*/ 508000 h 2865120"/>
                <a:gd name="connsiteX29" fmla="*/ 121920 w 4003040"/>
                <a:gd name="connsiteY29" fmla="*/ 203200 h 2865120"/>
                <a:gd name="connsiteX30" fmla="*/ 0 w 4003040"/>
                <a:gd name="connsiteY3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442720 w 4003040"/>
                <a:gd name="connsiteY22" fmla="*/ 2011680 h 2865120"/>
                <a:gd name="connsiteX23" fmla="*/ 1016000 w 4003040"/>
                <a:gd name="connsiteY23" fmla="*/ 1849120 h 2865120"/>
                <a:gd name="connsiteX24" fmla="*/ 629920 w 4003040"/>
                <a:gd name="connsiteY24" fmla="*/ 1239520 h 2865120"/>
                <a:gd name="connsiteX25" fmla="*/ 548640 w 4003040"/>
                <a:gd name="connsiteY25" fmla="*/ 1056640 h 2865120"/>
                <a:gd name="connsiteX26" fmla="*/ 345440 w 4003040"/>
                <a:gd name="connsiteY26" fmla="*/ 690880 h 2865120"/>
                <a:gd name="connsiteX27" fmla="*/ 264160 w 4003040"/>
                <a:gd name="connsiteY27" fmla="*/ 508000 h 2865120"/>
                <a:gd name="connsiteX28" fmla="*/ 121920 w 4003040"/>
                <a:gd name="connsiteY28" fmla="*/ 203200 h 2865120"/>
                <a:gd name="connsiteX29" fmla="*/ 0 w 4003040"/>
                <a:gd name="connsiteY29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625600 w 4003040"/>
                <a:gd name="connsiteY21" fmla="*/ 2072640 h 2865120"/>
                <a:gd name="connsiteX22" fmla="*/ 1016000 w 4003040"/>
                <a:gd name="connsiteY22" fmla="*/ 1849120 h 2865120"/>
                <a:gd name="connsiteX23" fmla="*/ 629920 w 4003040"/>
                <a:gd name="connsiteY23" fmla="*/ 1239520 h 2865120"/>
                <a:gd name="connsiteX24" fmla="*/ 548640 w 4003040"/>
                <a:gd name="connsiteY24" fmla="*/ 1056640 h 2865120"/>
                <a:gd name="connsiteX25" fmla="*/ 345440 w 4003040"/>
                <a:gd name="connsiteY25" fmla="*/ 690880 h 2865120"/>
                <a:gd name="connsiteX26" fmla="*/ 264160 w 4003040"/>
                <a:gd name="connsiteY26" fmla="*/ 508000 h 2865120"/>
                <a:gd name="connsiteX27" fmla="*/ 121920 w 4003040"/>
                <a:gd name="connsiteY27" fmla="*/ 203200 h 2865120"/>
                <a:gd name="connsiteX28" fmla="*/ 0 w 4003040"/>
                <a:gd name="connsiteY2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828800 w 4003040"/>
                <a:gd name="connsiteY20" fmla="*/ 2133600 h 2865120"/>
                <a:gd name="connsiteX21" fmla="*/ 1016000 w 4003040"/>
                <a:gd name="connsiteY21" fmla="*/ 1849120 h 2865120"/>
                <a:gd name="connsiteX22" fmla="*/ 629920 w 4003040"/>
                <a:gd name="connsiteY22" fmla="*/ 1239520 h 2865120"/>
                <a:gd name="connsiteX23" fmla="*/ 548640 w 4003040"/>
                <a:gd name="connsiteY23" fmla="*/ 1056640 h 2865120"/>
                <a:gd name="connsiteX24" fmla="*/ 345440 w 4003040"/>
                <a:gd name="connsiteY24" fmla="*/ 690880 h 2865120"/>
                <a:gd name="connsiteX25" fmla="*/ 264160 w 4003040"/>
                <a:gd name="connsiteY25" fmla="*/ 508000 h 2865120"/>
                <a:gd name="connsiteX26" fmla="*/ 121920 w 4003040"/>
                <a:gd name="connsiteY26" fmla="*/ 203200 h 2865120"/>
                <a:gd name="connsiteX27" fmla="*/ 0 w 4003040"/>
                <a:gd name="connsiteY27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2011680 w 4003040"/>
                <a:gd name="connsiteY18" fmla="*/ 2235200 h 2865120"/>
                <a:gd name="connsiteX19" fmla="*/ 1950720 w 4003040"/>
                <a:gd name="connsiteY19" fmla="*/ 2214880 h 2865120"/>
                <a:gd name="connsiteX20" fmla="*/ 1016000 w 4003040"/>
                <a:gd name="connsiteY20" fmla="*/ 1849120 h 2865120"/>
                <a:gd name="connsiteX21" fmla="*/ 629920 w 4003040"/>
                <a:gd name="connsiteY21" fmla="*/ 1239520 h 2865120"/>
                <a:gd name="connsiteX22" fmla="*/ 548640 w 4003040"/>
                <a:gd name="connsiteY22" fmla="*/ 1056640 h 2865120"/>
                <a:gd name="connsiteX23" fmla="*/ 345440 w 4003040"/>
                <a:gd name="connsiteY23" fmla="*/ 690880 h 2865120"/>
                <a:gd name="connsiteX24" fmla="*/ 264160 w 4003040"/>
                <a:gd name="connsiteY24" fmla="*/ 508000 h 2865120"/>
                <a:gd name="connsiteX25" fmla="*/ 121920 w 4003040"/>
                <a:gd name="connsiteY25" fmla="*/ 203200 h 2865120"/>
                <a:gd name="connsiteX26" fmla="*/ 0 w 4003040"/>
                <a:gd name="connsiteY26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153920 w 4003040"/>
                <a:gd name="connsiteY16" fmla="*/ 2296160 h 2865120"/>
                <a:gd name="connsiteX17" fmla="*/ 2072640 w 4003040"/>
                <a:gd name="connsiteY17" fmla="*/ 2275840 h 2865120"/>
                <a:gd name="connsiteX18" fmla="*/ 1950720 w 4003040"/>
                <a:gd name="connsiteY18" fmla="*/ 2214880 h 2865120"/>
                <a:gd name="connsiteX19" fmla="*/ 1016000 w 4003040"/>
                <a:gd name="connsiteY19" fmla="*/ 1849120 h 2865120"/>
                <a:gd name="connsiteX20" fmla="*/ 629920 w 4003040"/>
                <a:gd name="connsiteY20" fmla="*/ 1239520 h 2865120"/>
                <a:gd name="connsiteX21" fmla="*/ 548640 w 4003040"/>
                <a:gd name="connsiteY21" fmla="*/ 1056640 h 2865120"/>
                <a:gd name="connsiteX22" fmla="*/ 345440 w 4003040"/>
                <a:gd name="connsiteY22" fmla="*/ 690880 h 2865120"/>
                <a:gd name="connsiteX23" fmla="*/ 264160 w 4003040"/>
                <a:gd name="connsiteY23" fmla="*/ 508000 h 2865120"/>
                <a:gd name="connsiteX24" fmla="*/ 121920 w 4003040"/>
                <a:gd name="connsiteY24" fmla="*/ 203200 h 2865120"/>
                <a:gd name="connsiteX25" fmla="*/ 0 w 4003040"/>
                <a:gd name="connsiteY2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950720 w 4003040"/>
                <a:gd name="connsiteY17" fmla="*/ 2214880 h 2865120"/>
                <a:gd name="connsiteX18" fmla="*/ 1016000 w 4003040"/>
                <a:gd name="connsiteY18" fmla="*/ 1849120 h 2865120"/>
                <a:gd name="connsiteX19" fmla="*/ 629920 w 4003040"/>
                <a:gd name="connsiteY19" fmla="*/ 1239520 h 2865120"/>
                <a:gd name="connsiteX20" fmla="*/ 548640 w 4003040"/>
                <a:gd name="connsiteY20" fmla="*/ 1056640 h 2865120"/>
                <a:gd name="connsiteX21" fmla="*/ 345440 w 4003040"/>
                <a:gd name="connsiteY21" fmla="*/ 690880 h 2865120"/>
                <a:gd name="connsiteX22" fmla="*/ 264160 w 4003040"/>
                <a:gd name="connsiteY22" fmla="*/ 508000 h 2865120"/>
                <a:gd name="connsiteX23" fmla="*/ 121920 w 4003040"/>
                <a:gd name="connsiteY23" fmla="*/ 203200 h 2865120"/>
                <a:gd name="connsiteX24" fmla="*/ 0 w 4003040"/>
                <a:gd name="connsiteY2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016000 w 4003040"/>
                <a:gd name="connsiteY17" fmla="*/ 1849120 h 2865120"/>
                <a:gd name="connsiteX18" fmla="*/ 629920 w 4003040"/>
                <a:gd name="connsiteY18" fmla="*/ 1239520 h 2865120"/>
                <a:gd name="connsiteX19" fmla="*/ 548640 w 4003040"/>
                <a:gd name="connsiteY19" fmla="*/ 1056640 h 2865120"/>
                <a:gd name="connsiteX20" fmla="*/ 345440 w 4003040"/>
                <a:gd name="connsiteY20" fmla="*/ 690880 h 2865120"/>
                <a:gd name="connsiteX21" fmla="*/ 264160 w 4003040"/>
                <a:gd name="connsiteY21" fmla="*/ 508000 h 2865120"/>
                <a:gd name="connsiteX22" fmla="*/ 121920 w 4003040"/>
                <a:gd name="connsiteY22" fmla="*/ 203200 h 2865120"/>
                <a:gd name="connsiteX23" fmla="*/ 0 w 4003040"/>
                <a:gd name="connsiteY2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016000 w 4003040"/>
                <a:gd name="connsiteY17" fmla="*/ 1849120 h 2865120"/>
                <a:gd name="connsiteX18" fmla="*/ 629920 w 4003040"/>
                <a:gd name="connsiteY18" fmla="*/ 1239520 h 2865120"/>
                <a:gd name="connsiteX19" fmla="*/ 345440 w 4003040"/>
                <a:gd name="connsiteY19" fmla="*/ 690880 h 2865120"/>
                <a:gd name="connsiteX20" fmla="*/ 264160 w 4003040"/>
                <a:gd name="connsiteY20" fmla="*/ 508000 h 2865120"/>
                <a:gd name="connsiteX21" fmla="*/ 121920 w 4003040"/>
                <a:gd name="connsiteY21" fmla="*/ 203200 h 2865120"/>
                <a:gd name="connsiteX22" fmla="*/ 0 w 4003040"/>
                <a:gd name="connsiteY2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214880 w 4003040"/>
                <a:gd name="connsiteY15" fmla="*/ 2316480 h 2865120"/>
                <a:gd name="connsiteX16" fmla="*/ 2072640 w 4003040"/>
                <a:gd name="connsiteY16" fmla="*/ 2275840 h 2865120"/>
                <a:gd name="connsiteX17" fmla="*/ 1177365 w 4003040"/>
                <a:gd name="connsiteY17" fmla="*/ 1824294 h 2865120"/>
                <a:gd name="connsiteX18" fmla="*/ 629920 w 4003040"/>
                <a:gd name="connsiteY18" fmla="*/ 1239520 h 2865120"/>
                <a:gd name="connsiteX19" fmla="*/ 345440 w 4003040"/>
                <a:gd name="connsiteY19" fmla="*/ 690880 h 2865120"/>
                <a:gd name="connsiteX20" fmla="*/ 264160 w 4003040"/>
                <a:gd name="connsiteY20" fmla="*/ 508000 h 2865120"/>
                <a:gd name="connsiteX21" fmla="*/ 121920 w 4003040"/>
                <a:gd name="connsiteY21" fmla="*/ 203200 h 2865120"/>
                <a:gd name="connsiteX22" fmla="*/ 0 w 4003040"/>
                <a:gd name="connsiteY2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336800 w 4003040"/>
                <a:gd name="connsiteY14" fmla="*/ 2336800 h 2865120"/>
                <a:gd name="connsiteX15" fmla="*/ 2072640 w 4003040"/>
                <a:gd name="connsiteY15" fmla="*/ 2275840 h 2865120"/>
                <a:gd name="connsiteX16" fmla="*/ 1177365 w 4003040"/>
                <a:gd name="connsiteY16" fmla="*/ 1824294 h 2865120"/>
                <a:gd name="connsiteX17" fmla="*/ 629920 w 4003040"/>
                <a:gd name="connsiteY17" fmla="*/ 1239520 h 2865120"/>
                <a:gd name="connsiteX18" fmla="*/ 345440 w 4003040"/>
                <a:gd name="connsiteY18" fmla="*/ 690880 h 2865120"/>
                <a:gd name="connsiteX19" fmla="*/ 264160 w 4003040"/>
                <a:gd name="connsiteY19" fmla="*/ 508000 h 2865120"/>
                <a:gd name="connsiteX20" fmla="*/ 121920 w 4003040"/>
                <a:gd name="connsiteY20" fmla="*/ 203200 h 2865120"/>
                <a:gd name="connsiteX21" fmla="*/ 0 w 4003040"/>
                <a:gd name="connsiteY2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072640 w 4003040"/>
                <a:gd name="connsiteY14" fmla="*/ 2275840 h 2865120"/>
                <a:gd name="connsiteX15" fmla="*/ 1177365 w 4003040"/>
                <a:gd name="connsiteY15" fmla="*/ 1824294 h 2865120"/>
                <a:gd name="connsiteX16" fmla="*/ 629920 w 4003040"/>
                <a:gd name="connsiteY16" fmla="*/ 1239520 h 2865120"/>
                <a:gd name="connsiteX17" fmla="*/ 345440 w 4003040"/>
                <a:gd name="connsiteY17" fmla="*/ 690880 h 2865120"/>
                <a:gd name="connsiteX18" fmla="*/ 264160 w 4003040"/>
                <a:gd name="connsiteY18" fmla="*/ 508000 h 2865120"/>
                <a:gd name="connsiteX19" fmla="*/ 121920 w 4003040"/>
                <a:gd name="connsiteY19" fmla="*/ 203200 h 2865120"/>
                <a:gd name="connsiteX20" fmla="*/ 0 w 4003040"/>
                <a:gd name="connsiteY2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641600 w 4003040"/>
                <a:gd name="connsiteY12" fmla="*/ 2397760 h 2865120"/>
                <a:gd name="connsiteX13" fmla="*/ 2479040 w 4003040"/>
                <a:gd name="connsiteY13" fmla="*/ 2377440 h 2865120"/>
                <a:gd name="connsiteX14" fmla="*/ 2072640 w 4003040"/>
                <a:gd name="connsiteY14" fmla="*/ 2275840 h 2865120"/>
                <a:gd name="connsiteX15" fmla="*/ 1177365 w 4003040"/>
                <a:gd name="connsiteY15" fmla="*/ 1824294 h 2865120"/>
                <a:gd name="connsiteX16" fmla="*/ 629920 w 4003040"/>
                <a:gd name="connsiteY16" fmla="*/ 1239520 h 2865120"/>
                <a:gd name="connsiteX17" fmla="*/ 345440 w 4003040"/>
                <a:gd name="connsiteY17" fmla="*/ 690880 h 2865120"/>
                <a:gd name="connsiteX18" fmla="*/ 264160 w 4003040"/>
                <a:gd name="connsiteY18" fmla="*/ 508000 h 2865120"/>
                <a:gd name="connsiteX19" fmla="*/ 121920 w 4003040"/>
                <a:gd name="connsiteY19" fmla="*/ 203200 h 2865120"/>
                <a:gd name="connsiteX20" fmla="*/ 0 w 4003040"/>
                <a:gd name="connsiteY2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479040 w 4003040"/>
                <a:gd name="connsiteY12" fmla="*/ 2377440 h 2865120"/>
                <a:gd name="connsiteX13" fmla="*/ 2072640 w 4003040"/>
                <a:gd name="connsiteY13" fmla="*/ 2275840 h 2865120"/>
                <a:gd name="connsiteX14" fmla="*/ 1177365 w 4003040"/>
                <a:gd name="connsiteY14" fmla="*/ 1824294 h 2865120"/>
                <a:gd name="connsiteX15" fmla="*/ 629920 w 4003040"/>
                <a:gd name="connsiteY15" fmla="*/ 1239520 h 2865120"/>
                <a:gd name="connsiteX16" fmla="*/ 345440 w 4003040"/>
                <a:gd name="connsiteY16" fmla="*/ 690880 h 2865120"/>
                <a:gd name="connsiteX17" fmla="*/ 264160 w 4003040"/>
                <a:gd name="connsiteY17" fmla="*/ 508000 h 2865120"/>
                <a:gd name="connsiteX18" fmla="*/ 121920 w 4003040"/>
                <a:gd name="connsiteY18" fmla="*/ 203200 h 2865120"/>
                <a:gd name="connsiteX19" fmla="*/ 0 w 4003040"/>
                <a:gd name="connsiteY19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072640 w 4003040"/>
                <a:gd name="connsiteY12" fmla="*/ 2275840 h 2865120"/>
                <a:gd name="connsiteX13" fmla="*/ 1177365 w 4003040"/>
                <a:gd name="connsiteY13" fmla="*/ 1824294 h 2865120"/>
                <a:gd name="connsiteX14" fmla="*/ 629920 w 4003040"/>
                <a:gd name="connsiteY14" fmla="*/ 1239520 h 2865120"/>
                <a:gd name="connsiteX15" fmla="*/ 345440 w 4003040"/>
                <a:gd name="connsiteY15" fmla="*/ 690880 h 2865120"/>
                <a:gd name="connsiteX16" fmla="*/ 264160 w 4003040"/>
                <a:gd name="connsiteY16" fmla="*/ 508000 h 2865120"/>
                <a:gd name="connsiteX17" fmla="*/ 121920 w 4003040"/>
                <a:gd name="connsiteY17" fmla="*/ 203200 h 2865120"/>
                <a:gd name="connsiteX18" fmla="*/ 0 w 4003040"/>
                <a:gd name="connsiteY1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3088640 w 4003040"/>
                <a:gd name="connsiteY8" fmla="*/ 2540000 h 2865120"/>
                <a:gd name="connsiteX9" fmla="*/ 2987040 w 4003040"/>
                <a:gd name="connsiteY9" fmla="*/ 2519680 h 2865120"/>
                <a:gd name="connsiteX10" fmla="*/ 2865120 w 4003040"/>
                <a:gd name="connsiteY10" fmla="*/ 2479040 h 2865120"/>
                <a:gd name="connsiteX11" fmla="*/ 2702560 w 4003040"/>
                <a:gd name="connsiteY11" fmla="*/ 2438400 h 2865120"/>
                <a:gd name="connsiteX12" fmla="*/ 2072640 w 4003040"/>
                <a:gd name="connsiteY12" fmla="*/ 2275840 h 2865120"/>
                <a:gd name="connsiteX13" fmla="*/ 1177365 w 4003040"/>
                <a:gd name="connsiteY13" fmla="*/ 1824294 h 2865120"/>
                <a:gd name="connsiteX14" fmla="*/ 629920 w 4003040"/>
                <a:gd name="connsiteY14" fmla="*/ 1239520 h 2865120"/>
                <a:gd name="connsiteX15" fmla="*/ 345440 w 4003040"/>
                <a:gd name="connsiteY15" fmla="*/ 690880 h 2865120"/>
                <a:gd name="connsiteX16" fmla="*/ 264160 w 4003040"/>
                <a:gd name="connsiteY16" fmla="*/ 508000 h 2865120"/>
                <a:gd name="connsiteX17" fmla="*/ 121920 w 4003040"/>
                <a:gd name="connsiteY17" fmla="*/ 203200 h 2865120"/>
                <a:gd name="connsiteX18" fmla="*/ 0 w 4003040"/>
                <a:gd name="connsiteY18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987040 w 4003040"/>
                <a:gd name="connsiteY8" fmla="*/ 2519680 h 2865120"/>
                <a:gd name="connsiteX9" fmla="*/ 2865120 w 4003040"/>
                <a:gd name="connsiteY9" fmla="*/ 2479040 h 2865120"/>
                <a:gd name="connsiteX10" fmla="*/ 2702560 w 4003040"/>
                <a:gd name="connsiteY10" fmla="*/ 2438400 h 2865120"/>
                <a:gd name="connsiteX11" fmla="*/ 2072640 w 4003040"/>
                <a:gd name="connsiteY11" fmla="*/ 2275840 h 2865120"/>
                <a:gd name="connsiteX12" fmla="*/ 1177365 w 4003040"/>
                <a:gd name="connsiteY12" fmla="*/ 1824294 h 2865120"/>
                <a:gd name="connsiteX13" fmla="*/ 629920 w 4003040"/>
                <a:gd name="connsiteY13" fmla="*/ 1239520 h 2865120"/>
                <a:gd name="connsiteX14" fmla="*/ 345440 w 4003040"/>
                <a:gd name="connsiteY14" fmla="*/ 690880 h 2865120"/>
                <a:gd name="connsiteX15" fmla="*/ 264160 w 4003040"/>
                <a:gd name="connsiteY15" fmla="*/ 508000 h 2865120"/>
                <a:gd name="connsiteX16" fmla="*/ 121920 w 4003040"/>
                <a:gd name="connsiteY16" fmla="*/ 203200 h 2865120"/>
                <a:gd name="connsiteX17" fmla="*/ 0 w 4003040"/>
                <a:gd name="connsiteY17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987040 w 4003040"/>
                <a:gd name="connsiteY8" fmla="*/ 2519680 h 2865120"/>
                <a:gd name="connsiteX9" fmla="*/ 2702560 w 4003040"/>
                <a:gd name="connsiteY9" fmla="*/ 2438400 h 2865120"/>
                <a:gd name="connsiteX10" fmla="*/ 2072640 w 4003040"/>
                <a:gd name="connsiteY10" fmla="*/ 2275840 h 2865120"/>
                <a:gd name="connsiteX11" fmla="*/ 1177365 w 4003040"/>
                <a:gd name="connsiteY11" fmla="*/ 1824294 h 2865120"/>
                <a:gd name="connsiteX12" fmla="*/ 629920 w 4003040"/>
                <a:gd name="connsiteY12" fmla="*/ 1239520 h 2865120"/>
                <a:gd name="connsiteX13" fmla="*/ 345440 w 4003040"/>
                <a:gd name="connsiteY13" fmla="*/ 690880 h 2865120"/>
                <a:gd name="connsiteX14" fmla="*/ 264160 w 4003040"/>
                <a:gd name="connsiteY14" fmla="*/ 508000 h 2865120"/>
                <a:gd name="connsiteX15" fmla="*/ 121920 w 4003040"/>
                <a:gd name="connsiteY15" fmla="*/ 203200 h 2865120"/>
                <a:gd name="connsiteX16" fmla="*/ 0 w 4003040"/>
                <a:gd name="connsiteY16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702560 w 4003040"/>
                <a:gd name="connsiteY8" fmla="*/ 2438400 h 2865120"/>
                <a:gd name="connsiteX9" fmla="*/ 2072640 w 4003040"/>
                <a:gd name="connsiteY9" fmla="*/ 2275840 h 2865120"/>
                <a:gd name="connsiteX10" fmla="*/ 1177365 w 4003040"/>
                <a:gd name="connsiteY10" fmla="*/ 1824294 h 2865120"/>
                <a:gd name="connsiteX11" fmla="*/ 629920 w 4003040"/>
                <a:gd name="connsiteY11" fmla="*/ 1239520 h 2865120"/>
                <a:gd name="connsiteX12" fmla="*/ 345440 w 4003040"/>
                <a:gd name="connsiteY12" fmla="*/ 690880 h 2865120"/>
                <a:gd name="connsiteX13" fmla="*/ 264160 w 4003040"/>
                <a:gd name="connsiteY13" fmla="*/ 508000 h 2865120"/>
                <a:gd name="connsiteX14" fmla="*/ 121920 w 4003040"/>
                <a:gd name="connsiteY14" fmla="*/ 203200 h 2865120"/>
                <a:gd name="connsiteX15" fmla="*/ 0 w 4003040"/>
                <a:gd name="connsiteY1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702560 w 4003040"/>
                <a:gd name="connsiteY8" fmla="*/ 2438400 h 2865120"/>
                <a:gd name="connsiteX9" fmla="*/ 2072640 w 4003040"/>
                <a:gd name="connsiteY9" fmla="*/ 2275840 h 2865120"/>
                <a:gd name="connsiteX10" fmla="*/ 1177365 w 4003040"/>
                <a:gd name="connsiteY10" fmla="*/ 1824294 h 2865120"/>
                <a:gd name="connsiteX11" fmla="*/ 629920 w 4003040"/>
                <a:gd name="connsiteY11" fmla="*/ 1239520 h 2865120"/>
                <a:gd name="connsiteX12" fmla="*/ 345440 w 4003040"/>
                <a:gd name="connsiteY12" fmla="*/ 690880 h 2865120"/>
                <a:gd name="connsiteX13" fmla="*/ 264160 w 4003040"/>
                <a:gd name="connsiteY13" fmla="*/ 508000 h 2865120"/>
                <a:gd name="connsiteX14" fmla="*/ 121920 w 4003040"/>
                <a:gd name="connsiteY14" fmla="*/ 203200 h 2865120"/>
                <a:gd name="connsiteX15" fmla="*/ 0 w 4003040"/>
                <a:gd name="connsiteY15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352800 w 4003040"/>
                <a:gd name="connsiteY6" fmla="*/ 2661920 h 2865120"/>
                <a:gd name="connsiteX7" fmla="*/ 3210560 w 4003040"/>
                <a:gd name="connsiteY7" fmla="*/ 2621280 h 2865120"/>
                <a:gd name="connsiteX8" fmla="*/ 2072640 w 4003040"/>
                <a:gd name="connsiteY8" fmla="*/ 2275840 h 2865120"/>
                <a:gd name="connsiteX9" fmla="*/ 1177365 w 4003040"/>
                <a:gd name="connsiteY9" fmla="*/ 1824294 h 2865120"/>
                <a:gd name="connsiteX10" fmla="*/ 629920 w 4003040"/>
                <a:gd name="connsiteY10" fmla="*/ 1239520 h 2865120"/>
                <a:gd name="connsiteX11" fmla="*/ 345440 w 4003040"/>
                <a:gd name="connsiteY11" fmla="*/ 690880 h 2865120"/>
                <a:gd name="connsiteX12" fmla="*/ 264160 w 4003040"/>
                <a:gd name="connsiteY12" fmla="*/ 508000 h 2865120"/>
                <a:gd name="connsiteX13" fmla="*/ 121920 w 4003040"/>
                <a:gd name="connsiteY13" fmla="*/ 203200 h 2865120"/>
                <a:gd name="connsiteX14" fmla="*/ 0 w 4003040"/>
                <a:gd name="connsiteY14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3210560 w 4003040"/>
                <a:gd name="connsiteY6" fmla="*/ 2621280 h 2865120"/>
                <a:gd name="connsiteX7" fmla="*/ 2072640 w 4003040"/>
                <a:gd name="connsiteY7" fmla="*/ 2275840 h 2865120"/>
                <a:gd name="connsiteX8" fmla="*/ 1177365 w 4003040"/>
                <a:gd name="connsiteY8" fmla="*/ 1824294 h 2865120"/>
                <a:gd name="connsiteX9" fmla="*/ 629920 w 4003040"/>
                <a:gd name="connsiteY9" fmla="*/ 1239520 h 2865120"/>
                <a:gd name="connsiteX10" fmla="*/ 345440 w 4003040"/>
                <a:gd name="connsiteY10" fmla="*/ 690880 h 2865120"/>
                <a:gd name="connsiteX11" fmla="*/ 264160 w 4003040"/>
                <a:gd name="connsiteY11" fmla="*/ 508000 h 2865120"/>
                <a:gd name="connsiteX12" fmla="*/ 121920 w 4003040"/>
                <a:gd name="connsiteY12" fmla="*/ 203200 h 2865120"/>
                <a:gd name="connsiteX13" fmla="*/ 0 w 4003040"/>
                <a:gd name="connsiteY13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535680 w 4003040"/>
                <a:gd name="connsiteY4" fmla="*/ 2743200 h 2865120"/>
                <a:gd name="connsiteX5" fmla="*/ 3413760 w 4003040"/>
                <a:gd name="connsiteY5" fmla="*/ 2702560 h 2865120"/>
                <a:gd name="connsiteX6" fmla="*/ 2072640 w 4003040"/>
                <a:gd name="connsiteY6" fmla="*/ 2275840 h 2865120"/>
                <a:gd name="connsiteX7" fmla="*/ 1177365 w 4003040"/>
                <a:gd name="connsiteY7" fmla="*/ 1824294 h 2865120"/>
                <a:gd name="connsiteX8" fmla="*/ 629920 w 4003040"/>
                <a:gd name="connsiteY8" fmla="*/ 1239520 h 2865120"/>
                <a:gd name="connsiteX9" fmla="*/ 345440 w 4003040"/>
                <a:gd name="connsiteY9" fmla="*/ 690880 h 2865120"/>
                <a:gd name="connsiteX10" fmla="*/ 264160 w 4003040"/>
                <a:gd name="connsiteY10" fmla="*/ 508000 h 2865120"/>
                <a:gd name="connsiteX11" fmla="*/ 121920 w 4003040"/>
                <a:gd name="connsiteY11" fmla="*/ 203200 h 2865120"/>
                <a:gd name="connsiteX12" fmla="*/ 0 w 4003040"/>
                <a:gd name="connsiteY12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840480 w 4003040"/>
                <a:gd name="connsiteY2" fmla="*/ 2804160 h 2865120"/>
                <a:gd name="connsiteX3" fmla="*/ 3738880 w 4003040"/>
                <a:gd name="connsiteY3" fmla="*/ 2783840 h 2865120"/>
                <a:gd name="connsiteX4" fmla="*/ 3413760 w 4003040"/>
                <a:gd name="connsiteY4" fmla="*/ 2702560 h 2865120"/>
                <a:gd name="connsiteX5" fmla="*/ 2072640 w 4003040"/>
                <a:gd name="connsiteY5" fmla="*/ 2275840 h 2865120"/>
                <a:gd name="connsiteX6" fmla="*/ 1177365 w 4003040"/>
                <a:gd name="connsiteY6" fmla="*/ 1824294 h 2865120"/>
                <a:gd name="connsiteX7" fmla="*/ 629920 w 4003040"/>
                <a:gd name="connsiteY7" fmla="*/ 1239520 h 2865120"/>
                <a:gd name="connsiteX8" fmla="*/ 345440 w 4003040"/>
                <a:gd name="connsiteY8" fmla="*/ 690880 h 2865120"/>
                <a:gd name="connsiteX9" fmla="*/ 264160 w 4003040"/>
                <a:gd name="connsiteY9" fmla="*/ 508000 h 2865120"/>
                <a:gd name="connsiteX10" fmla="*/ 121920 w 4003040"/>
                <a:gd name="connsiteY10" fmla="*/ 203200 h 2865120"/>
                <a:gd name="connsiteX11" fmla="*/ 0 w 4003040"/>
                <a:gd name="connsiteY11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738880 w 4003040"/>
                <a:gd name="connsiteY2" fmla="*/ 2783840 h 2865120"/>
                <a:gd name="connsiteX3" fmla="*/ 3413760 w 4003040"/>
                <a:gd name="connsiteY3" fmla="*/ 2702560 h 2865120"/>
                <a:gd name="connsiteX4" fmla="*/ 2072640 w 4003040"/>
                <a:gd name="connsiteY4" fmla="*/ 2275840 h 2865120"/>
                <a:gd name="connsiteX5" fmla="*/ 1177365 w 4003040"/>
                <a:gd name="connsiteY5" fmla="*/ 1824294 h 2865120"/>
                <a:gd name="connsiteX6" fmla="*/ 629920 w 4003040"/>
                <a:gd name="connsiteY6" fmla="*/ 1239520 h 2865120"/>
                <a:gd name="connsiteX7" fmla="*/ 345440 w 4003040"/>
                <a:gd name="connsiteY7" fmla="*/ 690880 h 2865120"/>
                <a:gd name="connsiteX8" fmla="*/ 264160 w 4003040"/>
                <a:gd name="connsiteY8" fmla="*/ 508000 h 2865120"/>
                <a:gd name="connsiteX9" fmla="*/ 121920 w 4003040"/>
                <a:gd name="connsiteY9" fmla="*/ 203200 h 2865120"/>
                <a:gd name="connsiteX10" fmla="*/ 0 w 4003040"/>
                <a:gd name="connsiteY10" fmla="*/ 0 h 2865120"/>
                <a:gd name="connsiteX0" fmla="*/ 4003040 w 4003040"/>
                <a:gd name="connsiteY0" fmla="*/ 2865120 h 2865120"/>
                <a:gd name="connsiteX1" fmla="*/ 3901440 w 4003040"/>
                <a:gd name="connsiteY1" fmla="*/ 2844800 h 2865120"/>
                <a:gd name="connsiteX2" fmla="*/ 3413760 w 4003040"/>
                <a:gd name="connsiteY2" fmla="*/ 2702560 h 2865120"/>
                <a:gd name="connsiteX3" fmla="*/ 2072640 w 4003040"/>
                <a:gd name="connsiteY3" fmla="*/ 2275840 h 2865120"/>
                <a:gd name="connsiteX4" fmla="*/ 1177365 w 4003040"/>
                <a:gd name="connsiteY4" fmla="*/ 1824294 h 2865120"/>
                <a:gd name="connsiteX5" fmla="*/ 629920 w 4003040"/>
                <a:gd name="connsiteY5" fmla="*/ 1239520 h 2865120"/>
                <a:gd name="connsiteX6" fmla="*/ 345440 w 4003040"/>
                <a:gd name="connsiteY6" fmla="*/ 690880 h 2865120"/>
                <a:gd name="connsiteX7" fmla="*/ 264160 w 4003040"/>
                <a:gd name="connsiteY7" fmla="*/ 508000 h 2865120"/>
                <a:gd name="connsiteX8" fmla="*/ 121920 w 4003040"/>
                <a:gd name="connsiteY8" fmla="*/ 203200 h 2865120"/>
                <a:gd name="connsiteX9" fmla="*/ 0 w 4003040"/>
                <a:gd name="connsiteY9" fmla="*/ 0 h 2865120"/>
                <a:gd name="connsiteX0" fmla="*/ 4003040 w 4003040"/>
                <a:gd name="connsiteY0" fmla="*/ 2865120 h 2865120"/>
                <a:gd name="connsiteX1" fmla="*/ 3413760 w 4003040"/>
                <a:gd name="connsiteY1" fmla="*/ 2702560 h 2865120"/>
                <a:gd name="connsiteX2" fmla="*/ 2072640 w 4003040"/>
                <a:gd name="connsiteY2" fmla="*/ 2275840 h 2865120"/>
                <a:gd name="connsiteX3" fmla="*/ 1177365 w 4003040"/>
                <a:gd name="connsiteY3" fmla="*/ 1824294 h 2865120"/>
                <a:gd name="connsiteX4" fmla="*/ 629920 w 4003040"/>
                <a:gd name="connsiteY4" fmla="*/ 1239520 h 2865120"/>
                <a:gd name="connsiteX5" fmla="*/ 345440 w 4003040"/>
                <a:gd name="connsiteY5" fmla="*/ 690880 h 2865120"/>
                <a:gd name="connsiteX6" fmla="*/ 264160 w 4003040"/>
                <a:gd name="connsiteY6" fmla="*/ 508000 h 2865120"/>
                <a:gd name="connsiteX7" fmla="*/ 121920 w 4003040"/>
                <a:gd name="connsiteY7" fmla="*/ 203200 h 2865120"/>
                <a:gd name="connsiteX8" fmla="*/ 0 w 4003040"/>
                <a:gd name="connsiteY8" fmla="*/ 0 h 28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3040" h="2865120">
                  <a:moveTo>
                    <a:pt x="4003040" y="2865120"/>
                  </a:moveTo>
                  <a:cubicBezTo>
                    <a:pt x="3880273" y="2831253"/>
                    <a:pt x="3735493" y="2800773"/>
                    <a:pt x="3413760" y="2702560"/>
                  </a:cubicBezTo>
                  <a:cubicBezTo>
                    <a:pt x="3092027" y="2604347"/>
                    <a:pt x="2445373" y="2422218"/>
                    <a:pt x="2072640" y="2275840"/>
                  </a:cubicBezTo>
                  <a:cubicBezTo>
                    <a:pt x="1699907" y="2129462"/>
                    <a:pt x="1417818" y="1997014"/>
                    <a:pt x="1177365" y="1824294"/>
                  </a:cubicBezTo>
                  <a:cubicBezTo>
                    <a:pt x="936912" y="1651574"/>
                    <a:pt x="741680" y="1432560"/>
                    <a:pt x="629920" y="1239520"/>
                  </a:cubicBezTo>
                  <a:cubicBezTo>
                    <a:pt x="518160" y="1046480"/>
                    <a:pt x="406400" y="812800"/>
                    <a:pt x="345440" y="690880"/>
                  </a:cubicBezTo>
                  <a:cubicBezTo>
                    <a:pt x="284480" y="568960"/>
                    <a:pt x="301413" y="589280"/>
                    <a:pt x="264160" y="508000"/>
                  </a:cubicBezTo>
                  <a:cubicBezTo>
                    <a:pt x="226907" y="426720"/>
                    <a:pt x="169333" y="304800"/>
                    <a:pt x="121920" y="203200"/>
                  </a:cubicBezTo>
                  <a:cubicBezTo>
                    <a:pt x="94827" y="149013"/>
                    <a:pt x="25400" y="42333"/>
                    <a:pt x="0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字方塊 43">
                  <a:extLst>
                    <a:ext uri="{FF2B5EF4-FFF2-40B4-BE49-F238E27FC236}">
                      <a16:creationId xmlns:a16="http://schemas.microsoft.com/office/drawing/2014/main" id="{B86E8872-4617-4F51-9A29-F132F264D3E2}"/>
                    </a:ext>
                  </a:extLst>
                </p:cNvPr>
                <p:cNvSpPr txBox="1"/>
                <p:nvPr/>
              </p:nvSpPr>
              <p:spPr>
                <a:xfrm>
                  <a:off x="4051358" y="215552"/>
                  <a:ext cx="544943" cy="4179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/>
                </a:p>
              </p:txBody>
            </p:sp>
          </mc:Choice>
          <mc:Fallback xmlns="">
            <p:sp>
              <p:nvSpPr>
                <p:cNvPr id="81" name="文字方塊 43">
                  <a:extLst>
                    <a:ext uri="{FF2B5EF4-FFF2-40B4-BE49-F238E27FC236}">
                      <a16:creationId xmlns:a16="http://schemas.microsoft.com/office/drawing/2014/main" id="{B86E8872-4617-4F51-9A29-F132F264D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1358" y="215552"/>
                  <a:ext cx="544943" cy="417989"/>
                </a:xfrm>
                <a:prstGeom prst="rect">
                  <a:avLst/>
                </a:prstGeom>
                <a:blipFill>
                  <a:blip r:embed="rId6"/>
                  <a:stretch>
                    <a:fillRect l="-10417" r="-625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字方塊 44">
                  <a:extLst>
                    <a:ext uri="{FF2B5EF4-FFF2-40B4-BE49-F238E27FC236}">
                      <a16:creationId xmlns:a16="http://schemas.microsoft.com/office/drawing/2014/main" id="{A04EFDDA-10AB-4CF5-A152-BE43D4AD4766}"/>
                    </a:ext>
                  </a:extLst>
                </p:cNvPr>
                <p:cNvSpPr txBox="1"/>
                <p:nvPr/>
              </p:nvSpPr>
              <p:spPr>
                <a:xfrm>
                  <a:off x="8398274" y="199757"/>
                  <a:ext cx="555185" cy="4179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/>
                </a:p>
              </p:txBody>
            </p:sp>
          </mc:Choice>
          <mc:Fallback xmlns="">
            <p:sp>
              <p:nvSpPr>
                <p:cNvPr id="82" name="文字方塊 44">
                  <a:extLst>
                    <a:ext uri="{FF2B5EF4-FFF2-40B4-BE49-F238E27FC236}">
                      <a16:creationId xmlns:a16="http://schemas.microsoft.com/office/drawing/2014/main" id="{A04EFDDA-10AB-4CF5-A152-BE43D4AD47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8274" y="199757"/>
                  <a:ext cx="555185" cy="417989"/>
                </a:xfrm>
                <a:prstGeom prst="rect">
                  <a:avLst/>
                </a:prstGeom>
                <a:blipFill>
                  <a:blip r:embed="rId7"/>
                  <a:stretch>
                    <a:fillRect l="-10204" r="-4082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直線單箭頭接點 45">
              <a:extLst>
                <a:ext uri="{FF2B5EF4-FFF2-40B4-BE49-F238E27FC236}">
                  <a16:creationId xmlns:a16="http://schemas.microsoft.com/office/drawing/2014/main" id="{1EDD6252-7B35-4C54-B0B2-529CE5289965}"/>
                </a:ext>
              </a:extLst>
            </p:cNvPr>
            <p:cNvCxnSpPr>
              <a:cxnSpLocks/>
              <a:stCxn id="57" idx="0"/>
              <a:endCxn id="68" idx="2"/>
            </p:cNvCxnSpPr>
            <p:nvPr/>
          </p:nvCxnSpPr>
          <p:spPr>
            <a:xfrm flipV="1">
              <a:off x="6528436" y="4563573"/>
              <a:ext cx="1816268" cy="153184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48">
              <a:extLst>
                <a:ext uri="{FF2B5EF4-FFF2-40B4-BE49-F238E27FC236}">
                  <a16:creationId xmlns:a16="http://schemas.microsoft.com/office/drawing/2014/main" id="{7A570D36-9D2C-45A2-843A-2B5E935CBA54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5108946" y="4563573"/>
              <a:ext cx="3235759" cy="153439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單箭頭接點 50">
              <a:extLst>
                <a:ext uri="{FF2B5EF4-FFF2-40B4-BE49-F238E27FC236}">
                  <a16:creationId xmlns:a16="http://schemas.microsoft.com/office/drawing/2014/main" id="{F3FE6925-40CE-4E75-824C-07F21B29ED9D}"/>
                </a:ext>
              </a:extLst>
            </p:cNvPr>
            <p:cNvCxnSpPr>
              <a:cxnSpLocks/>
              <a:stCxn id="56" idx="0"/>
              <a:endCxn id="69" idx="2"/>
            </p:cNvCxnSpPr>
            <p:nvPr/>
          </p:nvCxnSpPr>
          <p:spPr>
            <a:xfrm flipV="1">
              <a:off x="5113378" y="3230072"/>
              <a:ext cx="1522500" cy="2865345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53">
              <a:extLst>
                <a:ext uri="{FF2B5EF4-FFF2-40B4-BE49-F238E27FC236}">
                  <a16:creationId xmlns:a16="http://schemas.microsoft.com/office/drawing/2014/main" id="{CA8E20CB-91B3-4A1E-948F-A6898E3709E7}"/>
                </a:ext>
              </a:extLst>
            </p:cNvPr>
            <p:cNvCxnSpPr>
              <a:cxnSpLocks/>
              <a:stCxn id="57" idx="0"/>
              <a:endCxn id="69" idx="2"/>
            </p:cNvCxnSpPr>
            <p:nvPr/>
          </p:nvCxnSpPr>
          <p:spPr>
            <a:xfrm flipV="1">
              <a:off x="6528436" y="3230072"/>
              <a:ext cx="107442" cy="2865345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手繪多邊形 60">
              <a:extLst>
                <a:ext uri="{FF2B5EF4-FFF2-40B4-BE49-F238E27FC236}">
                  <a16:creationId xmlns:a16="http://schemas.microsoft.com/office/drawing/2014/main" id="{A7BBA192-BC50-445A-9001-BB80171B6EBC}"/>
                </a:ext>
              </a:extLst>
            </p:cNvPr>
            <p:cNvSpPr/>
            <p:nvPr/>
          </p:nvSpPr>
          <p:spPr>
            <a:xfrm>
              <a:off x="6464120" y="2447631"/>
              <a:ext cx="3430408" cy="3638550"/>
            </a:xfrm>
            <a:custGeom>
              <a:avLst/>
              <a:gdLst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723900 w 3430408"/>
                <a:gd name="connsiteY2" fmla="*/ 3581400 h 3638550"/>
                <a:gd name="connsiteX3" fmla="*/ 990600 w 3430408"/>
                <a:gd name="connsiteY3" fmla="*/ 3562350 h 3638550"/>
                <a:gd name="connsiteX4" fmla="*/ 1200150 w 3430408"/>
                <a:gd name="connsiteY4" fmla="*/ 3524250 h 3638550"/>
                <a:gd name="connsiteX5" fmla="*/ 1257300 w 3430408"/>
                <a:gd name="connsiteY5" fmla="*/ 3505200 h 3638550"/>
                <a:gd name="connsiteX6" fmla="*/ 1352550 w 3430408"/>
                <a:gd name="connsiteY6" fmla="*/ 3486150 h 3638550"/>
                <a:gd name="connsiteX7" fmla="*/ 1409700 w 3430408"/>
                <a:gd name="connsiteY7" fmla="*/ 3448050 h 3638550"/>
                <a:gd name="connsiteX8" fmla="*/ 1600200 w 3430408"/>
                <a:gd name="connsiteY8" fmla="*/ 3409950 h 3638550"/>
                <a:gd name="connsiteX9" fmla="*/ 2019300 w 3430408"/>
                <a:gd name="connsiteY9" fmla="*/ 3371850 h 3638550"/>
                <a:gd name="connsiteX10" fmla="*/ 2076450 w 3430408"/>
                <a:gd name="connsiteY10" fmla="*/ 3352800 h 3638550"/>
                <a:gd name="connsiteX11" fmla="*/ 2247900 w 3430408"/>
                <a:gd name="connsiteY11" fmla="*/ 3314700 h 3638550"/>
                <a:gd name="connsiteX12" fmla="*/ 2362200 w 3430408"/>
                <a:gd name="connsiteY12" fmla="*/ 3257550 h 3638550"/>
                <a:gd name="connsiteX13" fmla="*/ 2438400 w 3430408"/>
                <a:gd name="connsiteY13" fmla="*/ 3219450 h 3638550"/>
                <a:gd name="connsiteX14" fmla="*/ 2647950 w 3430408"/>
                <a:gd name="connsiteY14" fmla="*/ 3048000 h 3638550"/>
                <a:gd name="connsiteX15" fmla="*/ 2724150 w 3430408"/>
                <a:gd name="connsiteY15" fmla="*/ 2990850 h 3638550"/>
                <a:gd name="connsiteX16" fmla="*/ 2762250 w 3430408"/>
                <a:gd name="connsiteY16" fmla="*/ 2933700 h 3638550"/>
                <a:gd name="connsiteX17" fmla="*/ 2838450 w 3430408"/>
                <a:gd name="connsiteY17" fmla="*/ 2857500 h 3638550"/>
                <a:gd name="connsiteX18" fmla="*/ 2876550 w 3430408"/>
                <a:gd name="connsiteY18" fmla="*/ 2800350 h 3638550"/>
                <a:gd name="connsiteX19" fmla="*/ 2933700 w 3430408"/>
                <a:gd name="connsiteY19" fmla="*/ 2724150 h 3638550"/>
                <a:gd name="connsiteX20" fmla="*/ 2990850 w 3430408"/>
                <a:gd name="connsiteY20" fmla="*/ 2571750 h 3638550"/>
                <a:gd name="connsiteX21" fmla="*/ 3048000 w 3430408"/>
                <a:gd name="connsiteY21" fmla="*/ 2495550 h 3638550"/>
                <a:gd name="connsiteX22" fmla="*/ 3124200 w 3430408"/>
                <a:gd name="connsiteY22" fmla="*/ 2305050 h 3638550"/>
                <a:gd name="connsiteX23" fmla="*/ 3162300 w 3430408"/>
                <a:gd name="connsiteY23" fmla="*/ 2247900 h 3638550"/>
                <a:gd name="connsiteX24" fmla="*/ 3181350 w 3430408"/>
                <a:gd name="connsiteY24" fmla="*/ 2190750 h 3638550"/>
                <a:gd name="connsiteX25" fmla="*/ 3219450 w 3430408"/>
                <a:gd name="connsiteY25" fmla="*/ 2133600 h 3638550"/>
                <a:gd name="connsiteX26" fmla="*/ 3276600 w 3430408"/>
                <a:gd name="connsiteY26" fmla="*/ 1924050 h 3638550"/>
                <a:gd name="connsiteX27" fmla="*/ 3295650 w 3430408"/>
                <a:gd name="connsiteY27" fmla="*/ 1866900 h 3638550"/>
                <a:gd name="connsiteX28" fmla="*/ 3314700 w 3430408"/>
                <a:gd name="connsiteY28" fmla="*/ 1714500 h 3638550"/>
                <a:gd name="connsiteX29" fmla="*/ 3333750 w 3430408"/>
                <a:gd name="connsiteY29" fmla="*/ 1581150 h 3638550"/>
                <a:gd name="connsiteX30" fmla="*/ 3371850 w 3430408"/>
                <a:gd name="connsiteY30" fmla="*/ 1181100 h 3638550"/>
                <a:gd name="connsiteX31" fmla="*/ 3390900 w 3430408"/>
                <a:gd name="connsiteY31" fmla="*/ 495300 h 3638550"/>
                <a:gd name="connsiteX32" fmla="*/ 3429000 w 3430408"/>
                <a:gd name="connsiteY32" fmla="*/ 152400 h 3638550"/>
                <a:gd name="connsiteX33" fmla="*/ 3429000 w 3430408"/>
                <a:gd name="connsiteY33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00150 w 3430408"/>
                <a:gd name="connsiteY3" fmla="*/ 3524250 h 3638550"/>
                <a:gd name="connsiteX4" fmla="*/ 1257300 w 3430408"/>
                <a:gd name="connsiteY4" fmla="*/ 3505200 h 3638550"/>
                <a:gd name="connsiteX5" fmla="*/ 1352550 w 3430408"/>
                <a:gd name="connsiteY5" fmla="*/ 3486150 h 3638550"/>
                <a:gd name="connsiteX6" fmla="*/ 1409700 w 3430408"/>
                <a:gd name="connsiteY6" fmla="*/ 3448050 h 3638550"/>
                <a:gd name="connsiteX7" fmla="*/ 1600200 w 3430408"/>
                <a:gd name="connsiteY7" fmla="*/ 3409950 h 3638550"/>
                <a:gd name="connsiteX8" fmla="*/ 2019300 w 3430408"/>
                <a:gd name="connsiteY8" fmla="*/ 3371850 h 3638550"/>
                <a:gd name="connsiteX9" fmla="*/ 2076450 w 3430408"/>
                <a:gd name="connsiteY9" fmla="*/ 3352800 h 3638550"/>
                <a:gd name="connsiteX10" fmla="*/ 2247900 w 3430408"/>
                <a:gd name="connsiteY10" fmla="*/ 3314700 h 3638550"/>
                <a:gd name="connsiteX11" fmla="*/ 2362200 w 3430408"/>
                <a:gd name="connsiteY11" fmla="*/ 3257550 h 3638550"/>
                <a:gd name="connsiteX12" fmla="*/ 2438400 w 3430408"/>
                <a:gd name="connsiteY12" fmla="*/ 3219450 h 3638550"/>
                <a:gd name="connsiteX13" fmla="*/ 2647950 w 3430408"/>
                <a:gd name="connsiteY13" fmla="*/ 3048000 h 3638550"/>
                <a:gd name="connsiteX14" fmla="*/ 2724150 w 3430408"/>
                <a:gd name="connsiteY14" fmla="*/ 2990850 h 3638550"/>
                <a:gd name="connsiteX15" fmla="*/ 2762250 w 3430408"/>
                <a:gd name="connsiteY15" fmla="*/ 2933700 h 3638550"/>
                <a:gd name="connsiteX16" fmla="*/ 2838450 w 3430408"/>
                <a:gd name="connsiteY16" fmla="*/ 2857500 h 3638550"/>
                <a:gd name="connsiteX17" fmla="*/ 2876550 w 3430408"/>
                <a:gd name="connsiteY17" fmla="*/ 2800350 h 3638550"/>
                <a:gd name="connsiteX18" fmla="*/ 2933700 w 3430408"/>
                <a:gd name="connsiteY18" fmla="*/ 2724150 h 3638550"/>
                <a:gd name="connsiteX19" fmla="*/ 2990850 w 3430408"/>
                <a:gd name="connsiteY19" fmla="*/ 2571750 h 3638550"/>
                <a:gd name="connsiteX20" fmla="*/ 3048000 w 3430408"/>
                <a:gd name="connsiteY20" fmla="*/ 2495550 h 3638550"/>
                <a:gd name="connsiteX21" fmla="*/ 3124200 w 3430408"/>
                <a:gd name="connsiteY21" fmla="*/ 2305050 h 3638550"/>
                <a:gd name="connsiteX22" fmla="*/ 3162300 w 3430408"/>
                <a:gd name="connsiteY22" fmla="*/ 2247900 h 3638550"/>
                <a:gd name="connsiteX23" fmla="*/ 3181350 w 3430408"/>
                <a:gd name="connsiteY23" fmla="*/ 2190750 h 3638550"/>
                <a:gd name="connsiteX24" fmla="*/ 3219450 w 3430408"/>
                <a:gd name="connsiteY24" fmla="*/ 2133600 h 3638550"/>
                <a:gd name="connsiteX25" fmla="*/ 3276600 w 3430408"/>
                <a:gd name="connsiteY25" fmla="*/ 1924050 h 3638550"/>
                <a:gd name="connsiteX26" fmla="*/ 3295650 w 3430408"/>
                <a:gd name="connsiteY26" fmla="*/ 1866900 h 3638550"/>
                <a:gd name="connsiteX27" fmla="*/ 3314700 w 3430408"/>
                <a:gd name="connsiteY27" fmla="*/ 1714500 h 3638550"/>
                <a:gd name="connsiteX28" fmla="*/ 3333750 w 3430408"/>
                <a:gd name="connsiteY28" fmla="*/ 1581150 h 3638550"/>
                <a:gd name="connsiteX29" fmla="*/ 3371850 w 3430408"/>
                <a:gd name="connsiteY29" fmla="*/ 1181100 h 3638550"/>
                <a:gd name="connsiteX30" fmla="*/ 3390900 w 3430408"/>
                <a:gd name="connsiteY30" fmla="*/ 495300 h 3638550"/>
                <a:gd name="connsiteX31" fmla="*/ 3429000 w 3430408"/>
                <a:gd name="connsiteY31" fmla="*/ 152400 h 3638550"/>
                <a:gd name="connsiteX32" fmla="*/ 3429000 w 3430408"/>
                <a:gd name="connsiteY32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1352550 w 3430408"/>
                <a:gd name="connsiteY4" fmla="*/ 3486150 h 3638550"/>
                <a:gd name="connsiteX5" fmla="*/ 1409700 w 3430408"/>
                <a:gd name="connsiteY5" fmla="*/ 3448050 h 3638550"/>
                <a:gd name="connsiteX6" fmla="*/ 1600200 w 3430408"/>
                <a:gd name="connsiteY6" fmla="*/ 3409950 h 3638550"/>
                <a:gd name="connsiteX7" fmla="*/ 2019300 w 3430408"/>
                <a:gd name="connsiteY7" fmla="*/ 3371850 h 3638550"/>
                <a:gd name="connsiteX8" fmla="*/ 2076450 w 3430408"/>
                <a:gd name="connsiteY8" fmla="*/ 3352800 h 3638550"/>
                <a:gd name="connsiteX9" fmla="*/ 2247900 w 3430408"/>
                <a:gd name="connsiteY9" fmla="*/ 3314700 h 3638550"/>
                <a:gd name="connsiteX10" fmla="*/ 2362200 w 3430408"/>
                <a:gd name="connsiteY10" fmla="*/ 3257550 h 3638550"/>
                <a:gd name="connsiteX11" fmla="*/ 2438400 w 3430408"/>
                <a:gd name="connsiteY11" fmla="*/ 3219450 h 3638550"/>
                <a:gd name="connsiteX12" fmla="*/ 2647950 w 3430408"/>
                <a:gd name="connsiteY12" fmla="*/ 3048000 h 3638550"/>
                <a:gd name="connsiteX13" fmla="*/ 2724150 w 3430408"/>
                <a:gd name="connsiteY13" fmla="*/ 2990850 h 3638550"/>
                <a:gd name="connsiteX14" fmla="*/ 2762250 w 3430408"/>
                <a:gd name="connsiteY14" fmla="*/ 2933700 h 3638550"/>
                <a:gd name="connsiteX15" fmla="*/ 2838450 w 3430408"/>
                <a:gd name="connsiteY15" fmla="*/ 2857500 h 3638550"/>
                <a:gd name="connsiteX16" fmla="*/ 2876550 w 3430408"/>
                <a:gd name="connsiteY16" fmla="*/ 2800350 h 3638550"/>
                <a:gd name="connsiteX17" fmla="*/ 2933700 w 3430408"/>
                <a:gd name="connsiteY17" fmla="*/ 2724150 h 3638550"/>
                <a:gd name="connsiteX18" fmla="*/ 2990850 w 3430408"/>
                <a:gd name="connsiteY18" fmla="*/ 2571750 h 3638550"/>
                <a:gd name="connsiteX19" fmla="*/ 3048000 w 3430408"/>
                <a:gd name="connsiteY19" fmla="*/ 2495550 h 3638550"/>
                <a:gd name="connsiteX20" fmla="*/ 3124200 w 3430408"/>
                <a:gd name="connsiteY20" fmla="*/ 2305050 h 3638550"/>
                <a:gd name="connsiteX21" fmla="*/ 3162300 w 3430408"/>
                <a:gd name="connsiteY21" fmla="*/ 2247900 h 3638550"/>
                <a:gd name="connsiteX22" fmla="*/ 3181350 w 3430408"/>
                <a:gd name="connsiteY22" fmla="*/ 2190750 h 3638550"/>
                <a:gd name="connsiteX23" fmla="*/ 3219450 w 3430408"/>
                <a:gd name="connsiteY23" fmla="*/ 2133600 h 3638550"/>
                <a:gd name="connsiteX24" fmla="*/ 3276600 w 3430408"/>
                <a:gd name="connsiteY24" fmla="*/ 1924050 h 3638550"/>
                <a:gd name="connsiteX25" fmla="*/ 3295650 w 3430408"/>
                <a:gd name="connsiteY25" fmla="*/ 1866900 h 3638550"/>
                <a:gd name="connsiteX26" fmla="*/ 3314700 w 3430408"/>
                <a:gd name="connsiteY26" fmla="*/ 1714500 h 3638550"/>
                <a:gd name="connsiteX27" fmla="*/ 3333750 w 3430408"/>
                <a:gd name="connsiteY27" fmla="*/ 1581150 h 3638550"/>
                <a:gd name="connsiteX28" fmla="*/ 3371850 w 3430408"/>
                <a:gd name="connsiteY28" fmla="*/ 1181100 h 3638550"/>
                <a:gd name="connsiteX29" fmla="*/ 3390900 w 3430408"/>
                <a:gd name="connsiteY29" fmla="*/ 495300 h 3638550"/>
                <a:gd name="connsiteX30" fmla="*/ 3429000 w 3430408"/>
                <a:gd name="connsiteY30" fmla="*/ 152400 h 3638550"/>
                <a:gd name="connsiteX31" fmla="*/ 3429000 w 3430408"/>
                <a:gd name="connsiteY31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1409700 w 3430408"/>
                <a:gd name="connsiteY4" fmla="*/ 3448050 h 3638550"/>
                <a:gd name="connsiteX5" fmla="*/ 1600200 w 3430408"/>
                <a:gd name="connsiteY5" fmla="*/ 3409950 h 3638550"/>
                <a:gd name="connsiteX6" fmla="*/ 2019300 w 3430408"/>
                <a:gd name="connsiteY6" fmla="*/ 3371850 h 3638550"/>
                <a:gd name="connsiteX7" fmla="*/ 2076450 w 3430408"/>
                <a:gd name="connsiteY7" fmla="*/ 3352800 h 3638550"/>
                <a:gd name="connsiteX8" fmla="*/ 2247900 w 3430408"/>
                <a:gd name="connsiteY8" fmla="*/ 3314700 h 3638550"/>
                <a:gd name="connsiteX9" fmla="*/ 2362200 w 3430408"/>
                <a:gd name="connsiteY9" fmla="*/ 3257550 h 3638550"/>
                <a:gd name="connsiteX10" fmla="*/ 2438400 w 3430408"/>
                <a:gd name="connsiteY10" fmla="*/ 3219450 h 3638550"/>
                <a:gd name="connsiteX11" fmla="*/ 2647950 w 3430408"/>
                <a:gd name="connsiteY11" fmla="*/ 3048000 h 3638550"/>
                <a:gd name="connsiteX12" fmla="*/ 2724150 w 3430408"/>
                <a:gd name="connsiteY12" fmla="*/ 2990850 h 3638550"/>
                <a:gd name="connsiteX13" fmla="*/ 2762250 w 3430408"/>
                <a:gd name="connsiteY13" fmla="*/ 2933700 h 3638550"/>
                <a:gd name="connsiteX14" fmla="*/ 2838450 w 3430408"/>
                <a:gd name="connsiteY14" fmla="*/ 2857500 h 3638550"/>
                <a:gd name="connsiteX15" fmla="*/ 2876550 w 3430408"/>
                <a:gd name="connsiteY15" fmla="*/ 2800350 h 3638550"/>
                <a:gd name="connsiteX16" fmla="*/ 2933700 w 3430408"/>
                <a:gd name="connsiteY16" fmla="*/ 2724150 h 3638550"/>
                <a:gd name="connsiteX17" fmla="*/ 2990850 w 3430408"/>
                <a:gd name="connsiteY17" fmla="*/ 2571750 h 3638550"/>
                <a:gd name="connsiteX18" fmla="*/ 3048000 w 3430408"/>
                <a:gd name="connsiteY18" fmla="*/ 2495550 h 3638550"/>
                <a:gd name="connsiteX19" fmla="*/ 3124200 w 3430408"/>
                <a:gd name="connsiteY19" fmla="*/ 2305050 h 3638550"/>
                <a:gd name="connsiteX20" fmla="*/ 3162300 w 3430408"/>
                <a:gd name="connsiteY20" fmla="*/ 2247900 h 3638550"/>
                <a:gd name="connsiteX21" fmla="*/ 3181350 w 3430408"/>
                <a:gd name="connsiteY21" fmla="*/ 2190750 h 3638550"/>
                <a:gd name="connsiteX22" fmla="*/ 3219450 w 3430408"/>
                <a:gd name="connsiteY22" fmla="*/ 2133600 h 3638550"/>
                <a:gd name="connsiteX23" fmla="*/ 3276600 w 3430408"/>
                <a:gd name="connsiteY23" fmla="*/ 1924050 h 3638550"/>
                <a:gd name="connsiteX24" fmla="*/ 3295650 w 3430408"/>
                <a:gd name="connsiteY24" fmla="*/ 1866900 h 3638550"/>
                <a:gd name="connsiteX25" fmla="*/ 3314700 w 3430408"/>
                <a:gd name="connsiteY25" fmla="*/ 1714500 h 3638550"/>
                <a:gd name="connsiteX26" fmla="*/ 3333750 w 3430408"/>
                <a:gd name="connsiteY26" fmla="*/ 1581150 h 3638550"/>
                <a:gd name="connsiteX27" fmla="*/ 3371850 w 3430408"/>
                <a:gd name="connsiteY27" fmla="*/ 1181100 h 3638550"/>
                <a:gd name="connsiteX28" fmla="*/ 3390900 w 3430408"/>
                <a:gd name="connsiteY28" fmla="*/ 495300 h 3638550"/>
                <a:gd name="connsiteX29" fmla="*/ 3429000 w 3430408"/>
                <a:gd name="connsiteY29" fmla="*/ 152400 h 3638550"/>
                <a:gd name="connsiteX30" fmla="*/ 3429000 w 3430408"/>
                <a:gd name="connsiteY3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1600200 w 3430408"/>
                <a:gd name="connsiteY4" fmla="*/ 3409950 h 3638550"/>
                <a:gd name="connsiteX5" fmla="*/ 2019300 w 3430408"/>
                <a:gd name="connsiteY5" fmla="*/ 3371850 h 3638550"/>
                <a:gd name="connsiteX6" fmla="*/ 2076450 w 3430408"/>
                <a:gd name="connsiteY6" fmla="*/ 3352800 h 3638550"/>
                <a:gd name="connsiteX7" fmla="*/ 2247900 w 3430408"/>
                <a:gd name="connsiteY7" fmla="*/ 3314700 h 3638550"/>
                <a:gd name="connsiteX8" fmla="*/ 2362200 w 3430408"/>
                <a:gd name="connsiteY8" fmla="*/ 3257550 h 3638550"/>
                <a:gd name="connsiteX9" fmla="*/ 2438400 w 3430408"/>
                <a:gd name="connsiteY9" fmla="*/ 3219450 h 3638550"/>
                <a:gd name="connsiteX10" fmla="*/ 2647950 w 3430408"/>
                <a:gd name="connsiteY10" fmla="*/ 3048000 h 3638550"/>
                <a:gd name="connsiteX11" fmla="*/ 2724150 w 3430408"/>
                <a:gd name="connsiteY11" fmla="*/ 2990850 h 3638550"/>
                <a:gd name="connsiteX12" fmla="*/ 2762250 w 3430408"/>
                <a:gd name="connsiteY12" fmla="*/ 2933700 h 3638550"/>
                <a:gd name="connsiteX13" fmla="*/ 2838450 w 3430408"/>
                <a:gd name="connsiteY13" fmla="*/ 2857500 h 3638550"/>
                <a:gd name="connsiteX14" fmla="*/ 2876550 w 3430408"/>
                <a:gd name="connsiteY14" fmla="*/ 2800350 h 3638550"/>
                <a:gd name="connsiteX15" fmla="*/ 2933700 w 3430408"/>
                <a:gd name="connsiteY15" fmla="*/ 2724150 h 3638550"/>
                <a:gd name="connsiteX16" fmla="*/ 2990850 w 3430408"/>
                <a:gd name="connsiteY16" fmla="*/ 2571750 h 3638550"/>
                <a:gd name="connsiteX17" fmla="*/ 3048000 w 3430408"/>
                <a:gd name="connsiteY17" fmla="*/ 2495550 h 3638550"/>
                <a:gd name="connsiteX18" fmla="*/ 3124200 w 3430408"/>
                <a:gd name="connsiteY18" fmla="*/ 2305050 h 3638550"/>
                <a:gd name="connsiteX19" fmla="*/ 3162300 w 3430408"/>
                <a:gd name="connsiteY19" fmla="*/ 2247900 h 3638550"/>
                <a:gd name="connsiteX20" fmla="*/ 3181350 w 3430408"/>
                <a:gd name="connsiteY20" fmla="*/ 2190750 h 3638550"/>
                <a:gd name="connsiteX21" fmla="*/ 3219450 w 3430408"/>
                <a:gd name="connsiteY21" fmla="*/ 2133600 h 3638550"/>
                <a:gd name="connsiteX22" fmla="*/ 3276600 w 3430408"/>
                <a:gd name="connsiteY22" fmla="*/ 1924050 h 3638550"/>
                <a:gd name="connsiteX23" fmla="*/ 3295650 w 3430408"/>
                <a:gd name="connsiteY23" fmla="*/ 1866900 h 3638550"/>
                <a:gd name="connsiteX24" fmla="*/ 3314700 w 3430408"/>
                <a:gd name="connsiteY24" fmla="*/ 1714500 h 3638550"/>
                <a:gd name="connsiteX25" fmla="*/ 3333750 w 3430408"/>
                <a:gd name="connsiteY25" fmla="*/ 1581150 h 3638550"/>
                <a:gd name="connsiteX26" fmla="*/ 3371850 w 3430408"/>
                <a:gd name="connsiteY26" fmla="*/ 1181100 h 3638550"/>
                <a:gd name="connsiteX27" fmla="*/ 3390900 w 3430408"/>
                <a:gd name="connsiteY27" fmla="*/ 495300 h 3638550"/>
                <a:gd name="connsiteX28" fmla="*/ 3429000 w 3430408"/>
                <a:gd name="connsiteY28" fmla="*/ 152400 h 3638550"/>
                <a:gd name="connsiteX29" fmla="*/ 3429000 w 3430408"/>
                <a:gd name="connsiteY29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1257300 w 3430408"/>
                <a:gd name="connsiteY3" fmla="*/ 3505200 h 3638550"/>
                <a:gd name="connsiteX4" fmla="*/ 2019300 w 3430408"/>
                <a:gd name="connsiteY4" fmla="*/ 3371850 h 3638550"/>
                <a:gd name="connsiteX5" fmla="*/ 2076450 w 3430408"/>
                <a:gd name="connsiteY5" fmla="*/ 3352800 h 3638550"/>
                <a:gd name="connsiteX6" fmla="*/ 2247900 w 3430408"/>
                <a:gd name="connsiteY6" fmla="*/ 3314700 h 3638550"/>
                <a:gd name="connsiteX7" fmla="*/ 2362200 w 3430408"/>
                <a:gd name="connsiteY7" fmla="*/ 3257550 h 3638550"/>
                <a:gd name="connsiteX8" fmla="*/ 2438400 w 3430408"/>
                <a:gd name="connsiteY8" fmla="*/ 3219450 h 3638550"/>
                <a:gd name="connsiteX9" fmla="*/ 2647950 w 3430408"/>
                <a:gd name="connsiteY9" fmla="*/ 3048000 h 3638550"/>
                <a:gd name="connsiteX10" fmla="*/ 2724150 w 3430408"/>
                <a:gd name="connsiteY10" fmla="*/ 2990850 h 3638550"/>
                <a:gd name="connsiteX11" fmla="*/ 2762250 w 3430408"/>
                <a:gd name="connsiteY11" fmla="*/ 2933700 h 3638550"/>
                <a:gd name="connsiteX12" fmla="*/ 2838450 w 3430408"/>
                <a:gd name="connsiteY12" fmla="*/ 2857500 h 3638550"/>
                <a:gd name="connsiteX13" fmla="*/ 2876550 w 3430408"/>
                <a:gd name="connsiteY13" fmla="*/ 2800350 h 3638550"/>
                <a:gd name="connsiteX14" fmla="*/ 2933700 w 3430408"/>
                <a:gd name="connsiteY14" fmla="*/ 2724150 h 3638550"/>
                <a:gd name="connsiteX15" fmla="*/ 2990850 w 3430408"/>
                <a:gd name="connsiteY15" fmla="*/ 2571750 h 3638550"/>
                <a:gd name="connsiteX16" fmla="*/ 3048000 w 3430408"/>
                <a:gd name="connsiteY16" fmla="*/ 2495550 h 3638550"/>
                <a:gd name="connsiteX17" fmla="*/ 3124200 w 3430408"/>
                <a:gd name="connsiteY17" fmla="*/ 2305050 h 3638550"/>
                <a:gd name="connsiteX18" fmla="*/ 3162300 w 3430408"/>
                <a:gd name="connsiteY18" fmla="*/ 2247900 h 3638550"/>
                <a:gd name="connsiteX19" fmla="*/ 3181350 w 3430408"/>
                <a:gd name="connsiteY19" fmla="*/ 2190750 h 3638550"/>
                <a:gd name="connsiteX20" fmla="*/ 3219450 w 3430408"/>
                <a:gd name="connsiteY20" fmla="*/ 2133600 h 3638550"/>
                <a:gd name="connsiteX21" fmla="*/ 3276600 w 3430408"/>
                <a:gd name="connsiteY21" fmla="*/ 1924050 h 3638550"/>
                <a:gd name="connsiteX22" fmla="*/ 3295650 w 3430408"/>
                <a:gd name="connsiteY22" fmla="*/ 1866900 h 3638550"/>
                <a:gd name="connsiteX23" fmla="*/ 3314700 w 3430408"/>
                <a:gd name="connsiteY23" fmla="*/ 1714500 h 3638550"/>
                <a:gd name="connsiteX24" fmla="*/ 3333750 w 3430408"/>
                <a:gd name="connsiteY24" fmla="*/ 1581150 h 3638550"/>
                <a:gd name="connsiteX25" fmla="*/ 3371850 w 3430408"/>
                <a:gd name="connsiteY25" fmla="*/ 1181100 h 3638550"/>
                <a:gd name="connsiteX26" fmla="*/ 3390900 w 3430408"/>
                <a:gd name="connsiteY26" fmla="*/ 495300 h 3638550"/>
                <a:gd name="connsiteX27" fmla="*/ 3429000 w 3430408"/>
                <a:gd name="connsiteY27" fmla="*/ 152400 h 3638550"/>
                <a:gd name="connsiteX28" fmla="*/ 3429000 w 3430408"/>
                <a:gd name="connsiteY28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076450 w 3430408"/>
                <a:gd name="connsiteY4" fmla="*/ 3352800 h 3638550"/>
                <a:gd name="connsiteX5" fmla="*/ 2247900 w 3430408"/>
                <a:gd name="connsiteY5" fmla="*/ 3314700 h 3638550"/>
                <a:gd name="connsiteX6" fmla="*/ 2362200 w 3430408"/>
                <a:gd name="connsiteY6" fmla="*/ 3257550 h 3638550"/>
                <a:gd name="connsiteX7" fmla="*/ 2438400 w 3430408"/>
                <a:gd name="connsiteY7" fmla="*/ 3219450 h 3638550"/>
                <a:gd name="connsiteX8" fmla="*/ 2647950 w 3430408"/>
                <a:gd name="connsiteY8" fmla="*/ 3048000 h 3638550"/>
                <a:gd name="connsiteX9" fmla="*/ 2724150 w 3430408"/>
                <a:gd name="connsiteY9" fmla="*/ 2990850 h 3638550"/>
                <a:gd name="connsiteX10" fmla="*/ 2762250 w 3430408"/>
                <a:gd name="connsiteY10" fmla="*/ 2933700 h 3638550"/>
                <a:gd name="connsiteX11" fmla="*/ 2838450 w 3430408"/>
                <a:gd name="connsiteY11" fmla="*/ 2857500 h 3638550"/>
                <a:gd name="connsiteX12" fmla="*/ 2876550 w 3430408"/>
                <a:gd name="connsiteY12" fmla="*/ 2800350 h 3638550"/>
                <a:gd name="connsiteX13" fmla="*/ 2933700 w 3430408"/>
                <a:gd name="connsiteY13" fmla="*/ 2724150 h 3638550"/>
                <a:gd name="connsiteX14" fmla="*/ 2990850 w 3430408"/>
                <a:gd name="connsiteY14" fmla="*/ 2571750 h 3638550"/>
                <a:gd name="connsiteX15" fmla="*/ 3048000 w 3430408"/>
                <a:gd name="connsiteY15" fmla="*/ 2495550 h 3638550"/>
                <a:gd name="connsiteX16" fmla="*/ 3124200 w 3430408"/>
                <a:gd name="connsiteY16" fmla="*/ 2305050 h 3638550"/>
                <a:gd name="connsiteX17" fmla="*/ 3162300 w 3430408"/>
                <a:gd name="connsiteY17" fmla="*/ 2247900 h 3638550"/>
                <a:gd name="connsiteX18" fmla="*/ 3181350 w 3430408"/>
                <a:gd name="connsiteY18" fmla="*/ 2190750 h 3638550"/>
                <a:gd name="connsiteX19" fmla="*/ 3219450 w 3430408"/>
                <a:gd name="connsiteY19" fmla="*/ 2133600 h 3638550"/>
                <a:gd name="connsiteX20" fmla="*/ 3276600 w 3430408"/>
                <a:gd name="connsiteY20" fmla="*/ 1924050 h 3638550"/>
                <a:gd name="connsiteX21" fmla="*/ 3295650 w 3430408"/>
                <a:gd name="connsiteY21" fmla="*/ 1866900 h 3638550"/>
                <a:gd name="connsiteX22" fmla="*/ 3314700 w 3430408"/>
                <a:gd name="connsiteY22" fmla="*/ 1714500 h 3638550"/>
                <a:gd name="connsiteX23" fmla="*/ 3333750 w 3430408"/>
                <a:gd name="connsiteY23" fmla="*/ 1581150 h 3638550"/>
                <a:gd name="connsiteX24" fmla="*/ 3371850 w 3430408"/>
                <a:gd name="connsiteY24" fmla="*/ 1181100 h 3638550"/>
                <a:gd name="connsiteX25" fmla="*/ 3390900 w 3430408"/>
                <a:gd name="connsiteY25" fmla="*/ 495300 h 3638550"/>
                <a:gd name="connsiteX26" fmla="*/ 3429000 w 3430408"/>
                <a:gd name="connsiteY26" fmla="*/ 152400 h 3638550"/>
                <a:gd name="connsiteX27" fmla="*/ 3429000 w 3430408"/>
                <a:gd name="connsiteY27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647950 w 3430408"/>
                <a:gd name="connsiteY7" fmla="*/ 3048000 h 3638550"/>
                <a:gd name="connsiteX8" fmla="*/ 2724150 w 3430408"/>
                <a:gd name="connsiteY8" fmla="*/ 2990850 h 3638550"/>
                <a:gd name="connsiteX9" fmla="*/ 2762250 w 3430408"/>
                <a:gd name="connsiteY9" fmla="*/ 2933700 h 3638550"/>
                <a:gd name="connsiteX10" fmla="*/ 2838450 w 3430408"/>
                <a:gd name="connsiteY10" fmla="*/ 2857500 h 3638550"/>
                <a:gd name="connsiteX11" fmla="*/ 2876550 w 3430408"/>
                <a:gd name="connsiteY11" fmla="*/ 2800350 h 3638550"/>
                <a:gd name="connsiteX12" fmla="*/ 2933700 w 3430408"/>
                <a:gd name="connsiteY12" fmla="*/ 2724150 h 3638550"/>
                <a:gd name="connsiteX13" fmla="*/ 2990850 w 3430408"/>
                <a:gd name="connsiteY13" fmla="*/ 2571750 h 3638550"/>
                <a:gd name="connsiteX14" fmla="*/ 3048000 w 3430408"/>
                <a:gd name="connsiteY14" fmla="*/ 2495550 h 3638550"/>
                <a:gd name="connsiteX15" fmla="*/ 3124200 w 3430408"/>
                <a:gd name="connsiteY15" fmla="*/ 2305050 h 3638550"/>
                <a:gd name="connsiteX16" fmla="*/ 3162300 w 3430408"/>
                <a:gd name="connsiteY16" fmla="*/ 2247900 h 3638550"/>
                <a:gd name="connsiteX17" fmla="*/ 3181350 w 3430408"/>
                <a:gd name="connsiteY17" fmla="*/ 2190750 h 3638550"/>
                <a:gd name="connsiteX18" fmla="*/ 3219450 w 3430408"/>
                <a:gd name="connsiteY18" fmla="*/ 2133600 h 3638550"/>
                <a:gd name="connsiteX19" fmla="*/ 3276600 w 3430408"/>
                <a:gd name="connsiteY19" fmla="*/ 1924050 h 3638550"/>
                <a:gd name="connsiteX20" fmla="*/ 3295650 w 3430408"/>
                <a:gd name="connsiteY20" fmla="*/ 1866900 h 3638550"/>
                <a:gd name="connsiteX21" fmla="*/ 3314700 w 3430408"/>
                <a:gd name="connsiteY21" fmla="*/ 1714500 h 3638550"/>
                <a:gd name="connsiteX22" fmla="*/ 3333750 w 3430408"/>
                <a:gd name="connsiteY22" fmla="*/ 1581150 h 3638550"/>
                <a:gd name="connsiteX23" fmla="*/ 3371850 w 3430408"/>
                <a:gd name="connsiteY23" fmla="*/ 1181100 h 3638550"/>
                <a:gd name="connsiteX24" fmla="*/ 3390900 w 3430408"/>
                <a:gd name="connsiteY24" fmla="*/ 495300 h 3638550"/>
                <a:gd name="connsiteX25" fmla="*/ 3429000 w 3430408"/>
                <a:gd name="connsiteY25" fmla="*/ 152400 h 3638550"/>
                <a:gd name="connsiteX26" fmla="*/ 3429000 w 3430408"/>
                <a:gd name="connsiteY26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647950 w 3430408"/>
                <a:gd name="connsiteY7" fmla="*/ 3064550 h 3638550"/>
                <a:gd name="connsiteX8" fmla="*/ 2724150 w 3430408"/>
                <a:gd name="connsiteY8" fmla="*/ 2990850 h 3638550"/>
                <a:gd name="connsiteX9" fmla="*/ 2762250 w 3430408"/>
                <a:gd name="connsiteY9" fmla="*/ 2933700 h 3638550"/>
                <a:gd name="connsiteX10" fmla="*/ 2838450 w 3430408"/>
                <a:gd name="connsiteY10" fmla="*/ 2857500 h 3638550"/>
                <a:gd name="connsiteX11" fmla="*/ 2876550 w 3430408"/>
                <a:gd name="connsiteY11" fmla="*/ 2800350 h 3638550"/>
                <a:gd name="connsiteX12" fmla="*/ 2933700 w 3430408"/>
                <a:gd name="connsiteY12" fmla="*/ 2724150 h 3638550"/>
                <a:gd name="connsiteX13" fmla="*/ 2990850 w 3430408"/>
                <a:gd name="connsiteY13" fmla="*/ 2571750 h 3638550"/>
                <a:gd name="connsiteX14" fmla="*/ 3048000 w 3430408"/>
                <a:gd name="connsiteY14" fmla="*/ 2495550 h 3638550"/>
                <a:gd name="connsiteX15" fmla="*/ 3124200 w 3430408"/>
                <a:gd name="connsiteY15" fmla="*/ 2305050 h 3638550"/>
                <a:gd name="connsiteX16" fmla="*/ 3162300 w 3430408"/>
                <a:gd name="connsiteY16" fmla="*/ 2247900 h 3638550"/>
                <a:gd name="connsiteX17" fmla="*/ 3181350 w 3430408"/>
                <a:gd name="connsiteY17" fmla="*/ 2190750 h 3638550"/>
                <a:gd name="connsiteX18" fmla="*/ 3219450 w 3430408"/>
                <a:gd name="connsiteY18" fmla="*/ 2133600 h 3638550"/>
                <a:gd name="connsiteX19" fmla="*/ 3276600 w 3430408"/>
                <a:gd name="connsiteY19" fmla="*/ 1924050 h 3638550"/>
                <a:gd name="connsiteX20" fmla="*/ 3295650 w 3430408"/>
                <a:gd name="connsiteY20" fmla="*/ 1866900 h 3638550"/>
                <a:gd name="connsiteX21" fmla="*/ 3314700 w 3430408"/>
                <a:gd name="connsiteY21" fmla="*/ 1714500 h 3638550"/>
                <a:gd name="connsiteX22" fmla="*/ 3333750 w 3430408"/>
                <a:gd name="connsiteY22" fmla="*/ 1581150 h 3638550"/>
                <a:gd name="connsiteX23" fmla="*/ 3371850 w 3430408"/>
                <a:gd name="connsiteY23" fmla="*/ 1181100 h 3638550"/>
                <a:gd name="connsiteX24" fmla="*/ 3390900 w 3430408"/>
                <a:gd name="connsiteY24" fmla="*/ 495300 h 3638550"/>
                <a:gd name="connsiteX25" fmla="*/ 3429000 w 3430408"/>
                <a:gd name="connsiteY25" fmla="*/ 152400 h 3638550"/>
                <a:gd name="connsiteX26" fmla="*/ 3429000 w 3430408"/>
                <a:gd name="connsiteY26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24150 w 3430408"/>
                <a:gd name="connsiteY7" fmla="*/ 2990850 h 3638550"/>
                <a:gd name="connsiteX8" fmla="*/ 2762250 w 3430408"/>
                <a:gd name="connsiteY8" fmla="*/ 2933700 h 3638550"/>
                <a:gd name="connsiteX9" fmla="*/ 2838450 w 3430408"/>
                <a:gd name="connsiteY9" fmla="*/ 2857500 h 3638550"/>
                <a:gd name="connsiteX10" fmla="*/ 2876550 w 3430408"/>
                <a:gd name="connsiteY10" fmla="*/ 2800350 h 3638550"/>
                <a:gd name="connsiteX11" fmla="*/ 2933700 w 3430408"/>
                <a:gd name="connsiteY11" fmla="*/ 2724150 h 3638550"/>
                <a:gd name="connsiteX12" fmla="*/ 2990850 w 3430408"/>
                <a:gd name="connsiteY12" fmla="*/ 2571750 h 3638550"/>
                <a:gd name="connsiteX13" fmla="*/ 3048000 w 3430408"/>
                <a:gd name="connsiteY13" fmla="*/ 2495550 h 3638550"/>
                <a:gd name="connsiteX14" fmla="*/ 3124200 w 3430408"/>
                <a:gd name="connsiteY14" fmla="*/ 2305050 h 3638550"/>
                <a:gd name="connsiteX15" fmla="*/ 3162300 w 3430408"/>
                <a:gd name="connsiteY15" fmla="*/ 2247900 h 3638550"/>
                <a:gd name="connsiteX16" fmla="*/ 3181350 w 3430408"/>
                <a:gd name="connsiteY16" fmla="*/ 2190750 h 3638550"/>
                <a:gd name="connsiteX17" fmla="*/ 3219450 w 3430408"/>
                <a:gd name="connsiteY17" fmla="*/ 2133600 h 3638550"/>
                <a:gd name="connsiteX18" fmla="*/ 3276600 w 3430408"/>
                <a:gd name="connsiteY18" fmla="*/ 1924050 h 3638550"/>
                <a:gd name="connsiteX19" fmla="*/ 3295650 w 3430408"/>
                <a:gd name="connsiteY19" fmla="*/ 1866900 h 3638550"/>
                <a:gd name="connsiteX20" fmla="*/ 3314700 w 3430408"/>
                <a:gd name="connsiteY20" fmla="*/ 1714500 h 3638550"/>
                <a:gd name="connsiteX21" fmla="*/ 3333750 w 3430408"/>
                <a:gd name="connsiteY21" fmla="*/ 1581150 h 3638550"/>
                <a:gd name="connsiteX22" fmla="*/ 3371850 w 3430408"/>
                <a:gd name="connsiteY22" fmla="*/ 1181100 h 3638550"/>
                <a:gd name="connsiteX23" fmla="*/ 3390900 w 3430408"/>
                <a:gd name="connsiteY23" fmla="*/ 495300 h 3638550"/>
                <a:gd name="connsiteX24" fmla="*/ 3429000 w 3430408"/>
                <a:gd name="connsiteY24" fmla="*/ 152400 h 3638550"/>
                <a:gd name="connsiteX25" fmla="*/ 3429000 w 3430408"/>
                <a:gd name="connsiteY25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24150 w 3430408"/>
                <a:gd name="connsiteY7" fmla="*/ 2990850 h 3638550"/>
                <a:gd name="connsiteX8" fmla="*/ 2762250 w 3430408"/>
                <a:gd name="connsiteY8" fmla="*/ 2933700 h 3638550"/>
                <a:gd name="connsiteX9" fmla="*/ 2838450 w 3430408"/>
                <a:gd name="connsiteY9" fmla="*/ 2857500 h 3638550"/>
                <a:gd name="connsiteX10" fmla="*/ 2876550 w 3430408"/>
                <a:gd name="connsiteY10" fmla="*/ 2800350 h 3638550"/>
                <a:gd name="connsiteX11" fmla="*/ 2990850 w 3430408"/>
                <a:gd name="connsiteY11" fmla="*/ 2571750 h 3638550"/>
                <a:gd name="connsiteX12" fmla="*/ 3048000 w 3430408"/>
                <a:gd name="connsiteY12" fmla="*/ 2495550 h 3638550"/>
                <a:gd name="connsiteX13" fmla="*/ 3124200 w 3430408"/>
                <a:gd name="connsiteY13" fmla="*/ 2305050 h 3638550"/>
                <a:gd name="connsiteX14" fmla="*/ 3162300 w 3430408"/>
                <a:gd name="connsiteY14" fmla="*/ 2247900 h 3638550"/>
                <a:gd name="connsiteX15" fmla="*/ 3181350 w 3430408"/>
                <a:gd name="connsiteY15" fmla="*/ 2190750 h 3638550"/>
                <a:gd name="connsiteX16" fmla="*/ 3219450 w 3430408"/>
                <a:gd name="connsiteY16" fmla="*/ 2133600 h 3638550"/>
                <a:gd name="connsiteX17" fmla="*/ 3276600 w 3430408"/>
                <a:gd name="connsiteY17" fmla="*/ 1924050 h 3638550"/>
                <a:gd name="connsiteX18" fmla="*/ 3295650 w 3430408"/>
                <a:gd name="connsiteY18" fmla="*/ 1866900 h 3638550"/>
                <a:gd name="connsiteX19" fmla="*/ 3314700 w 3430408"/>
                <a:gd name="connsiteY19" fmla="*/ 1714500 h 3638550"/>
                <a:gd name="connsiteX20" fmla="*/ 3333750 w 3430408"/>
                <a:gd name="connsiteY20" fmla="*/ 1581150 h 3638550"/>
                <a:gd name="connsiteX21" fmla="*/ 3371850 w 3430408"/>
                <a:gd name="connsiteY21" fmla="*/ 1181100 h 3638550"/>
                <a:gd name="connsiteX22" fmla="*/ 3390900 w 3430408"/>
                <a:gd name="connsiteY22" fmla="*/ 495300 h 3638550"/>
                <a:gd name="connsiteX23" fmla="*/ 3429000 w 3430408"/>
                <a:gd name="connsiteY23" fmla="*/ 152400 h 3638550"/>
                <a:gd name="connsiteX24" fmla="*/ 3429000 w 3430408"/>
                <a:gd name="connsiteY24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24150 w 3430408"/>
                <a:gd name="connsiteY7" fmla="*/ 2990850 h 3638550"/>
                <a:gd name="connsiteX8" fmla="*/ 2762250 w 3430408"/>
                <a:gd name="connsiteY8" fmla="*/ 2933700 h 3638550"/>
                <a:gd name="connsiteX9" fmla="*/ 2876550 w 3430408"/>
                <a:gd name="connsiteY9" fmla="*/ 2800350 h 3638550"/>
                <a:gd name="connsiteX10" fmla="*/ 2990850 w 3430408"/>
                <a:gd name="connsiteY10" fmla="*/ 2571750 h 3638550"/>
                <a:gd name="connsiteX11" fmla="*/ 3048000 w 3430408"/>
                <a:gd name="connsiteY11" fmla="*/ 2495550 h 3638550"/>
                <a:gd name="connsiteX12" fmla="*/ 3124200 w 3430408"/>
                <a:gd name="connsiteY12" fmla="*/ 2305050 h 3638550"/>
                <a:gd name="connsiteX13" fmla="*/ 3162300 w 3430408"/>
                <a:gd name="connsiteY13" fmla="*/ 2247900 h 3638550"/>
                <a:gd name="connsiteX14" fmla="*/ 3181350 w 3430408"/>
                <a:gd name="connsiteY14" fmla="*/ 2190750 h 3638550"/>
                <a:gd name="connsiteX15" fmla="*/ 3219450 w 3430408"/>
                <a:gd name="connsiteY15" fmla="*/ 2133600 h 3638550"/>
                <a:gd name="connsiteX16" fmla="*/ 3276600 w 3430408"/>
                <a:gd name="connsiteY16" fmla="*/ 1924050 h 3638550"/>
                <a:gd name="connsiteX17" fmla="*/ 3295650 w 3430408"/>
                <a:gd name="connsiteY17" fmla="*/ 1866900 h 3638550"/>
                <a:gd name="connsiteX18" fmla="*/ 3314700 w 3430408"/>
                <a:gd name="connsiteY18" fmla="*/ 1714500 h 3638550"/>
                <a:gd name="connsiteX19" fmla="*/ 3333750 w 3430408"/>
                <a:gd name="connsiteY19" fmla="*/ 1581150 h 3638550"/>
                <a:gd name="connsiteX20" fmla="*/ 3371850 w 3430408"/>
                <a:gd name="connsiteY20" fmla="*/ 1181100 h 3638550"/>
                <a:gd name="connsiteX21" fmla="*/ 3390900 w 3430408"/>
                <a:gd name="connsiteY21" fmla="*/ 495300 h 3638550"/>
                <a:gd name="connsiteX22" fmla="*/ 3429000 w 3430408"/>
                <a:gd name="connsiteY22" fmla="*/ 152400 h 3638550"/>
                <a:gd name="connsiteX23" fmla="*/ 3429000 w 3430408"/>
                <a:gd name="connsiteY23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362200 w 3430408"/>
                <a:gd name="connsiteY5" fmla="*/ 3257550 h 3638550"/>
                <a:gd name="connsiteX6" fmla="*/ 2438400 w 3430408"/>
                <a:gd name="connsiteY6" fmla="*/ 3219450 h 3638550"/>
                <a:gd name="connsiteX7" fmla="*/ 2762250 w 3430408"/>
                <a:gd name="connsiteY7" fmla="*/ 2933700 h 3638550"/>
                <a:gd name="connsiteX8" fmla="*/ 2876550 w 3430408"/>
                <a:gd name="connsiteY8" fmla="*/ 2800350 h 3638550"/>
                <a:gd name="connsiteX9" fmla="*/ 2990850 w 3430408"/>
                <a:gd name="connsiteY9" fmla="*/ 2571750 h 3638550"/>
                <a:gd name="connsiteX10" fmla="*/ 3048000 w 3430408"/>
                <a:gd name="connsiteY10" fmla="*/ 2495550 h 3638550"/>
                <a:gd name="connsiteX11" fmla="*/ 3124200 w 3430408"/>
                <a:gd name="connsiteY11" fmla="*/ 2305050 h 3638550"/>
                <a:gd name="connsiteX12" fmla="*/ 3162300 w 3430408"/>
                <a:gd name="connsiteY12" fmla="*/ 2247900 h 3638550"/>
                <a:gd name="connsiteX13" fmla="*/ 3181350 w 3430408"/>
                <a:gd name="connsiteY13" fmla="*/ 2190750 h 3638550"/>
                <a:gd name="connsiteX14" fmla="*/ 3219450 w 3430408"/>
                <a:gd name="connsiteY14" fmla="*/ 2133600 h 3638550"/>
                <a:gd name="connsiteX15" fmla="*/ 3276600 w 3430408"/>
                <a:gd name="connsiteY15" fmla="*/ 1924050 h 3638550"/>
                <a:gd name="connsiteX16" fmla="*/ 3295650 w 3430408"/>
                <a:gd name="connsiteY16" fmla="*/ 1866900 h 3638550"/>
                <a:gd name="connsiteX17" fmla="*/ 3314700 w 3430408"/>
                <a:gd name="connsiteY17" fmla="*/ 1714500 h 3638550"/>
                <a:gd name="connsiteX18" fmla="*/ 3333750 w 3430408"/>
                <a:gd name="connsiteY18" fmla="*/ 1581150 h 3638550"/>
                <a:gd name="connsiteX19" fmla="*/ 3371850 w 3430408"/>
                <a:gd name="connsiteY19" fmla="*/ 1181100 h 3638550"/>
                <a:gd name="connsiteX20" fmla="*/ 3390900 w 3430408"/>
                <a:gd name="connsiteY20" fmla="*/ 495300 h 3638550"/>
                <a:gd name="connsiteX21" fmla="*/ 3429000 w 3430408"/>
                <a:gd name="connsiteY21" fmla="*/ 152400 h 3638550"/>
                <a:gd name="connsiteX22" fmla="*/ 3429000 w 3430408"/>
                <a:gd name="connsiteY22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247900 w 3430408"/>
                <a:gd name="connsiteY4" fmla="*/ 3314700 h 3638550"/>
                <a:gd name="connsiteX5" fmla="*/ 2438400 w 3430408"/>
                <a:gd name="connsiteY5" fmla="*/ 3219450 h 3638550"/>
                <a:gd name="connsiteX6" fmla="*/ 2762250 w 3430408"/>
                <a:gd name="connsiteY6" fmla="*/ 2933700 h 3638550"/>
                <a:gd name="connsiteX7" fmla="*/ 2876550 w 3430408"/>
                <a:gd name="connsiteY7" fmla="*/ 2800350 h 3638550"/>
                <a:gd name="connsiteX8" fmla="*/ 2990850 w 3430408"/>
                <a:gd name="connsiteY8" fmla="*/ 2571750 h 3638550"/>
                <a:gd name="connsiteX9" fmla="*/ 3048000 w 3430408"/>
                <a:gd name="connsiteY9" fmla="*/ 2495550 h 3638550"/>
                <a:gd name="connsiteX10" fmla="*/ 3124200 w 3430408"/>
                <a:gd name="connsiteY10" fmla="*/ 2305050 h 3638550"/>
                <a:gd name="connsiteX11" fmla="*/ 3162300 w 3430408"/>
                <a:gd name="connsiteY11" fmla="*/ 2247900 h 3638550"/>
                <a:gd name="connsiteX12" fmla="*/ 3181350 w 3430408"/>
                <a:gd name="connsiteY12" fmla="*/ 2190750 h 3638550"/>
                <a:gd name="connsiteX13" fmla="*/ 3219450 w 3430408"/>
                <a:gd name="connsiteY13" fmla="*/ 2133600 h 3638550"/>
                <a:gd name="connsiteX14" fmla="*/ 3276600 w 3430408"/>
                <a:gd name="connsiteY14" fmla="*/ 1924050 h 3638550"/>
                <a:gd name="connsiteX15" fmla="*/ 3295650 w 3430408"/>
                <a:gd name="connsiteY15" fmla="*/ 1866900 h 3638550"/>
                <a:gd name="connsiteX16" fmla="*/ 3314700 w 3430408"/>
                <a:gd name="connsiteY16" fmla="*/ 1714500 h 3638550"/>
                <a:gd name="connsiteX17" fmla="*/ 3333750 w 3430408"/>
                <a:gd name="connsiteY17" fmla="*/ 1581150 h 3638550"/>
                <a:gd name="connsiteX18" fmla="*/ 3371850 w 3430408"/>
                <a:gd name="connsiteY18" fmla="*/ 1181100 h 3638550"/>
                <a:gd name="connsiteX19" fmla="*/ 3390900 w 3430408"/>
                <a:gd name="connsiteY19" fmla="*/ 495300 h 3638550"/>
                <a:gd name="connsiteX20" fmla="*/ 3429000 w 3430408"/>
                <a:gd name="connsiteY20" fmla="*/ 152400 h 3638550"/>
                <a:gd name="connsiteX21" fmla="*/ 3429000 w 3430408"/>
                <a:gd name="connsiteY21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876550 w 3430408"/>
                <a:gd name="connsiteY6" fmla="*/ 2800350 h 3638550"/>
                <a:gd name="connsiteX7" fmla="*/ 2990850 w 3430408"/>
                <a:gd name="connsiteY7" fmla="*/ 2571750 h 3638550"/>
                <a:gd name="connsiteX8" fmla="*/ 3048000 w 3430408"/>
                <a:gd name="connsiteY8" fmla="*/ 2495550 h 3638550"/>
                <a:gd name="connsiteX9" fmla="*/ 3124200 w 3430408"/>
                <a:gd name="connsiteY9" fmla="*/ 2305050 h 3638550"/>
                <a:gd name="connsiteX10" fmla="*/ 3162300 w 3430408"/>
                <a:gd name="connsiteY10" fmla="*/ 2247900 h 3638550"/>
                <a:gd name="connsiteX11" fmla="*/ 3181350 w 3430408"/>
                <a:gd name="connsiteY11" fmla="*/ 2190750 h 3638550"/>
                <a:gd name="connsiteX12" fmla="*/ 3219450 w 3430408"/>
                <a:gd name="connsiteY12" fmla="*/ 2133600 h 3638550"/>
                <a:gd name="connsiteX13" fmla="*/ 3276600 w 3430408"/>
                <a:gd name="connsiteY13" fmla="*/ 1924050 h 3638550"/>
                <a:gd name="connsiteX14" fmla="*/ 3295650 w 3430408"/>
                <a:gd name="connsiteY14" fmla="*/ 1866900 h 3638550"/>
                <a:gd name="connsiteX15" fmla="*/ 3314700 w 3430408"/>
                <a:gd name="connsiteY15" fmla="*/ 1714500 h 3638550"/>
                <a:gd name="connsiteX16" fmla="*/ 3333750 w 3430408"/>
                <a:gd name="connsiteY16" fmla="*/ 1581150 h 3638550"/>
                <a:gd name="connsiteX17" fmla="*/ 3371850 w 3430408"/>
                <a:gd name="connsiteY17" fmla="*/ 1181100 h 3638550"/>
                <a:gd name="connsiteX18" fmla="*/ 3390900 w 3430408"/>
                <a:gd name="connsiteY18" fmla="*/ 495300 h 3638550"/>
                <a:gd name="connsiteX19" fmla="*/ 3429000 w 3430408"/>
                <a:gd name="connsiteY19" fmla="*/ 152400 h 3638550"/>
                <a:gd name="connsiteX20" fmla="*/ 3429000 w 3430408"/>
                <a:gd name="connsiteY2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876550 w 3430408"/>
                <a:gd name="connsiteY6" fmla="*/ 2800350 h 3638550"/>
                <a:gd name="connsiteX7" fmla="*/ 2990850 w 3430408"/>
                <a:gd name="connsiteY7" fmla="*/ 2571750 h 3638550"/>
                <a:gd name="connsiteX8" fmla="*/ 3048000 w 3430408"/>
                <a:gd name="connsiteY8" fmla="*/ 2495550 h 3638550"/>
                <a:gd name="connsiteX9" fmla="*/ 3124200 w 3430408"/>
                <a:gd name="connsiteY9" fmla="*/ 2305050 h 3638550"/>
                <a:gd name="connsiteX10" fmla="*/ 3162300 w 3430408"/>
                <a:gd name="connsiteY10" fmla="*/ 2247900 h 3638550"/>
                <a:gd name="connsiteX11" fmla="*/ 3181350 w 3430408"/>
                <a:gd name="connsiteY11" fmla="*/ 2190750 h 3638550"/>
                <a:gd name="connsiteX12" fmla="*/ 3219450 w 3430408"/>
                <a:gd name="connsiteY12" fmla="*/ 2133600 h 3638550"/>
                <a:gd name="connsiteX13" fmla="*/ 3276600 w 3430408"/>
                <a:gd name="connsiteY13" fmla="*/ 1924050 h 3638550"/>
                <a:gd name="connsiteX14" fmla="*/ 3295650 w 3430408"/>
                <a:gd name="connsiteY14" fmla="*/ 1866900 h 3638550"/>
                <a:gd name="connsiteX15" fmla="*/ 3314700 w 3430408"/>
                <a:gd name="connsiteY15" fmla="*/ 1714500 h 3638550"/>
                <a:gd name="connsiteX16" fmla="*/ 3333750 w 3430408"/>
                <a:gd name="connsiteY16" fmla="*/ 1581150 h 3638550"/>
                <a:gd name="connsiteX17" fmla="*/ 3371850 w 3430408"/>
                <a:gd name="connsiteY17" fmla="*/ 1181100 h 3638550"/>
                <a:gd name="connsiteX18" fmla="*/ 3390900 w 3430408"/>
                <a:gd name="connsiteY18" fmla="*/ 495300 h 3638550"/>
                <a:gd name="connsiteX19" fmla="*/ 3429000 w 3430408"/>
                <a:gd name="connsiteY19" fmla="*/ 152400 h 3638550"/>
                <a:gd name="connsiteX20" fmla="*/ 3429000 w 3430408"/>
                <a:gd name="connsiteY2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876550 w 3430408"/>
                <a:gd name="connsiteY6" fmla="*/ 2800350 h 3638550"/>
                <a:gd name="connsiteX7" fmla="*/ 2990850 w 3430408"/>
                <a:gd name="connsiteY7" fmla="*/ 2571750 h 3638550"/>
                <a:gd name="connsiteX8" fmla="*/ 3048000 w 3430408"/>
                <a:gd name="connsiteY8" fmla="*/ 2495550 h 3638550"/>
                <a:gd name="connsiteX9" fmla="*/ 3124200 w 3430408"/>
                <a:gd name="connsiteY9" fmla="*/ 2305050 h 3638550"/>
                <a:gd name="connsiteX10" fmla="*/ 3162300 w 3430408"/>
                <a:gd name="connsiteY10" fmla="*/ 2247900 h 3638550"/>
                <a:gd name="connsiteX11" fmla="*/ 3181350 w 3430408"/>
                <a:gd name="connsiteY11" fmla="*/ 2190750 h 3638550"/>
                <a:gd name="connsiteX12" fmla="*/ 3219450 w 3430408"/>
                <a:gd name="connsiteY12" fmla="*/ 2133600 h 3638550"/>
                <a:gd name="connsiteX13" fmla="*/ 3276600 w 3430408"/>
                <a:gd name="connsiteY13" fmla="*/ 1924050 h 3638550"/>
                <a:gd name="connsiteX14" fmla="*/ 3295650 w 3430408"/>
                <a:gd name="connsiteY14" fmla="*/ 1866900 h 3638550"/>
                <a:gd name="connsiteX15" fmla="*/ 3314700 w 3430408"/>
                <a:gd name="connsiteY15" fmla="*/ 1714500 h 3638550"/>
                <a:gd name="connsiteX16" fmla="*/ 3333750 w 3430408"/>
                <a:gd name="connsiteY16" fmla="*/ 1581150 h 3638550"/>
                <a:gd name="connsiteX17" fmla="*/ 3371850 w 3430408"/>
                <a:gd name="connsiteY17" fmla="*/ 1181100 h 3638550"/>
                <a:gd name="connsiteX18" fmla="*/ 3390900 w 3430408"/>
                <a:gd name="connsiteY18" fmla="*/ 495300 h 3638550"/>
                <a:gd name="connsiteX19" fmla="*/ 3429000 w 3430408"/>
                <a:gd name="connsiteY19" fmla="*/ 152400 h 3638550"/>
                <a:gd name="connsiteX20" fmla="*/ 3429000 w 3430408"/>
                <a:gd name="connsiteY2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048000 w 3430408"/>
                <a:gd name="connsiteY7" fmla="*/ 2495550 h 3638550"/>
                <a:gd name="connsiteX8" fmla="*/ 3124200 w 3430408"/>
                <a:gd name="connsiteY8" fmla="*/ 2305050 h 3638550"/>
                <a:gd name="connsiteX9" fmla="*/ 3162300 w 3430408"/>
                <a:gd name="connsiteY9" fmla="*/ 2247900 h 3638550"/>
                <a:gd name="connsiteX10" fmla="*/ 3181350 w 3430408"/>
                <a:gd name="connsiteY10" fmla="*/ 2190750 h 3638550"/>
                <a:gd name="connsiteX11" fmla="*/ 3219450 w 3430408"/>
                <a:gd name="connsiteY11" fmla="*/ 2133600 h 3638550"/>
                <a:gd name="connsiteX12" fmla="*/ 3276600 w 3430408"/>
                <a:gd name="connsiteY12" fmla="*/ 1924050 h 3638550"/>
                <a:gd name="connsiteX13" fmla="*/ 3295650 w 3430408"/>
                <a:gd name="connsiteY13" fmla="*/ 1866900 h 3638550"/>
                <a:gd name="connsiteX14" fmla="*/ 3314700 w 3430408"/>
                <a:gd name="connsiteY14" fmla="*/ 1714500 h 3638550"/>
                <a:gd name="connsiteX15" fmla="*/ 3333750 w 3430408"/>
                <a:gd name="connsiteY15" fmla="*/ 1581150 h 3638550"/>
                <a:gd name="connsiteX16" fmla="*/ 3371850 w 3430408"/>
                <a:gd name="connsiteY16" fmla="*/ 1181100 h 3638550"/>
                <a:gd name="connsiteX17" fmla="*/ 3390900 w 3430408"/>
                <a:gd name="connsiteY17" fmla="*/ 495300 h 3638550"/>
                <a:gd name="connsiteX18" fmla="*/ 3429000 w 3430408"/>
                <a:gd name="connsiteY18" fmla="*/ 152400 h 3638550"/>
                <a:gd name="connsiteX19" fmla="*/ 3429000 w 3430408"/>
                <a:gd name="connsiteY19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62300 w 3430408"/>
                <a:gd name="connsiteY8" fmla="*/ 2247900 h 3638550"/>
                <a:gd name="connsiteX9" fmla="*/ 3181350 w 3430408"/>
                <a:gd name="connsiteY9" fmla="*/ 2190750 h 3638550"/>
                <a:gd name="connsiteX10" fmla="*/ 3219450 w 3430408"/>
                <a:gd name="connsiteY10" fmla="*/ 2133600 h 3638550"/>
                <a:gd name="connsiteX11" fmla="*/ 3276600 w 3430408"/>
                <a:gd name="connsiteY11" fmla="*/ 1924050 h 3638550"/>
                <a:gd name="connsiteX12" fmla="*/ 3295650 w 3430408"/>
                <a:gd name="connsiteY12" fmla="*/ 1866900 h 3638550"/>
                <a:gd name="connsiteX13" fmla="*/ 3314700 w 3430408"/>
                <a:gd name="connsiteY13" fmla="*/ 1714500 h 3638550"/>
                <a:gd name="connsiteX14" fmla="*/ 3333750 w 3430408"/>
                <a:gd name="connsiteY14" fmla="*/ 1581150 h 3638550"/>
                <a:gd name="connsiteX15" fmla="*/ 3371850 w 3430408"/>
                <a:gd name="connsiteY15" fmla="*/ 1181100 h 3638550"/>
                <a:gd name="connsiteX16" fmla="*/ 3390900 w 3430408"/>
                <a:gd name="connsiteY16" fmla="*/ 495300 h 3638550"/>
                <a:gd name="connsiteX17" fmla="*/ 3429000 w 3430408"/>
                <a:gd name="connsiteY17" fmla="*/ 152400 h 3638550"/>
                <a:gd name="connsiteX18" fmla="*/ 3429000 w 3430408"/>
                <a:gd name="connsiteY18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19450 w 3430408"/>
                <a:gd name="connsiteY9" fmla="*/ 2133600 h 3638550"/>
                <a:gd name="connsiteX10" fmla="*/ 3276600 w 3430408"/>
                <a:gd name="connsiteY10" fmla="*/ 1924050 h 3638550"/>
                <a:gd name="connsiteX11" fmla="*/ 3295650 w 3430408"/>
                <a:gd name="connsiteY11" fmla="*/ 1866900 h 3638550"/>
                <a:gd name="connsiteX12" fmla="*/ 3314700 w 3430408"/>
                <a:gd name="connsiteY12" fmla="*/ 1714500 h 3638550"/>
                <a:gd name="connsiteX13" fmla="*/ 3333750 w 3430408"/>
                <a:gd name="connsiteY13" fmla="*/ 1581150 h 3638550"/>
                <a:gd name="connsiteX14" fmla="*/ 3371850 w 3430408"/>
                <a:gd name="connsiteY14" fmla="*/ 1181100 h 3638550"/>
                <a:gd name="connsiteX15" fmla="*/ 3390900 w 3430408"/>
                <a:gd name="connsiteY15" fmla="*/ 495300 h 3638550"/>
                <a:gd name="connsiteX16" fmla="*/ 3429000 w 3430408"/>
                <a:gd name="connsiteY16" fmla="*/ 152400 h 3638550"/>
                <a:gd name="connsiteX17" fmla="*/ 3429000 w 3430408"/>
                <a:gd name="connsiteY17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295650 w 3430408"/>
                <a:gd name="connsiteY10" fmla="*/ 1866900 h 3638550"/>
                <a:gd name="connsiteX11" fmla="*/ 3314700 w 3430408"/>
                <a:gd name="connsiteY11" fmla="*/ 1714500 h 3638550"/>
                <a:gd name="connsiteX12" fmla="*/ 3333750 w 3430408"/>
                <a:gd name="connsiteY12" fmla="*/ 1581150 h 3638550"/>
                <a:gd name="connsiteX13" fmla="*/ 3371850 w 3430408"/>
                <a:gd name="connsiteY13" fmla="*/ 1181100 h 3638550"/>
                <a:gd name="connsiteX14" fmla="*/ 3390900 w 3430408"/>
                <a:gd name="connsiteY14" fmla="*/ 495300 h 3638550"/>
                <a:gd name="connsiteX15" fmla="*/ 3429000 w 3430408"/>
                <a:gd name="connsiteY15" fmla="*/ 152400 h 3638550"/>
                <a:gd name="connsiteX16" fmla="*/ 3429000 w 3430408"/>
                <a:gd name="connsiteY16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14700 w 3430408"/>
                <a:gd name="connsiteY10" fmla="*/ 1714500 h 3638550"/>
                <a:gd name="connsiteX11" fmla="*/ 3333750 w 3430408"/>
                <a:gd name="connsiteY11" fmla="*/ 1581150 h 3638550"/>
                <a:gd name="connsiteX12" fmla="*/ 3371850 w 3430408"/>
                <a:gd name="connsiteY12" fmla="*/ 1181100 h 3638550"/>
                <a:gd name="connsiteX13" fmla="*/ 3390900 w 3430408"/>
                <a:gd name="connsiteY13" fmla="*/ 495300 h 3638550"/>
                <a:gd name="connsiteX14" fmla="*/ 3429000 w 3430408"/>
                <a:gd name="connsiteY14" fmla="*/ 152400 h 3638550"/>
                <a:gd name="connsiteX15" fmla="*/ 3429000 w 3430408"/>
                <a:gd name="connsiteY15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14700 w 3430408"/>
                <a:gd name="connsiteY10" fmla="*/ 1714500 h 3638550"/>
                <a:gd name="connsiteX11" fmla="*/ 3371850 w 3430408"/>
                <a:gd name="connsiteY11" fmla="*/ 1181100 h 3638550"/>
                <a:gd name="connsiteX12" fmla="*/ 3390900 w 3430408"/>
                <a:gd name="connsiteY12" fmla="*/ 495300 h 3638550"/>
                <a:gd name="connsiteX13" fmla="*/ 3429000 w 3430408"/>
                <a:gd name="connsiteY13" fmla="*/ 152400 h 3638550"/>
                <a:gd name="connsiteX14" fmla="*/ 3429000 w 3430408"/>
                <a:gd name="connsiteY14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14700 w 3430408"/>
                <a:gd name="connsiteY10" fmla="*/ 1714500 h 3638550"/>
                <a:gd name="connsiteX11" fmla="*/ 3371850 w 3430408"/>
                <a:gd name="connsiteY11" fmla="*/ 1181100 h 3638550"/>
                <a:gd name="connsiteX12" fmla="*/ 3429000 w 3430408"/>
                <a:gd name="connsiteY12" fmla="*/ 152400 h 3638550"/>
                <a:gd name="connsiteX13" fmla="*/ 3429000 w 3430408"/>
                <a:gd name="connsiteY13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276600 w 3430408"/>
                <a:gd name="connsiteY9" fmla="*/ 1924050 h 3638550"/>
                <a:gd name="connsiteX10" fmla="*/ 3371850 w 3430408"/>
                <a:gd name="connsiteY10" fmla="*/ 1181100 h 3638550"/>
                <a:gd name="connsiteX11" fmla="*/ 3429000 w 3430408"/>
                <a:gd name="connsiteY11" fmla="*/ 152400 h 3638550"/>
                <a:gd name="connsiteX12" fmla="*/ 3429000 w 3430408"/>
                <a:gd name="connsiteY12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24200 w 3430408"/>
                <a:gd name="connsiteY7" fmla="*/ 2305050 h 3638550"/>
                <a:gd name="connsiteX8" fmla="*/ 3181350 w 3430408"/>
                <a:gd name="connsiteY8" fmla="*/ 2190750 h 3638550"/>
                <a:gd name="connsiteX9" fmla="*/ 3371850 w 3430408"/>
                <a:gd name="connsiteY9" fmla="*/ 1181100 h 3638550"/>
                <a:gd name="connsiteX10" fmla="*/ 3429000 w 3430408"/>
                <a:gd name="connsiteY10" fmla="*/ 152400 h 3638550"/>
                <a:gd name="connsiteX11" fmla="*/ 3429000 w 3430408"/>
                <a:gd name="connsiteY11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2990850 w 3430408"/>
                <a:gd name="connsiteY6" fmla="*/ 2571750 h 3638550"/>
                <a:gd name="connsiteX7" fmla="*/ 3181350 w 3430408"/>
                <a:gd name="connsiteY7" fmla="*/ 2190750 h 3638550"/>
                <a:gd name="connsiteX8" fmla="*/ 3371850 w 3430408"/>
                <a:gd name="connsiteY8" fmla="*/ 1181100 h 3638550"/>
                <a:gd name="connsiteX9" fmla="*/ 3429000 w 3430408"/>
                <a:gd name="connsiteY9" fmla="*/ 152400 h 3638550"/>
                <a:gd name="connsiteX10" fmla="*/ 3429000 w 3430408"/>
                <a:gd name="connsiteY10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2762250 w 3430408"/>
                <a:gd name="connsiteY5" fmla="*/ 2933700 h 3638550"/>
                <a:gd name="connsiteX6" fmla="*/ 3181350 w 3430408"/>
                <a:gd name="connsiteY6" fmla="*/ 2190750 h 3638550"/>
                <a:gd name="connsiteX7" fmla="*/ 3371850 w 3430408"/>
                <a:gd name="connsiteY7" fmla="*/ 1181100 h 3638550"/>
                <a:gd name="connsiteX8" fmla="*/ 3429000 w 3430408"/>
                <a:gd name="connsiteY8" fmla="*/ 152400 h 3638550"/>
                <a:gd name="connsiteX9" fmla="*/ 3429000 w 3430408"/>
                <a:gd name="connsiteY9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019300 w 3430408"/>
                <a:gd name="connsiteY3" fmla="*/ 3371850 h 3638550"/>
                <a:gd name="connsiteX4" fmla="*/ 2438400 w 3430408"/>
                <a:gd name="connsiteY4" fmla="*/ 3219450 h 3638550"/>
                <a:gd name="connsiteX5" fmla="*/ 3181350 w 3430408"/>
                <a:gd name="connsiteY5" fmla="*/ 2190750 h 3638550"/>
                <a:gd name="connsiteX6" fmla="*/ 3371850 w 3430408"/>
                <a:gd name="connsiteY6" fmla="*/ 1181100 h 3638550"/>
                <a:gd name="connsiteX7" fmla="*/ 3429000 w 3430408"/>
                <a:gd name="connsiteY7" fmla="*/ 152400 h 3638550"/>
                <a:gd name="connsiteX8" fmla="*/ 3429000 w 3430408"/>
                <a:gd name="connsiteY8" fmla="*/ 0 h 3638550"/>
                <a:gd name="connsiteX0" fmla="*/ 0 w 3430408"/>
                <a:gd name="connsiteY0" fmla="*/ 3638550 h 3638550"/>
                <a:gd name="connsiteX1" fmla="*/ 571500 w 3430408"/>
                <a:gd name="connsiteY1" fmla="*/ 3619500 h 3638550"/>
                <a:gd name="connsiteX2" fmla="*/ 990600 w 3430408"/>
                <a:gd name="connsiteY2" fmla="*/ 3562350 h 3638550"/>
                <a:gd name="connsiteX3" fmla="*/ 2438400 w 3430408"/>
                <a:gd name="connsiteY3" fmla="*/ 3219450 h 3638550"/>
                <a:gd name="connsiteX4" fmla="*/ 3181350 w 3430408"/>
                <a:gd name="connsiteY4" fmla="*/ 2190750 h 3638550"/>
                <a:gd name="connsiteX5" fmla="*/ 3371850 w 3430408"/>
                <a:gd name="connsiteY5" fmla="*/ 1181100 h 3638550"/>
                <a:gd name="connsiteX6" fmla="*/ 3429000 w 3430408"/>
                <a:gd name="connsiteY6" fmla="*/ 152400 h 3638550"/>
                <a:gd name="connsiteX7" fmla="*/ 3429000 w 3430408"/>
                <a:gd name="connsiteY7" fmla="*/ 0 h 3638550"/>
                <a:gd name="connsiteX0" fmla="*/ 0 w 3430408"/>
                <a:gd name="connsiteY0" fmla="*/ 3638550 h 3654575"/>
                <a:gd name="connsiteX1" fmla="*/ 571500 w 3430408"/>
                <a:gd name="connsiteY1" fmla="*/ 3619500 h 3654575"/>
                <a:gd name="connsiteX2" fmla="*/ 2438400 w 3430408"/>
                <a:gd name="connsiteY2" fmla="*/ 3219450 h 3654575"/>
                <a:gd name="connsiteX3" fmla="*/ 3181350 w 3430408"/>
                <a:gd name="connsiteY3" fmla="*/ 2190750 h 3654575"/>
                <a:gd name="connsiteX4" fmla="*/ 3371850 w 3430408"/>
                <a:gd name="connsiteY4" fmla="*/ 1181100 h 3654575"/>
                <a:gd name="connsiteX5" fmla="*/ 3429000 w 3430408"/>
                <a:gd name="connsiteY5" fmla="*/ 152400 h 3654575"/>
                <a:gd name="connsiteX6" fmla="*/ 3429000 w 3430408"/>
                <a:gd name="connsiteY6" fmla="*/ 0 h 3654575"/>
                <a:gd name="connsiteX0" fmla="*/ 0 w 3430408"/>
                <a:gd name="connsiteY0" fmla="*/ 3638550 h 3638550"/>
                <a:gd name="connsiteX1" fmla="*/ 885954 w 3430408"/>
                <a:gd name="connsiteY1" fmla="*/ 3549161 h 3638550"/>
                <a:gd name="connsiteX2" fmla="*/ 2438400 w 3430408"/>
                <a:gd name="connsiteY2" fmla="*/ 3219450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430408"/>
                <a:gd name="connsiteY0" fmla="*/ 3638550 h 3638550"/>
                <a:gd name="connsiteX1" fmla="*/ 885954 w 3430408"/>
                <a:gd name="connsiteY1" fmla="*/ 3549161 h 3638550"/>
                <a:gd name="connsiteX2" fmla="*/ 2107395 w 3430408"/>
                <a:gd name="connsiteY2" fmla="*/ 3339439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430408"/>
                <a:gd name="connsiteY0" fmla="*/ 3638550 h 3638550"/>
                <a:gd name="connsiteX1" fmla="*/ 1146620 w 3430408"/>
                <a:gd name="connsiteY1" fmla="*/ 3553299 h 3638550"/>
                <a:gd name="connsiteX2" fmla="*/ 2107395 w 3430408"/>
                <a:gd name="connsiteY2" fmla="*/ 3339439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  <a:gd name="connsiteX0" fmla="*/ 0 w 3430408"/>
                <a:gd name="connsiteY0" fmla="*/ 3638550 h 3638550"/>
                <a:gd name="connsiteX1" fmla="*/ 1146620 w 3430408"/>
                <a:gd name="connsiteY1" fmla="*/ 3553299 h 3638550"/>
                <a:gd name="connsiteX2" fmla="*/ 2310136 w 3430408"/>
                <a:gd name="connsiteY2" fmla="*/ 3165661 h 3638550"/>
                <a:gd name="connsiteX3" fmla="*/ 3181350 w 3430408"/>
                <a:gd name="connsiteY3" fmla="*/ 2190750 h 3638550"/>
                <a:gd name="connsiteX4" fmla="*/ 3371850 w 3430408"/>
                <a:gd name="connsiteY4" fmla="*/ 1181100 h 3638550"/>
                <a:gd name="connsiteX5" fmla="*/ 3429000 w 3430408"/>
                <a:gd name="connsiteY5" fmla="*/ 152400 h 3638550"/>
                <a:gd name="connsiteX6" fmla="*/ 3429000 w 3430408"/>
                <a:gd name="connsiteY6" fmla="*/ 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30408" h="3638550">
                  <a:moveTo>
                    <a:pt x="0" y="3638550"/>
                  </a:moveTo>
                  <a:cubicBezTo>
                    <a:pt x="190500" y="3632200"/>
                    <a:pt x="761597" y="3632114"/>
                    <a:pt x="1146620" y="3553299"/>
                  </a:cubicBezTo>
                  <a:cubicBezTo>
                    <a:pt x="1531643" y="3474484"/>
                    <a:pt x="1971014" y="3392753"/>
                    <a:pt x="2310136" y="3165661"/>
                  </a:cubicBezTo>
                  <a:cubicBezTo>
                    <a:pt x="2649258" y="2938570"/>
                    <a:pt x="3004398" y="2521510"/>
                    <a:pt x="3181350" y="2190750"/>
                  </a:cubicBezTo>
                  <a:cubicBezTo>
                    <a:pt x="3358302" y="1859990"/>
                    <a:pt x="3330575" y="1520825"/>
                    <a:pt x="3371850" y="1181100"/>
                  </a:cubicBezTo>
                  <a:cubicBezTo>
                    <a:pt x="3413125" y="841375"/>
                    <a:pt x="3419475" y="349250"/>
                    <a:pt x="3429000" y="152400"/>
                  </a:cubicBezTo>
                  <a:cubicBezTo>
                    <a:pt x="3432169" y="101699"/>
                    <a:pt x="3429000" y="50800"/>
                    <a:pt x="3429000" y="0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88" name="手繪多邊形 62">
              <a:extLst>
                <a:ext uri="{FF2B5EF4-FFF2-40B4-BE49-F238E27FC236}">
                  <a16:creationId xmlns:a16="http://schemas.microsoft.com/office/drawing/2014/main" id="{63DB7615-0A7A-4389-A0BF-E3334F3392F9}"/>
                </a:ext>
              </a:extLst>
            </p:cNvPr>
            <p:cNvSpPr/>
            <p:nvPr/>
          </p:nvSpPr>
          <p:spPr>
            <a:xfrm>
              <a:off x="5003076" y="2447631"/>
              <a:ext cx="4890044" cy="3634178"/>
            </a:xfrm>
            <a:custGeom>
              <a:avLst/>
              <a:gdLst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162300 w 3467100"/>
                <a:gd name="connsiteY39" fmla="*/ 609600 h 3581400"/>
                <a:gd name="connsiteX40" fmla="*/ 3257550 w 3467100"/>
                <a:gd name="connsiteY40" fmla="*/ 514350 h 3581400"/>
                <a:gd name="connsiteX41" fmla="*/ 3352800 w 3467100"/>
                <a:gd name="connsiteY41" fmla="*/ 400050 h 3581400"/>
                <a:gd name="connsiteX42" fmla="*/ 3371850 w 3467100"/>
                <a:gd name="connsiteY42" fmla="*/ 323850 h 3581400"/>
                <a:gd name="connsiteX43" fmla="*/ 3409950 w 3467100"/>
                <a:gd name="connsiteY43" fmla="*/ 133350 h 3581400"/>
                <a:gd name="connsiteX44" fmla="*/ 3467100 w 3467100"/>
                <a:gd name="connsiteY44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257550 w 3467100"/>
                <a:gd name="connsiteY39" fmla="*/ 514350 h 3581400"/>
                <a:gd name="connsiteX40" fmla="*/ 3352800 w 3467100"/>
                <a:gd name="connsiteY40" fmla="*/ 400050 h 3581400"/>
                <a:gd name="connsiteX41" fmla="*/ 3371850 w 3467100"/>
                <a:gd name="connsiteY41" fmla="*/ 323850 h 3581400"/>
                <a:gd name="connsiteX42" fmla="*/ 3409950 w 3467100"/>
                <a:gd name="connsiteY42" fmla="*/ 133350 h 3581400"/>
                <a:gd name="connsiteX43" fmla="*/ 3467100 w 3467100"/>
                <a:gd name="connsiteY4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352800 w 3467100"/>
                <a:gd name="connsiteY39" fmla="*/ 400050 h 3581400"/>
                <a:gd name="connsiteX40" fmla="*/ 3371850 w 3467100"/>
                <a:gd name="connsiteY40" fmla="*/ 323850 h 3581400"/>
                <a:gd name="connsiteX41" fmla="*/ 3409950 w 3467100"/>
                <a:gd name="connsiteY41" fmla="*/ 133350 h 3581400"/>
                <a:gd name="connsiteX42" fmla="*/ 3467100 w 3467100"/>
                <a:gd name="connsiteY42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352800 w 3467100"/>
                <a:gd name="connsiteY39" fmla="*/ 400050 h 3581400"/>
                <a:gd name="connsiteX40" fmla="*/ 3409950 w 3467100"/>
                <a:gd name="connsiteY40" fmla="*/ 133350 h 3581400"/>
                <a:gd name="connsiteX41" fmla="*/ 3467100 w 3467100"/>
                <a:gd name="connsiteY41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143250 w 3467100"/>
                <a:gd name="connsiteY38" fmla="*/ 781050 h 3581400"/>
                <a:gd name="connsiteX39" fmla="*/ 3352800 w 3467100"/>
                <a:gd name="connsiteY39" fmla="*/ 400050 h 3581400"/>
                <a:gd name="connsiteX40" fmla="*/ 3467100 w 3467100"/>
                <a:gd name="connsiteY4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124200 w 3467100"/>
                <a:gd name="connsiteY37" fmla="*/ 838200 h 3581400"/>
                <a:gd name="connsiteX38" fmla="*/ 3352800 w 3467100"/>
                <a:gd name="connsiteY38" fmla="*/ 400050 h 3581400"/>
                <a:gd name="connsiteX39" fmla="*/ 3467100 w 3467100"/>
                <a:gd name="connsiteY39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67050 w 3467100"/>
                <a:gd name="connsiteY35" fmla="*/ 1123950 h 3581400"/>
                <a:gd name="connsiteX36" fmla="*/ 3086100 w 3467100"/>
                <a:gd name="connsiteY36" fmla="*/ 1066800 h 3581400"/>
                <a:gd name="connsiteX37" fmla="*/ 3352800 w 3467100"/>
                <a:gd name="connsiteY37" fmla="*/ 400050 h 3581400"/>
                <a:gd name="connsiteX38" fmla="*/ 3467100 w 3467100"/>
                <a:gd name="connsiteY38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2971800 w 3467100"/>
                <a:gd name="connsiteY33" fmla="*/ 1219200 h 3581400"/>
                <a:gd name="connsiteX34" fmla="*/ 3028950 w 3467100"/>
                <a:gd name="connsiteY34" fmla="*/ 1181100 h 3581400"/>
                <a:gd name="connsiteX35" fmla="*/ 3086100 w 3467100"/>
                <a:gd name="connsiteY35" fmla="*/ 1066800 h 3581400"/>
                <a:gd name="connsiteX36" fmla="*/ 3352800 w 3467100"/>
                <a:gd name="connsiteY36" fmla="*/ 400050 h 3581400"/>
                <a:gd name="connsiteX37" fmla="*/ 3467100 w 3467100"/>
                <a:gd name="connsiteY37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895600 w 3467100"/>
                <a:gd name="connsiteY31" fmla="*/ 1352550 h 3581400"/>
                <a:gd name="connsiteX32" fmla="*/ 2933700 w 3467100"/>
                <a:gd name="connsiteY32" fmla="*/ 1295400 h 3581400"/>
                <a:gd name="connsiteX33" fmla="*/ 3028950 w 3467100"/>
                <a:gd name="connsiteY33" fmla="*/ 1181100 h 3581400"/>
                <a:gd name="connsiteX34" fmla="*/ 3086100 w 3467100"/>
                <a:gd name="connsiteY34" fmla="*/ 1066800 h 3581400"/>
                <a:gd name="connsiteX35" fmla="*/ 3352800 w 3467100"/>
                <a:gd name="connsiteY35" fmla="*/ 400050 h 3581400"/>
                <a:gd name="connsiteX36" fmla="*/ 3467100 w 3467100"/>
                <a:gd name="connsiteY3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838450 w 3467100"/>
                <a:gd name="connsiteY30" fmla="*/ 1390650 h 3581400"/>
                <a:gd name="connsiteX31" fmla="*/ 2933700 w 3467100"/>
                <a:gd name="connsiteY31" fmla="*/ 1295400 h 3581400"/>
                <a:gd name="connsiteX32" fmla="*/ 3028950 w 3467100"/>
                <a:gd name="connsiteY32" fmla="*/ 1181100 h 3581400"/>
                <a:gd name="connsiteX33" fmla="*/ 3086100 w 3467100"/>
                <a:gd name="connsiteY33" fmla="*/ 1066800 h 3581400"/>
                <a:gd name="connsiteX34" fmla="*/ 3352800 w 3467100"/>
                <a:gd name="connsiteY34" fmla="*/ 400050 h 3581400"/>
                <a:gd name="connsiteX35" fmla="*/ 3467100 w 3467100"/>
                <a:gd name="connsiteY35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2933700 w 3467100"/>
                <a:gd name="connsiteY30" fmla="*/ 1295400 h 3581400"/>
                <a:gd name="connsiteX31" fmla="*/ 3028950 w 3467100"/>
                <a:gd name="connsiteY31" fmla="*/ 1181100 h 3581400"/>
                <a:gd name="connsiteX32" fmla="*/ 3086100 w 3467100"/>
                <a:gd name="connsiteY32" fmla="*/ 1066800 h 3581400"/>
                <a:gd name="connsiteX33" fmla="*/ 3352800 w 3467100"/>
                <a:gd name="connsiteY33" fmla="*/ 400050 h 3581400"/>
                <a:gd name="connsiteX34" fmla="*/ 3467100 w 3467100"/>
                <a:gd name="connsiteY34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3028950 w 3467100"/>
                <a:gd name="connsiteY30" fmla="*/ 1181100 h 3581400"/>
                <a:gd name="connsiteX31" fmla="*/ 3086100 w 3467100"/>
                <a:gd name="connsiteY31" fmla="*/ 1066800 h 3581400"/>
                <a:gd name="connsiteX32" fmla="*/ 3352800 w 3467100"/>
                <a:gd name="connsiteY32" fmla="*/ 400050 h 3581400"/>
                <a:gd name="connsiteX33" fmla="*/ 3467100 w 3467100"/>
                <a:gd name="connsiteY3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3093489 w 3467100"/>
                <a:gd name="connsiteY30" fmla="*/ 1393128 h 3581400"/>
                <a:gd name="connsiteX31" fmla="*/ 3086100 w 3467100"/>
                <a:gd name="connsiteY31" fmla="*/ 1066800 h 3581400"/>
                <a:gd name="connsiteX32" fmla="*/ 3352800 w 3467100"/>
                <a:gd name="connsiteY32" fmla="*/ 400050 h 3581400"/>
                <a:gd name="connsiteX33" fmla="*/ 3467100 w 3467100"/>
                <a:gd name="connsiteY3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2800350 w 3467100"/>
                <a:gd name="connsiteY29" fmla="*/ 1562100 h 3581400"/>
                <a:gd name="connsiteX30" fmla="*/ 3093489 w 3467100"/>
                <a:gd name="connsiteY30" fmla="*/ 1393128 h 3581400"/>
                <a:gd name="connsiteX31" fmla="*/ 3352800 w 3467100"/>
                <a:gd name="connsiteY31" fmla="*/ 400050 h 3581400"/>
                <a:gd name="connsiteX32" fmla="*/ 3467100 w 3467100"/>
                <a:gd name="connsiteY32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2762250 w 3467100"/>
                <a:gd name="connsiteY28" fmla="*/ 1619250 h 3581400"/>
                <a:gd name="connsiteX29" fmla="*/ 3093489 w 3467100"/>
                <a:gd name="connsiteY29" fmla="*/ 1393128 h 3581400"/>
                <a:gd name="connsiteX30" fmla="*/ 3352800 w 3467100"/>
                <a:gd name="connsiteY30" fmla="*/ 400050 h 3581400"/>
                <a:gd name="connsiteX31" fmla="*/ 3467100 w 3467100"/>
                <a:gd name="connsiteY31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2743200 w 3467100"/>
                <a:gd name="connsiteY27" fmla="*/ 1676400 h 3581400"/>
                <a:gd name="connsiteX28" fmla="*/ 3093489 w 3467100"/>
                <a:gd name="connsiteY28" fmla="*/ 1393128 h 3581400"/>
                <a:gd name="connsiteX29" fmla="*/ 3352800 w 3467100"/>
                <a:gd name="connsiteY29" fmla="*/ 400050 h 3581400"/>
                <a:gd name="connsiteX30" fmla="*/ 3467100 w 3467100"/>
                <a:gd name="connsiteY3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2705100 w 3467100"/>
                <a:gd name="connsiteY26" fmla="*/ 1790700 h 3581400"/>
                <a:gd name="connsiteX27" fmla="*/ 3093489 w 3467100"/>
                <a:gd name="connsiteY27" fmla="*/ 1393128 h 3581400"/>
                <a:gd name="connsiteX28" fmla="*/ 3352800 w 3467100"/>
                <a:gd name="connsiteY28" fmla="*/ 400050 h 3581400"/>
                <a:gd name="connsiteX29" fmla="*/ 3467100 w 3467100"/>
                <a:gd name="connsiteY29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2628900 w 3467100"/>
                <a:gd name="connsiteY25" fmla="*/ 1905000 h 3581400"/>
                <a:gd name="connsiteX26" fmla="*/ 3093489 w 3467100"/>
                <a:gd name="connsiteY26" fmla="*/ 1393128 h 3581400"/>
                <a:gd name="connsiteX27" fmla="*/ 3352800 w 3467100"/>
                <a:gd name="connsiteY27" fmla="*/ 400050 h 3581400"/>
                <a:gd name="connsiteX28" fmla="*/ 3467100 w 3467100"/>
                <a:gd name="connsiteY28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2552700 w 3467100"/>
                <a:gd name="connsiteY24" fmla="*/ 2019300 h 3581400"/>
                <a:gd name="connsiteX25" fmla="*/ 3093489 w 3467100"/>
                <a:gd name="connsiteY25" fmla="*/ 1393128 h 3581400"/>
                <a:gd name="connsiteX26" fmla="*/ 3352800 w 3467100"/>
                <a:gd name="connsiteY26" fmla="*/ 400050 h 3581400"/>
                <a:gd name="connsiteX27" fmla="*/ 3467100 w 3467100"/>
                <a:gd name="connsiteY27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52650 h 3581400"/>
                <a:gd name="connsiteX24" fmla="*/ 3093489 w 3467100"/>
                <a:gd name="connsiteY24" fmla="*/ 1393128 h 3581400"/>
                <a:gd name="connsiteX25" fmla="*/ 3352800 w 3467100"/>
                <a:gd name="connsiteY25" fmla="*/ 400050 h 3581400"/>
                <a:gd name="connsiteX26" fmla="*/ 3467100 w 3467100"/>
                <a:gd name="connsiteY2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2514600 w 3467100"/>
                <a:gd name="connsiteY23" fmla="*/ 2164883 h 3581400"/>
                <a:gd name="connsiteX24" fmla="*/ 3093489 w 3467100"/>
                <a:gd name="connsiteY24" fmla="*/ 1393128 h 3581400"/>
                <a:gd name="connsiteX25" fmla="*/ 3352800 w 3467100"/>
                <a:gd name="connsiteY25" fmla="*/ 400050 h 3581400"/>
                <a:gd name="connsiteX26" fmla="*/ 3467100 w 3467100"/>
                <a:gd name="connsiteY2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2495550 w 3467100"/>
                <a:gd name="connsiteY22" fmla="*/ 2209800 h 3581400"/>
                <a:gd name="connsiteX23" fmla="*/ 3093489 w 3467100"/>
                <a:gd name="connsiteY23" fmla="*/ 1393128 h 3581400"/>
                <a:gd name="connsiteX24" fmla="*/ 3352800 w 3467100"/>
                <a:gd name="connsiteY24" fmla="*/ 400050 h 3581400"/>
                <a:gd name="connsiteX25" fmla="*/ 3467100 w 3467100"/>
                <a:gd name="connsiteY25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2438400 w 3467100"/>
                <a:gd name="connsiteY21" fmla="*/ 2381250 h 3581400"/>
                <a:gd name="connsiteX22" fmla="*/ 3093489 w 3467100"/>
                <a:gd name="connsiteY22" fmla="*/ 1393128 h 3581400"/>
                <a:gd name="connsiteX23" fmla="*/ 3352800 w 3467100"/>
                <a:gd name="connsiteY23" fmla="*/ 400050 h 3581400"/>
                <a:gd name="connsiteX24" fmla="*/ 3467100 w 3467100"/>
                <a:gd name="connsiteY24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2362200 w 3467100"/>
                <a:gd name="connsiteY20" fmla="*/ 2495550 h 3581400"/>
                <a:gd name="connsiteX21" fmla="*/ 3093489 w 3467100"/>
                <a:gd name="connsiteY21" fmla="*/ 1393128 h 3581400"/>
                <a:gd name="connsiteX22" fmla="*/ 3352800 w 3467100"/>
                <a:gd name="connsiteY22" fmla="*/ 400050 h 3581400"/>
                <a:gd name="connsiteX23" fmla="*/ 3467100 w 3467100"/>
                <a:gd name="connsiteY23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2343150 w 3467100"/>
                <a:gd name="connsiteY19" fmla="*/ 2571750 h 3581400"/>
                <a:gd name="connsiteX20" fmla="*/ 3093489 w 3467100"/>
                <a:gd name="connsiteY20" fmla="*/ 1393128 h 3581400"/>
                <a:gd name="connsiteX21" fmla="*/ 3352800 w 3467100"/>
                <a:gd name="connsiteY21" fmla="*/ 400050 h 3581400"/>
                <a:gd name="connsiteX22" fmla="*/ 3467100 w 3467100"/>
                <a:gd name="connsiteY22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2324100 w 3467100"/>
                <a:gd name="connsiteY18" fmla="*/ 2628900 h 3581400"/>
                <a:gd name="connsiteX19" fmla="*/ 3093489 w 3467100"/>
                <a:gd name="connsiteY19" fmla="*/ 1393128 h 3581400"/>
                <a:gd name="connsiteX20" fmla="*/ 3352800 w 3467100"/>
                <a:gd name="connsiteY20" fmla="*/ 400050 h 3581400"/>
                <a:gd name="connsiteX21" fmla="*/ 3467100 w 3467100"/>
                <a:gd name="connsiteY21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266950 w 3467100"/>
                <a:gd name="connsiteY17" fmla="*/ 2686050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152650 w 3467100"/>
                <a:gd name="connsiteY16" fmla="*/ 2800350 h 3581400"/>
                <a:gd name="connsiteX17" fmla="*/ 2888869 w 3467100"/>
                <a:gd name="connsiteY17" fmla="*/ 2147824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536949 w 3467100"/>
                <a:gd name="connsiteY16" fmla="*/ 2555701 h 3581400"/>
                <a:gd name="connsiteX17" fmla="*/ 2888869 w 3467100"/>
                <a:gd name="connsiteY17" fmla="*/ 2147824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000250 w 3467100"/>
                <a:gd name="connsiteY15" fmla="*/ 2914650 h 3581400"/>
                <a:gd name="connsiteX16" fmla="*/ 2536949 w 3467100"/>
                <a:gd name="connsiteY16" fmla="*/ 2555701 h 3581400"/>
                <a:gd name="connsiteX17" fmla="*/ 2806728 w 3467100"/>
                <a:gd name="connsiteY17" fmla="*/ 2107049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1943100 w 3467100"/>
                <a:gd name="connsiteY14" fmla="*/ 2952750 h 3581400"/>
                <a:gd name="connsiteX15" fmla="*/ 2123460 w 3467100"/>
                <a:gd name="connsiteY15" fmla="*/ 2947269 h 3581400"/>
                <a:gd name="connsiteX16" fmla="*/ 2536949 w 3467100"/>
                <a:gd name="connsiteY16" fmla="*/ 2555701 h 3581400"/>
                <a:gd name="connsiteX17" fmla="*/ 2806728 w 3467100"/>
                <a:gd name="connsiteY17" fmla="*/ 2107049 h 3581400"/>
                <a:gd name="connsiteX18" fmla="*/ 3093489 w 3467100"/>
                <a:gd name="connsiteY18" fmla="*/ 1393128 h 3581400"/>
                <a:gd name="connsiteX19" fmla="*/ 3352800 w 3467100"/>
                <a:gd name="connsiteY19" fmla="*/ 400050 h 3581400"/>
                <a:gd name="connsiteX20" fmla="*/ 3467100 w 3467100"/>
                <a:gd name="connsiteY20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1905000 w 3467100"/>
                <a:gd name="connsiteY13" fmla="*/ 3009900 h 3581400"/>
                <a:gd name="connsiteX14" fmla="*/ 2123460 w 3467100"/>
                <a:gd name="connsiteY14" fmla="*/ 2947269 h 3581400"/>
                <a:gd name="connsiteX15" fmla="*/ 2536949 w 3467100"/>
                <a:gd name="connsiteY15" fmla="*/ 2555701 h 3581400"/>
                <a:gd name="connsiteX16" fmla="*/ 2806728 w 3467100"/>
                <a:gd name="connsiteY16" fmla="*/ 2107049 h 3581400"/>
                <a:gd name="connsiteX17" fmla="*/ 3093489 w 3467100"/>
                <a:gd name="connsiteY17" fmla="*/ 1393128 h 3581400"/>
                <a:gd name="connsiteX18" fmla="*/ 3352800 w 3467100"/>
                <a:gd name="connsiteY18" fmla="*/ 400050 h 3581400"/>
                <a:gd name="connsiteX19" fmla="*/ 3467100 w 3467100"/>
                <a:gd name="connsiteY19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695450 w 3467100"/>
                <a:gd name="connsiteY11" fmla="*/ 3086100 h 3581400"/>
                <a:gd name="connsiteX12" fmla="*/ 1847850 w 3467100"/>
                <a:gd name="connsiteY12" fmla="*/ 3067050 h 3581400"/>
                <a:gd name="connsiteX13" fmla="*/ 2123460 w 3467100"/>
                <a:gd name="connsiteY13" fmla="*/ 2947269 h 3581400"/>
                <a:gd name="connsiteX14" fmla="*/ 2536949 w 3467100"/>
                <a:gd name="connsiteY14" fmla="*/ 2555701 h 3581400"/>
                <a:gd name="connsiteX15" fmla="*/ 2806728 w 3467100"/>
                <a:gd name="connsiteY15" fmla="*/ 2107049 h 3581400"/>
                <a:gd name="connsiteX16" fmla="*/ 3093489 w 3467100"/>
                <a:gd name="connsiteY16" fmla="*/ 1393128 h 3581400"/>
                <a:gd name="connsiteX17" fmla="*/ 3352800 w 3467100"/>
                <a:gd name="connsiteY17" fmla="*/ 400050 h 3581400"/>
                <a:gd name="connsiteX18" fmla="*/ 3467100 w 3467100"/>
                <a:gd name="connsiteY18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333500 w 3467100"/>
                <a:gd name="connsiteY8" fmla="*/ 3181350 h 3581400"/>
                <a:gd name="connsiteX9" fmla="*/ 1485900 w 3467100"/>
                <a:gd name="connsiteY9" fmla="*/ 3124200 h 3581400"/>
                <a:gd name="connsiteX10" fmla="*/ 1619250 w 3467100"/>
                <a:gd name="connsiteY10" fmla="*/ 3105150 h 3581400"/>
                <a:gd name="connsiteX11" fmla="*/ 1847850 w 3467100"/>
                <a:gd name="connsiteY11" fmla="*/ 3067050 h 3581400"/>
                <a:gd name="connsiteX12" fmla="*/ 2123460 w 3467100"/>
                <a:gd name="connsiteY12" fmla="*/ 2947269 h 3581400"/>
                <a:gd name="connsiteX13" fmla="*/ 2536949 w 3467100"/>
                <a:gd name="connsiteY13" fmla="*/ 2555701 h 3581400"/>
                <a:gd name="connsiteX14" fmla="*/ 2806728 w 3467100"/>
                <a:gd name="connsiteY14" fmla="*/ 2107049 h 3581400"/>
                <a:gd name="connsiteX15" fmla="*/ 3093489 w 3467100"/>
                <a:gd name="connsiteY15" fmla="*/ 1393128 h 3581400"/>
                <a:gd name="connsiteX16" fmla="*/ 3352800 w 3467100"/>
                <a:gd name="connsiteY16" fmla="*/ 400050 h 3581400"/>
                <a:gd name="connsiteX17" fmla="*/ 3467100 w 3467100"/>
                <a:gd name="connsiteY17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066800 w 3467100"/>
                <a:gd name="connsiteY6" fmla="*/ 3314700 h 3581400"/>
                <a:gd name="connsiteX7" fmla="*/ 1257300 w 3467100"/>
                <a:gd name="connsiteY7" fmla="*/ 3200400 h 3581400"/>
                <a:gd name="connsiteX8" fmla="*/ 1485900 w 3467100"/>
                <a:gd name="connsiteY8" fmla="*/ 3124200 h 3581400"/>
                <a:gd name="connsiteX9" fmla="*/ 1619250 w 3467100"/>
                <a:gd name="connsiteY9" fmla="*/ 3105150 h 3581400"/>
                <a:gd name="connsiteX10" fmla="*/ 1847850 w 3467100"/>
                <a:gd name="connsiteY10" fmla="*/ 3067050 h 3581400"/>
                <a:gd name="connsiteX11" fmla="*/ 2123460 w 3467100"/>
                <a:gd name="connsiteY11" fmla="*/ 2947269 h 3581400"/>
                <a:gd name="connsiteX12" fmla="*/ 2536949 w 3467100"/>
                <a:gd name="connsiteY12" fmla="*/ 2555701 h 3581400"/>
                <a:gd name="connsiteX13" fmla="*/ 2806728 w 3467100"/>
                <a:gd name="connsiteY13" fmla="*/ 2107049 h 3581400"/>
                <a:gd name="connsiteX14" fmla="*/ 3093489 w 3467100"/>
                <a:gd name="connsiteY14" fmla="*/ 1393128 h 3581400"/>
                <a:gd name="connsiteX15" fmla="*/ 3352800 w 3467100"/>
                <a:gd name="connsiteY15" fmla="*/ 400050 h 3581400"/>
                <a:gd name="connsiteX16" fmla="*/ 3467100 w 3467100"/>
                <a:gd name="connsiteY16" fmla="*/ 0 h 3581400"/>
                <a:gd name="connsiteX0" fmla="*/ 0 w 3467100"/>
                <a:gd name="connsiteY0" fmla="*/ 3581400 h 3581400"/>
                <a:gd name="connsiteX1" fmla="*/ 285750 w 3467100"/>
                <a:gd name="connsiteY1" fmla="*/ 3562350 h 3581400"/>
                <a:gd name="connsiteX2" fmla="*/ 381000 w 3467100"/>
                <a:gd name="connsiteY2" fmla="*/ 3467100 h 3581400"/>
                <a:gd name="connsiteX3" fmla="*/ 514350 w 3467100"/>
                <a:gd name="connsiteY3" fmla="*/ 3429000 h 3581400"/>
                <a:gd name="connsiteX4" fmla="*/ 762000 w 3467100"/>
                <a:gd name="connsiteY4" fmla="*/ 3371850 h 3581400"/>
                <a:gd name="connsiteX5" fmla="*/ 990600 w 3467100"/>
                <a:gd name="connsiteY5" fmla="*/ 3333750 h 3581400"/>
                <a:gd name="connsiteX6" fmla="*/ 1257300 w 3467100"/>
                <a:gd name="connsiteY6" fmla="*/ 3200400 h 3581400"/>
                <a:gd name="connsiteX7" fmla="*/ 1485900 w 3467100"/>
                <a:gd name="connsiteY7" fmla="*/ 3124200 h 3581400"/>
                <a:gd name="connsiteX8" fmla="*/ 1619250 w 3467100"/>
                <a:gd name="connsiteY8" fmla="*/ 3105150 h 3581400"/>
                <a:gd name="connsiteX9" fmla="*/ 1847850 w 3467100"/>
                <a:gd name="connsiteY9" fmla="*/ 3067050 h 3581400"/>
                <a:gd name="connsiteX10" fmla="*/ 2123460 w 3467100"/>
                <a:gd name="connsiteY10" fmla="*/ 2947269 h 3581400"/>
                <a:gd name="connsiteX11" fmla="*/ 2536949 w 3467100"/>
                <a:gd name="connsiteY11" fmla="*/ 2555701 h 3581400"/>
                <a:gd name="connsiteX12" fmla="*/ 2806728 w 3467100"/>
                <a:gd name="connsiteY12" fmla="*/ 2107049 h 3581400"/>
                <a:gd name="connsiteX13" fmla="*/ 3093489 w 3467100"/>
                <a:gd name="connsiteY13" fmla="*/ 1393128 h 3581400"/>
                <a:gd name="connsiteX14" fmla="*/ 3352800 w 3467100"/>
                <a:gd name="connsiteY14" fmla="*/ 400050 h 3581400"/>
                <a:gd name="connsiteX15" fmla="*/ 3467100 w 3467100"/>
                <a:gd name="connsiteY15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990600 w 3467100"/>
                <a:gd name="connsiteY4" fmla="*/ 3333750 h 3581400"/>
                <a:gd name="connsiteX5" fmla="*/ 1257300 w 3467100"/>
                <a:gd name="connsiteY5" fmla="*/ 3200400 h 3581400"/>
                <a:gd name="connsiteX6" fmla="*/ 1485900 w 3467100"/>
                <a:gd name="connsiteY6" fmla="*/ 3124200 h 3581400"/>
                <a:gd name="connsiteX7" fmla="*/ 1619250 w 3467100"/>
                <a:gd name="connsiteY7" fmla="*/ 3105150 h 3581400"/>
                <a:gd name="connsiteX8" fmla="*/ 1847850 w 3467100"/>
                <a:gd name="connsiteY8" fmla="*/ 3067050 h 3581400"/>
                <a:gd name="connsiteX9" fmla="*/ 2123460 w 3467100"/>
                <a:gd name="connsiteY9" fmla="*/ 2947269 h 3581400"/>
                <a:gd name="connsiteX10" fmla="*/ 2536949 w 3467100"/>
                <a:gd name="connsiteY10" fmla="*/ 2555701 h 3581400"/>
                <a:gd name="connsiteX11" fmla="*/ 2806728 w 3467100"/>
                <a:gd name="connsiteY11" fmla="*/ 2107049 h 3581400"/>
                <a:gd name="connsiteX12" fmla="*/ 3093489 w 3467100"/>
                <a:gd name="connsiteY12" fmla="*/ 1393128 h 3581400"/>
                <a:gd name="connsiteX13" fmla="*/ 3352800 w 3467100"/>
                <a:gd name="connsiteY13" fmla="*/ 400050 h 3581400"/>
                <a:gd name="connsiteX14" fmla="*/ 3467100 w 3467100"/>
                <a:gd name="connsiteY14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990600 w 3467100"/>
                <a:gd name="connsiteY4" fmla="*/ 3333751 h 3581400"/>
                <a:gd name="connsiteX5" fmla="*/ 1257300 w 3467100"/>
                <a:gd name="connsiteY5" fmla="*/ 3200400 h 3581400"/>
                <a:gd name="connsiteX6" fmla="*/ 1485900 w 3467100"/>
                <a:gd name="connsiteY6" fmla="*/ 3124200 h 3581400"/>
                <a:gd name="connsiteX7" fmla="*/ 1619250 w 3467100"/>
                <a:gd name="connsiteY7" fmla="*/ 3105150 h 3581400"/>
                <a:gd name="connsiteX8" fmla="*/ 1847850 w 3467100"/>
                <a:gd name="connsiteY8" fmla="*/ 3067050 h 3581400"/>
                <a:gd name="connsiteX9" fmla="*/ 2123460 w 3467100"/>
                <a:gd name="connsiteY9" fmla="*/ 2947269 h 3581400"/>
                <a:gd name="connsiteX10" fmla="*/ 2536949 w 3467100"/>
                <a:gd name="connsiteY10" fmla="*/ 2555701 h 3581400"/>
                <a:gd name="connsiteX11" fmla="*/ 2806728 w 3467100"/>
                <a:gd name="connsiteY11" fmla="*/ 2107049 h 3581400"/>
                <a:gd name="connsiteX12" fmla="*/ 3093489 w 3467100"/>
                <a:gd name="connsiteY12" fmla="*/ 1393128 h 3581400"/>
                <a:gd name="connsiteX13" fmla="*/ 3352800 w 3467100"/>
                <a:gd name="connsiteY13" fmla="*/ 400050 h 3581400"/>
                <a:gd name="connsiteX14" fmla="*/ 3467100 w 3467100"/>
                <a:gd name="connsiteY14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485900 w 3467100"/>
                <a:gd name="connsiteY5" fmla="*/ 3124200 h 3581400"/>
                <a:gd name="connsiteX6" fmla="*/ 1619250 w 3467100"/>
                <a:gd name="connsiteY6" fmla="*/ 3105150 h 3581400"/>
                <a:gd name="connsiteX7" fmla="*/ 1847850 w 3467100"/>
                <a:gd name="connsiteY7" fmla="*/ 3067050 h 3581400"/>
                <a:gd name="connsiteX8" fmla="*/ 2123460 w 3467100"/>
                <a:gd name="connsiteY8" fmla="*/ 2947269 h 3581400"/>
                <a:gd name="connsiteX9" fmla="*/ 2536949 w 3467100"/>
                <a:gd name="connsiteY9" fmla="*/ 2555701 h 3581400"/>
                <a:gd name="connsiteX10" fmla="*/ 2806728 w 3467100"/>
                <a:gd name="connsiteY10" fmla="*/ 2107049 h 3581400"/>
                <a:gd name="connsiteX11" fmla="*/ 3093489 w 3467100"/>
                <a:gd name="connsiteY11" fmla="*/ 1393128 h 3581400"/>
                <a:gd name="connsiteX12" fmla="*/ 3352800 w 3467100"/>
                <a:gd name="connsiteY12" fmla="*/ 400050 h 3581400"/>
                <a:gd name="connsiteX13" fmla="*/ 3467100 w 3467100"/>
                <a:gd name="connsiteY13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619250 w 3467100"/>
                <a:gd name="connsiteY5" fmla="*/ 3105150 h 3581400"/>
                <a:gd name="connsiteX6" fmla="*/ 1847850 w 3467100"/>
                <a:gd name="connsiteY6" fmla="*/ 3067050 h 3581400"/>
                <a:gd name="connsiteX7" fmla="*/ 2123460 w 3467100"/>
                <a:gd name="connsiteY7" fmla="*/ 2947269 h 3581400"/>
                <a:gd name="connsiteX8" fmla="*/ 2536949 w 3467100"/>
                <a:gd name="connsiteY8" fmla="*/ 2555701 h 3581400"/>
                <a:gd name="connsiteX9" fmla="*/ 2806728 w 3467100"/>
                <a:gd name="connsiteY9" fmla="*/ 2107049 h 3581400"/>
                <a:gd name="connsiteX10" fmla="*/ 3093489 w 3467100"/>
                <a:gd name="connsiteY10" fmla="*/ 1393128 h 3581400"/>
                <a:gd name="connsiteX11" fmla="*/ 3352800 w 3467100"/>
                <a:gd name="connsiteY11" fmla="*/ 400050 h 3581400"/>
                <a:gd name="connsiteX12" fmla="*/ 3467100 w 3467100"/>
                <a:gd name="connsiteY12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619250 w 3467100"/>
                <a:gd name="connsiteY5" fmla="*/ 3105150 h 3581400"/>
                <a:gd name="connsiteX6" fmla="*/ 2123460 w 3467100"/>
                <a:gd name="connsiteY6" fmla="*/ 2947269 h 3581400"/>
                <a:gd name="connsiteX7" fmla="*/ 2536949 w 3467100"/>
                <a:gd name="connsiteY7" fmla="*/ 2555701 h 3581400"/>
                <a:gd name="connsiteX8" fmla="*/ 2806728 w 3467100"/>
                <a:gd name="connsiteY8" fmla="*/ 2107049 h 3581400"/>
                <a:gd name="connsiteX9" fmla="*/ 3093489 w 3467100"/>
                <a:gd name="connsiteY9" fmla="*/ 1393128 h 3581400"/>
                <a:gd name="connsiteX10" fmla="*/ 3352800 w 3467100"/>
                <a:gd name="connsiteY10" fmla="*/ 400050 h 3581400"/>
                <a:gd name="connsiteX11" fmla="*/ 3467100 w 3467100"/>
                <a:gd name="connsiteY11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1619250 w 3467100"/>
                <a:gd name="connsiteY5" fmla="*/ 3105150 h 3581400"/>
                <a:gd name="connsiteX6" fmla="*/ 2536949 w 3467100"/>
                <a:gd name="connsiteY6" fmla="*/ 2555701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36949 w 3467100"/>
                <a:gd name="connsiteY6" fmla="*/ 2555701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80953 w 3467100"/>
                <a:gd name="connsiteY6" fmla="*/ 2465997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  <a:gd name="connsiteX0" fmla="*/ 0 w 3467100"/>
                <a:gd name="connsiteY0" fmla="*/ 3581400 h 3581400"/>
                <a:gd name="connsiteX1" fmla="*/ 381000 w 3467100"/>
                <a:gd name="connsiteY1" fmla="*/ 3467100 h 3581400"/>
                <a:gd name="connsiteX2" fmla="*/ 514350 w 3467100"/>
                <a:gd name="connsiteY2" fmla="*/ 3429000 h 3581400"/>
                <a:gd name="connsiteX3" fmla="*/ 762000 w 3467100"/>
                <a:gd name="connsiteY3" fmla="*/ 3371850 h 3581400"/>
                <a:gd name="connsiteX4" fmla="*/ 1257300 w 3467100"/>
                <a:gd name="connsiteY4" fmla="*/ 3200400 h 3581400"/>
                <a:gd name="connsiteX5" fmla="*/ 2194231 w 3467100"/>
                <a:gd name="connsiteY5" fmla="*/ 2840115 h 3581400"/>
                <a:gd name="connsiteX6" fmla="*/ 2551618 w 3467100"/>
                <a:gd name="connsiteY6" fmla="*/ 2539392 h 3581400"/>
                <a:gd name="connsiteX7" fmla="*/ 2806728 w 3467100"/>
                <a:gd name="connsiteY7" fmla="*/ 2107049 h 3581400"/>
                <a:gd name="connsiteX8" fmla="*/ 3093489 w 3467100"/>
                <a:gd name="connsiteY8" fmla="*/ 1393128 h 3581400"/>
                <a:gd name="connsiteX9" fmla="*/ 3352800 w 3467100"/>
                <a:gd name="connsiteY9" fmla="*/ 400050 h 3581400"/>
                <a:gd name="connsiteX10" fmla="*/ 3467100 w 3467100"/>
                <a:gd name="connsiteY10" fmla="*/ 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7100" h="3581400">
                  <a:moveTo>
                    <a:pt x="0" y="3581400"/>
                  </a:moveTo>
                  <a:lnTo>
                    <a:pt x="381000" y="3467100"/>
                  </a:lnTo>
                  <a:cubicBezTo>
                    <a:pt x="466725" y="3441700"/>
                    <a:pt x="508874" y="3430643"/>
                    <a:pt x="514350" y="3429000"/>
                  </a:cubicBezTo>
                  <a:cubicBezTo>
                    <a:pt x="704528" y="3371947"/>
                    <a:pt x="551683" y="3401895"/>
                    <a:pt x="762000" y="3371850"/>
                  </a:cubicBezTo>
                  <a:cubicBezTo>
                    <a:pt x="885825" y="3333750"/>
                    <a:pt x="1018595" y="3289022"/>
                    <a:pt x="1257300" y="3200400"/>
                  </a:cubicBezTo>
                  <a:cubicBezTo>
                    <a:pt x="1496005" y="3111778"/>
                    <a:pt x="1978511" y="2950283"/>
                    <a:pt x="2194231" y="2840115"/>
                  </a:cubicBezTo>
                  <a:cubicBezTo>
                    <a:pt x="2409951" y="2729947"/>
                    <a:pt x="2353705" y="2705742"/>
                    <a:pt x="2551618" y="2539392"/>
                  </a:cubicBezTo>
                  <a:lnTo>
                    <a:pt x="2806728" y="2107049"/>
                  </a:lnTo>
                  <a:lnTo>
                    <a:pt x="3093489" y="1393128"/>
                  </a:lnTo>
                  <a:cubicBezTo>
                    <a:pt x="3185564" y="1199453"/>
                    <a:pt x="3290532" y="632238"/>
                    <a:pt x="3352800" y="400050"/>
                  </a:cubicBezTo>
                  <a:cubicBezTo>
                    <a:pt x="3406775" y="269875"/>
                    <a:pt x="3443288" y="83344"/>
                    <a:pt x="3467100" y="0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89" name="手繪多邊形 63">
              <a:extLst>
                <a:ext uri="{FF2B5EF4-FFF2-40B4-BE49-F238E27FC236}">
                  <a16:creationId xmlns:a16="http://schemas.microsoft.com/office/drawing/2014/main" id="{38CE51BE-C909-41C9-9784-B7764E8C13CF}"/>
                </a:ext>
              </a:extLst>
            </p:cNvPr>
            <p:cNvSpPr/>
            <p:nvPr/>
          </p:nvSpPr>
          <p:spPr>
            <a:xfrm>
              <a:off x="6224196" y="1150388"/>
              <a:ext cx="468923" cy="4914900"/>
            </a:xfrm>
            <a:custGeom>
              <a:avLst/>
              <a:gdLst>
                <a:gd name="connsiteX0" fmla="*/ 342900 w 610877"/>
                <a:gd name="connsiteY0" fmla="*/ 4914900 h 4914900"/>
                <a:gd name="connsiteX1" fmla="*/ 323850 w 610877"/>
                <a:gd name="connsiteY1" fmla="*/ 4686300 h 4914900"/>
                <a:gd name="connsiteX2" fmla="*/ 304800 w 610877"/>
                <a:gd name="connsiteY2" fmla="*/ 4552950 h 4914900"/>
                <a:gd name="connsiteX3" fmla="*/ 285750 w 610877"/>
                <a:gd name="connsiteY3" fmla="*/ 4133850 h 4914900"/>
                <a:gd name="connsiteX4" fmla="*/ 266700 w 610877"/>
                <a:gd name="connsiteY4" fmla="*/ 4038600 h 4914900"/>
                <a:gd name="connsiteX5" fmla="*/ 247650 w 610877"/>
                <a:gd name="connsiteY5" fmla="*/ 3905250 h 4914900"/>
                <a:gd name="connsiteX6" fmla="*/ 190500 w 610877"/>
                <a:gd name="connsiteY6" fmla="*/ 3505200 h 4914900"/>
                <a:gd name="connsiteX7" fmla="*/ 171450 w 610877"/>
                <a:gd name="connsiteY7" fmla="*/ 3448050 h 4914900"/>
                <a:gd name="connsiteX8" fmla="*/ 114300 w 610877"/>
                <a:gd name="connsiteY8" fmla="*/ 3048000 h 4914900"/>
                <a:gd name="connsiteX9" fmla="*/ 76200 w 610877"/>
                <a:gd name="connsiteY9" fmla="*/ 2933700 h 4914900"/>
                <a:gd name="connsiteX10" fmla="*/ 57150 w 610877"/>
                <a:gd name="connsiteY10" fmla="*/ 2781300 h 4914900"/>
                <a:gd name="connsiteX11" fmla="*/ 38100 w 610877"/>
                <a:gd name="connsiteY11" fmla="*/ 2705100 h 4914900"/>
                <a:gd name="connsiteX12" fmla="*/ 0 w 610877"/>
                <a:gd name="connsiteY12" fmla="*/ 2419350 h 4914900"/>
                <a:gd name="connsiteX13" fmla="*/ 19050 w 610877"/>
                <a:gd name="connsiteY13" fmla="*/ 1695450 h 4914900"/>
                <a:gd name="connsiteX14" fmla="*/ 38100 w 610877"/>
                <a:gd name="connsiteY14" fmla="*/ 1638300 h 4914900"/>
                <a:gd name="connsiteX15" fmla="*/ 76200 w 610877"/>
                <a:gd name="connsiteY15" fmla="*/ 1485900 h 4914900"/>
                <a:gd name="connsiteX16" fmla="*/ 133350 w 610877"/>
                <a:gd name="connsiteY16" fmla="*/ 1447800 h 4914900"/>
                <a:gd name="connsiteX17" fmla="*/ 190500 w 610877"/>
                <a:gd name="connsiteY17" fmla="*/ 1238250 h 4914900"/>
                <a:gd name="connsiteX18" fmla="*/ 209550 w 610877"/>
                <a:gd name="connsiteY18" fmla="*/ 1162050 h 4914900"/>
                <a:gd name="connsiteX19" fmla="*/ 247650 w 610877"/>
                <a:gd name="connsiteY19" fmla="*/ 1047750 h 4914900"/>
                <a:gd name="connsiteX20" fmla="*/ 304800 w 610877"/>
                <a:gd name="connsiteY20" fmla="*/ 800100 h 4914900"/>
                <a:gd name="connsiteX21" fmla="*/ 419100 w 610877"/>
                <a:gd name="connsiteY21" fmla="*/ 723900 h 4914900"/>
                <a:gd name="connsiteX22" fmla="*/ 495300 w 610877"/>
                <a:gd name="connsiteY22" fmla="*/ 609600 h 4914900"/>
                <a:gd name="connsiteX23" fmla="*/ 533400 w 610877"/>
                <a:gd name="connsiteY23" fmla="*/ 552450 h 4914900"/>
                <a:gd name="connsiteX24" fmla="*/ 552450 w 610877"/>
                <a:gd name="connsiteY24" fmla="*/ 381000 h 4914900"/>
                <a:gd name="connsiteX25" fmla="*/ 590550 w 610877"/>
                <a:gd name="connsiteY25" fmla="*/ 209550 h 4914900"/>
                <a:gd name="connsiteX26" fmla="*/ 609600 w 610877"/>
                <a:gd name="connsiteY26" fmla="*/ 95250 h 4914900"/>
                <a:gd name="connsiteX27" fmla="*/ 609600 w 610877"/>
                <a:gd name="connsiteY27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33400 w 609600"/>
                <a:gd name="connsiteY23" fmla="*/ 552450 h 4914900"/>
                <a:gd name="connsiteX24" fmla="*/ 552450 w 609600"/>
                <a:gd name="connsiteY24" fmla="*/ 381000 h 4914900"/>
                <a:gd name="connsiteX25" fmla="*/ 590550 w 609600"/>
                <a:gd name="connsiteY25" fmla="*/ 209550 h 4914900"/>
                <a:gd name="connsiteX26" fmla="*/ 609600 w 609600"/>
                <a:gd name="connsiteY2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33400 w 609600"/>
                <a:gd name="connsiteY23" fmla="*/ 552450 h 4914900"/>
                <a:gd name="connsiteX24" fmla="*/ 552450 w 609600"/>
                <a:gd name="connsiteY24" fmla="*/ 381000 h 4914900"/>
                <a:gd name="connsiteX25" fmla="*/ 590550 w 609600"/>
                <a:gd name="connsiteY25" fmla="*/ 209550 h 4914900"/>
                <a:gd name="connsiteX26" fmla="*/ 609600 w 609600"/>
                <a:gd name="connsiteY2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33400 w 609600"/>
                <a:gd name="connsiteY23" fmla="*/ 552450 h 4914900"/>
                <a:gd name="connsiteX24" fmla="*/ 552450 w 609600"/>
                <a:gd name="connsiteY24" fmla="*/ 381000 h 4914900"/>
                <a:gd name="connsiteX25" fmla="*/ 590550 w 609600"/>
                <a:gd name="connsiteY25" fmla="*/ 209550 h 4914900"/>
                <a:gd name="connsiteX26" fmla="*/ 609600 w 609600"/>
                <a:gd name="connsiteY2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495300 w 609600"/>
                <a:gd name="connsiteY22" fmla="*/ 609600 h 4914900"/>
                <a:gd name="connsiteX23" fmla="*/ 552450 w 609600"/>
                <a:gd name="connsiteY23" fmla="*/ 381000 h 4914900"/>
                <a:gd name="connsiteX24" fmla="*/ 590550 w 609600"/>
                <a:gd name="connsiteY24" fmla="*/ 209550 h 4914900"/>
                <a:gd name="connsiteX25" fmla="*/ 609600 w 609600"/>
                <a:gd name="connsiteY25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304800 w 609600"/>
                <a:gd name="connsiteY20" fmla="*/ 800100 h 4914900"/>
                <a:gd name="connsiteX21" fmla="*/ 419100 w 609600"/>
                <a:gd name="connsiteY21" fmla="*/ 723900 h 4914900"/>
                <a:gd name="connsiteX22" fmla="*/ 552450 w 609600"/>
                <a:gd name="connsiteY22" fmla="*/ 381000 h 4914900"/>
                <a:gd name="connsiteX23" fmla="*/ 590550 w 609600"/>
                <a:gd name="connsiteY23" fmla="*/ 209550 h 4914900"/>
                <a:gd name="connsiteX24" fmla="*/ 609600 w 609600"/>
                <a:gd name="connsiteY24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09550 w 609600"/>
                <a:gd name="connsiteY18" fmla="*/ 1162050 h 4914900"/>
                <a:gd name="connsiteX19" fmla="*/ 247650 w 609600"/>
                <a:gd name="connsiteY19" fmla="*/ 1047750 h 4914900"/>
                <a:gd name="connsiteX20" fmla="*/ 419100 w 609600"/>
                <a:gd name="connsiteY20" fmla="*/ 723900 h 4914900"/>
                <a:gd name="connsiteX21" fmla="*/ 552450 w 609600"/>
                <a:gd name="connsiteY21" fmla="*/ 381000 h 4914900"/>
                <a:gd name="connsiteX22" fmla="*/ 590550 w 609600"/>
                <a:gd name="connsiteY22" fmla="*/ 209550 h 4914900"/>
                <a:gd name="connsiteX23" fmla="*/ 609600 w 609600"/>
                <a:gd name="connsiteY23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33350 w 609600"/>
                <a:gd name="connsiteY16" fmla="*/ 1447800 h 4914900"/>
                <a:gd name="connsiteX17" fmla="*/ 190500 w 609600"/>
                <a:gd name="connsiteY17" fmla="*/ 1238250 h 4914900"/>
                <a:gd name="connsiteX18" fmla="*/ 247650 w 609600"/>
                <a:gd name="connsiteY18" fmla="*/ 1047750 h 4914900"/>
                <a:gd name="connsiteX19" fmla="*/ 419100 w 609600"/>
                <a:gd name="connsiteY19" fmla="*/ 723900 h 4914900"/>
                <a:gd name="connsiteX20" fmla="*/ 552450 w 609600"/>
                <a:gd name="connsiteY20" fmla="*/ 381000 h 4914900"/>
                <a:gd name="connsiteX21" fmla="*/ 590550 w 609600"/>
                <a:gd name="connsiteY21" fmla="*/ 209550 h 4914900"/>
                <a:gd name="connsiteX22" fmla="*/ 609600 w 609600"/>
                <a:gd name="connsiteY22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38100 w 609600"/>
                <a:gd name="connsiteY14" fmla="*/ 1638300 h 4914900"/>
                <a:gd name="connsiteX15" fmla="*/ 76200 w 609600"/>
                <a:gd name="connsiteY15" fmla="*/ 1485900 h 4914900"/>
                <a:gd name="connsiteX16" fmla="*/ 190500 w 609600"/>
                <a:gd name="connsiteY16" fmla="*/ 1238250 h 4914900"/>
                <a:gd name="connsiteX17" fmla="*/ 247650 w 609600"/>
                <a:gd name="connsiteY17" fmla="*/ 1047750 h 4914900"/>
                <a:gd name="connsiteX18" fmla="*/ 419100 w 609600"/>
                <a:gd name="connsiteY18" fmla="*/ 723900 h 4914900"/>
                <a:gd name="connsiteX19" fmla="*/ 552450 w 609600"/>
                <a:gd name="connsiteY19" fmla="*/ 381000 h 4914900"/>
                <a:gd name="connsiteX20" fmla="*/ 590550 w 609600"/>
                <a:gd name="connsiteY20" fmla="*/ 209550 h 4914900"/>
                <a:gd name="connsiteX21" fmla="*/ 609600 w 609600"/>
                <a:gd name="connsiteY21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19050 w 609600"/>
                <a:gd name="connsiteY13" fmla="*/ 1695450 h 4914900"/>
                <a:gd name="connsiteX14" fmla="*/ 76200 w 609600"/>
                <a:gd name="connsiteY14" fmla="*/ 1485900 h 4914900"/>
                <a:gd name="connsiteX15" fmla="*/ 190500 w 609600"/>
                <a:gd name="connsiteY15" fmla="*/ 1238250 h 4914900"/>
                <a:gd name="connsiteX16" fmla="*/ 247650 w 609600"/>
                <a:gd name="connsiteY16" fmla="*/ 1047750 h 4914900"/>
                <a:gd name="connsiteX17" fmla="*/ 419100 w 609600"/>
                <a:gd name="connsiteY17" fmla="*/ 723900 h 4914900"/>
                <a:gd name="connsiteX18" fmla="*/ 552450 w 609600"/>
                <a:gd name="connsiteY18" fmla="*/ 381000 h 4914900"/>
                <a:gd name="connsiteX19" fmla="*/ 590550 w 609600"/>
                <a:gd name="connsiteY19" fmla="*/ 209550 h 4914900"/>
                <a:gd name="connsiteX20" fmla="*/ 609600 w 609600"/>
                <a:gd name="connsiteY20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76200 w 609600"/>
                <a:gd name="connsiteY13" fmla="*/ 1485900 h 4914900"/>
                <a:gd name="connsiteX14" fmla="*/ 190500 w 609600"/>
                <a:gd name="connsiteY14" fmla="*/ 1238250 h 4914900"/>
                <a:gd name="connsiteX15" fmla="*/ 247650 w 609600"/>
                <a:gd name="connsiteY15" fmla="*/ 1047750 h 4914900"/>
                <a:gd name="connsiteX16" fmla="*/ 419100 w 609600"/>
                <a:gd name="connsiteY16" fmla="*/ 723900 h 4914900"/>
                <a:gd name="connsiteX17" fmla="*/ 552450 w 609600"/>
                <a:gd name="connsiteY17" fmla="*/ 381000 h 4914900"/>
                <a:gd name="connsiteX18" fmla="*/ 590550 w 609600"/>
                <a:gd name="connsiteY18" fmla="*/ 209550 h 4914900"/>
                <a:gd name="connsiteX19" fmla="*/ 609600 w 609600"/>
                <a:gd name="connsiteY19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76200 w 609600"/>
                <a:gd name="connsiteY13" fmla="*/ 1485900 h 4914900"/>
                <a:gd name="connsiteX14" fmla="*/ 247650 w 609600"/>
                <a:gd name="connsiteY14" fmla="*/ 1047750 h 4914900"/>
                <a:gd name="connsiteX15" fmla="*/ 419100 w 609600"/>
                <a:gd name="connsiteY15" fmla="*/ 723900 h 4914900"/>
                <a:gd name="connsiteX16" fmla="*/ 552450 w 609600"/>
                <a:gd name="connsiteY16" fmla="*/ 381000 h 4914900"/>
                <a:gd name="connsiteX17" fmla="*/ 590550 w 609600"/>
                <a:gd name="connsiteY17" fmla="*/ 209550 h 4914900"/>
                <a:gd name="connsiteX18" fmla="*/ 609600 w 609600"/>
                <a:gd name="connsiteY18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247650 w 609600"/>
                <a:gd name="connsiteY13" fmla="*/ 1047750 h 4914900"/>
                <a:gd name="connsiteX14" fmla="*/ 419100 w 609600"/>
                <a:gd name="connsiteY14" fmla="*/ 723900 h 4914900"/>
                <a:gd name="connsiteX15" fmla="*/ 552450 w 609600"/>
                <a:gd name="connsiteY15" fmla="*/ 381000 h 4914900"/>
                <a:gd name="connsiteX16" fmla="*/ 590550 w 609600"/>
                <a:gd name="connsiteY16" fmla="*/ 209550 h 4914900"/>
                <a:gd name="connsiteX17" fmla="*/ 609600 w 609600"/>
                <a:gd name="connsiteY17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419100 w 609600"/>
                <a:gd name="connsiteY13" fmla="*/ 723900 h 4914900"/>
                <a:gd name="connsiteX14" fmla="*/ 552450 w 609600"/>
                <a:gd name="connsiteY14" fmla="*/ 381000 h 4914900"/>
                <a:gd name="connsiteX15" fmla="*/ 590550 w 609600"/>
                <a:gd name="connsiteY15" fmla="*/ 209550 h 4914900"/>
                <a:gd name="connsiteX16" fmla="*/ 609600 w 609600"/>
                <a:gd name="connsiteY16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76200 w 609600"/>
                <a:gd name="connsiteY9" fmla="*/ 2933700 h 4914900"/>
                <a:gd name="connsiteX10" fmla="*/ 57150 w 609600"/>
                <a:gd name="connsiteY10" fmla="*/ 2781300 h 4914900"/>
                <a:gd name="connsiteX11" fmla="*/ 38100 w 609600"/>
                <a:gd name="connsiteY11" fmla="*/ 2705100 h 4914900"/>
                <a:gd name="connsiteX12" fmla="*/ 0 w 609600"/>
                <a:gd name="connsiteY12" fmla="*/ 2419350 h 4914900"/>
                <a:gd name="connsiteX13" fmla="*/ 439788 w 609600"/>
                <a:gd name="connsiteY13" fmla="*/ 839752 h 4914900"/>
                <a:gd name="connsiteX14" fmla="*/ 552450 w 609600"/>
                <a:gd name="connsiteY14" fmla="*/ 381000 h 4914900"/>
                <a:gd name="connsiteX15" fmla="*/ 590550 w 609600"/>
                <a:gd name="connsiteY15" fmla="*/ 209550 h 4914900"/>
                <a:gd name="connsiteX16" fmla="*/ 609600 w 609600"/>
                <a:gd name="connsiteY16" fmla="*/ 0 h 4914900"/>
                <a:gd name="connsiteX0" fmla="*/ 362872 w 629572"/>
                <a:gd name="connsiteY0" fmla="*/ 4914900 h 4914900"/>
                <a:gd name="connsiteX1" fmla="*/ 343822 w 629572"/>
                <a:gd name="connsiteY1" fmla="*/ 4686300 h 4914900"/>
                <a:gd name="connsiteX2" fmla="*/ 324772 w 629572"/>
                <a:gd name="connsiteY2" fmla="*/ 4552950 h 4914900"/>
                <a:gd name="connsiteX3" fmla="*/ 305722 w 629572"/>
                <a:gd name="connsiteY3" fmla="*/ 4133850 h 4914900"/>
                <a:gd name="connsiteX4" fmla="*/ 286672 w 629572"/>
                <a:gd name="connsiteY4" fmla="*/ 4038600 h 4914900"/>
                <a:gd name="connsiteX5" fmla="*/ 267622 w 629572"/>
                <a:gd name="connsiteY5" fmla="*/ 3905250 h 4914900"/>
                <a:gd name="connsiteX6" fmla="*/ 210472 w 629572"/>
                <a:gd name="connsiteY6" fmla="*/ 3505200 h 4914900"/>
                <a:gd name="connsiteX7" fmla="*/ 191422 w 629572"/>
                <a:gd name="connsiteY7" fmla="*/ 3448050 h 4914900"/>
                <a:gd name="connsiteX8" fmla="*/ 134272 w 629572"/>
                <a:gd name="connsiteY8" fmla="*/ 3048000 h 4914900"/>
                <a:gd name="connsiteX9" fmla="*/ 96172 w 629572"/>
                <a:gd name="connsiteY9" fmla="*/ 2933700 h 4914900"/>
                <a:gd name="connsiteX10" fmla="*/ 77122 w 629572"/>
                <a:gd name="connsiteY10" fmla="*/ 2781300 h 4914900"/>
                <a:gd name="connsiteX11" fmla="*/ 19972 w 629572"/>
                <a:gd name="connsiteY11" fmla="*/ 2419350 h 4914900"/>
                <a:gd name="connsiteX12" fmla="*/ 459760 w 629572"/>
                <a:gd name="connsiteY12" fmla="*/ 839752 h 4914900"/>
                <a:gd name="connsiteX13" fmla="*/ 572422 w 629572"/>
                <a:gd name="connsiteY13" fmla="*/ 381000 h 4914900"/>
                <a:gd name="connsiteX14" fmla="*/ 610522 w 629572"/>
                <a:gd name="connsiteY14" fmla="*/ 209550 h 4914900"/>
                <a:gd name="connsiteX15" fmla="*/ 629572 w 629572"/>
                <a:gd name="connsiteY15" fmla="*/ 0 h 4914900"/>
                <a:gd name="connsiteX0" fmla="*/ 360075 w 626775"/>
                <a:gd name="connsiteY0" fmla="*/ 4914900 h 4914900"/>
                <a:gd name="connsiteX1" fmla="*/ 341025 w 626775"/>
                <a:gd name="connsiteY1" fmla="*/ 4686300 h 4914900"/>
                <a:gd name="connsiteX2" fmla="*/ 321975 w 626775"/>
                <a:gd name="connsiteY2" fmla="*/ 4552950 h 4914900"/>
                <a:gd name="connsiteX3" fmla="*/ 302925 w 626775"/>
                <a:gd name="connsiteY3" fmla="*/ 4133850 h 4914900"/>
                <a:gd name="connsiteX4" fmla="*/ 283875 w 626775"/>
                <a:gd name="connsiteY4" fmla="*/ 4038600 h 4914900"/>
                <a:gd name="connsiteX5" fmla="*/ 264825 w 626775"/>
                <a:gd name="connsiteY5" fmla="*/ 3905250 h 4914900"/>
                <a:gd name="connsiteX6" fmla="*/ 207675 w 626775"/>
                <a:gd name="connsiteY6" fmla="*/ 3505200 h 4914900"/>
                <a:gd name="connsiteX7" fmla="*/ 188625 w 626775"/>
                <a:gd name="connsiteY7" fmla="*/ 3448050 h 4914900"/>
                <a:gd name="connsiteX8" fmla="*/ 131475 w 626775"/>
                <a:gd name="connsiteY8" fmla="*/ 3048000 h 4914900"/>
                <a:gd name="connsiteX9" fmla="*/ 93375 w 626775"/>
                <a:gd name="connsiteY9" fmla="*/ 2933700 h 4914900"/>
                <a:gd name="connsiteX10" fmla="*/ 17175 w 626775"/>
                <a:gd name="connsiteY10" fmla="*/ 2419350 h 4914900"/>
                <a:gd name="connsiteX11" fmla="*/ 456963 w 626775"/>
                <a:gd name="connsiteY11" fmla="*/ 839752 h 4914900"/>
                <a:gd name="connsiteX12" fmla="*/ 569625 w 626775"/>
                <a:gd name="connsiteY12" fmla="*/ 381000 h 4914900"/>
                <a:gd name="connsiteX13" fmla="*/ 607725 w 626775"/>
                <a:gd name="connsiteY13" fmla="*/ 209550 h 4914900"/>
                <a:gd name="connsiteX14" fmla="*/ 626775 w 626775"/>
                <a:gd name="connsiteY14" fmla="*/ 0 h 4914900"/>
                <a:gd name="connsiteX0" fmla="*/ 342900 w 609600"/>
                <a:gd name="connsiteY0" fmla="*/ 4914900 h 4914900"/>
                <a:gd name="connsiteX1" fmla="*/ 323850 w 609600"/>
                <a:gd name="connsiteY1" fmla="*/ 4686300 h 4914900"/>
                <a:gd name="connsiteX2" fmla="*/ 304800 w 609600"/>
                <a:gd name="connsiteY2" fmla="*/ 4552950 h 4914900"/>
                <a:gd name="connsiteX3" fmla="*/ 285750 w 609600"/>
                <a:gd name="connsiteY3" fmla="*/ 4133850 h 4914900"/>
                <a:gd name="connsiteX4" fmla="*/ 266700 w 609600"/>
                <a:gd name="connsiteY4" fmla="*/ 4038600 h 4914900"/>
                <a:gd name="connsiteX5" fmla="*/ 247650 w 609600"/>
                <a:gd name="connsiteY5" fmla="*/ 3905250 h 4914900"/>
                <a:gd name="connsiteX6" fmla="*/ 190500 w 609600"/>
                <a:gd name="connsiteY6" fmla="*/ 3505200 h 4914900"/>
                <a:gd name="connsiteX7" fmla="*/ 171450 w 609600"/>
                <a:gd name="connsiteY7" fmla="*/ 3448050 h 4914900"/>
                <a:gd name="connsiteX8" fmla="*/ 114300 w 609600"/>
                <a:gd name="connsiteY8" fmla="*/ 3048000 h 4914900"/>
                <a:gd name="connsiteX9" fmla="*/ 0 w 609600"/>
                <a:gd name="connsiteY9" fmla="*/ 2419350 h 4914900"/>
                <a:gd name="connsiteX10" fmla="*/ 439788 w 609600"/>
                <a:gd name="connsiteY10" fmla="*/ 839752 h 4914900"/>
                <a:gd name="connsiteX11" fmla="*/ 552450 w 609600"/>
                <a:gd name="connsiteY11" fmla="*/ 381000 h 4914900"/>
                <a:gd name="connsiteX12" fmla="*/ 590550 w 609600"/>
                <a:gd name="connsiteY12" fmla="*/ 209550 h 4914900"/>
                <a:gd name="connsiteX13" fmla="*/ 609600 w 60960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390138 w 559950"/>
                <a:gd name="connsiteY10" fmla="*/ 839752 h 4914900"/>
                <a:gd name="connsiteX11" fmla="*/ 502800 w 559950"/>
                <a:gd name="connsiteY11" fmla="*/ 381000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66011 w 559950"/>
                <a:gd name="connsiteY10" fmla="*/ 881128 h 4914900"/>
                <a:gd name="connsiteX11" fmla="*/ 502800 w 559950"/>
                <a:gd name="connsiteY11" fmla="*/ 381000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502800 w 559950"/>
                <a:gd name="connsiteY11" fmla="*/ 381000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420049 w 559950"/>
                <a:gd name="connsiteY11" fmla="*/ 455476 h 4914900"/>
                <a:gd name="connsiteX12" fmla="*/ 540900 w 559950"/>
                <a:gd name="connsiteY12" fmla="*/ 209550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420049 w 559950"/>
                <a:gd name="connsiteY11" fmla="*/ 455476 h 4914900"/>
                <a:gd name="connsiteX12" fmla="*/ 458149 w 559950"/>
                <a:gd name="connsiteY12" fmla="*/ 238513 h 4914900"/>
                <a:gd name="connsiteX13" fmla="*/ 559950 w 559950"/>
                <a:gd name="connsiteY13" fmla="*/ 0 h 4914900"/>
                <a:gd name="connsiteX0" fmla="*/ 293250 w 559950"/>
                <a:gd name="connsiteY0" fmla="*/ 4914900 h 4914900"/>
                <a:gd name="connsiteX1" fmla="*/ 274200 w 559950"/>
                <a:gd name="connsiteY1" fmla="*/ 4686300 h 4914900"/>
                <a:gd name="connsiteX2" fmla="*/ 255150 w 559950"/>
                <a:gd name="connsiteY2" fmla="*/ 4552950 h 4914900"/>
                <a:gd name="connsiteX3" fmla="*/ 236100 w 559950"/>
                <a:gd name="connsiteY3" fmla="*/ 4133850 h 4914900"/>
                <a:gd name="connsiteX4" fmla="*/ 217050 w 559950"/>
                <a:gd name="connsiteY4" fmla="*/ 4038600 h 4914900"/>
                <a:gd name="connsiteX5" fmla="*/ 198000 w 559950"/>
                <a:gd name="connsiteY5" fmla="*/ 3905250 h 4914900"/>
                <a:gd name="connsiteX6" fmla="*/ 140850 w 559950"/>
                <a:gd name="connsiteY6" fmla="*/ 3505200 h 4914900"/>
                <a:gd name="connsiteX7" fmla="*/ 121800 w 559950"/>
                <a:gd name="connsiteY7" fmla="*/ 3448050 h 4914900"/>
                <a:gd name="connsiteX8" fmla="*/ 64650 w 559950"/>
                <a:gd name="connsiteY8" fmla="*/ 3048000 h 4914900"/>
                <a:gd name="connsiteX9" fmla="*/ 0 w 559950"/>
                <a:gd name="connsiteY9" fmla="*/ 1906293 h 4914900"/>
                <a:gd name="connsiteX10" fmla="*/ 208085 w 559950"/>
                <a:gd name="connsiteY10" fmla="*/ 972154 h 4914900"/>
                <a:gd name="connsiteX11" fmla="*/ 374536 w 559950"/>
                <a:gd name="connsiteY11" fmla="*/ 455476 h 4914900"/>
                <a:gd name="connsiteX12" fmla="*/ 458149 w 559950"/>
                <a:gd name="connsiteY12" fmla="*/ 238513 h 4914900"/>
                <a:gd name="connsiteX13" fmla="*/ 559950 w 559950"/>
                <a:gd name="connsiteY13" fmla="*/ 0 h 4914900"/>
                <a:gd name="connsiteX0" fmla="*/ 243599 w 510299"/>
                <a:gd name="connsiteY0" fmla="*/ 4914900 h 4914900"/>
                <a:gd name="connsiteX1" fmla="*/ 224549 w 510299"/>
                <a:gd name="connsiteY1" fmla="*/ 4686300 h 4914900"/>
                <a:gd name="connsiteX2" fmla="*/ 205499 w 510299"/>
                <a:gd name="connsiteY2" fmla="*/ 4552950 h 4914900"/>
                <a:gd name="connsiteX3" fmla="*/ 186449 w 510299"/>
                <a:gd name="connsiteY3" fmla="*/ 4133850 h 4914900"/>
                <a:gd name="connsiteX4" fmla="*/ 167399 w 510299"/>
                <a:gd name="connsiteY4" fmla="*/ 4038600 h 4914900"/>
                <a:gd name="connsiteX5" fmla="*/ 148349 w 510299"/>
                <a:gd name="connsiteY5" fmla="*/ 3905250 h 4914900"/>
                <a:gd name="connsiteX6" fmla="*/ 91199 w 510299"/>
                <a:gd name="connsiteY6" fmla="*/ 3505200 h 4914900"/>
                <a:gd name="connsiteX7" fmla="*/ 72149 w 510299"/>
                <a:gd name="connsiteY7" fmla="*/ 3448050 h 4914900"/>
                <a:gd name="connsiteX8" fmla="*/ 14999 w 510299"/>
                <a:gd name="connsiteY8" fmla="*/ 3048000 h 4914900"/>
                <a:gd name="connsiteX9" fmla="*/ 0 w 510299"/>
                <a:gd name="connsiteY9" fmla="*/ 2013870 h 4914900"/>
                <a:gd name="connsiteX10" fmla="*/ 158434 w 510299"/>
                <a:gd name="connsiteY10" fmla="*/ 972154 h 4914900"/>
                <a:gd name="connsiteX11" fmla="*/ 324885 w 510299"/>
                <a:gd name="connsiteY11" fmla="*/ 455476 h 4914900"/>
                <a:gd name="connsiteX12" fmla="*/ 408498 w 510299"/>
                <a:gd name="connsiteY12" fmla="*/ 238513 h 4914900"/>
                <a:gd name="connsiteX13" fmla="*/ 510299 w 510299"/>
                <a:gd name="connsiteY13" fmla="*/ 0 h 4914900"/>
                <a:gd name="connsiteX0" fmla="*/ 228600 w 495300"/>
                <a:gd name="connsiteY0" fmla="*/ 4914900 h 4914900"/>
                <a:gd name="connsiteX1" fmla="*/ 209550 w 495300"/>
                <a:gd name="connsiteY1" fmla="*/ 4686300 h 4914900"/>
                <a:gd name="connsiteX2" fmla="*/ 190500 w 495300"/>
                <a:gd name="connsiteY2" fmla="*/ 4552950 h 4914900"/>
                <a:gd name="connsiteX3" fmla="*/ 171450 w 495300"/>
                <a:gd name="connsiteY3" fmla="*/ 4133850 h 4914900"/>
                <a:gd name="connsiteX4" fmla="*/ 152400 w 495300"/>
                <a:gd name="connsiteY4" fmla="*/ 4038600 h 4914900"/>
                <a:gd name="connsiteX5" fmla="*/ 133350 w 495300"/>
                <a:gd name="connsiteY5" fmla="*/ 3905250 h 4914900"/>
                <a:gd name="connsiteX6" fmla="*/ 76200 w 495300"/>
                <a:gd name="connsiteY6" fmla="*/ 3505200 h 4914900"/>
                <a:gd name="connsiteX7" fmla="*/ 57150 w 495300"/>
                <a:gd name="connsiteY7" fmla="*/ 3448050 h 4914900"/>
                <a:gd name="connsiteX8" fmla="*/ 0 w 495300"/>
                <a:gd name="connsiteY8" fmla="*/ 3048000 h 4914900"/>
                <a:gd name="connsiteX9" fmla="*/ 26377 w 495300"/>
                <a:gd name="connsiteY9" fmla="*/ 1703553 h 4914900"/>
                <a:gd name="connsiteX10" fmla="*/ 143435 w 495300"/>
                <a:gd name="connsiteY10" fmla="*/ 972154 h 4914900"/>
                <a:gd name="connsiteX11" fmla="*/ 309886 w 495300"/>
                <a:gd name="connsiteY11" fmla="*/ 455476 h 4914900"/>
                <a:gd name="connsiteX12" fmla="*/ 393499 w 495300"/>
                <a:gd name="connsiteY12" fmla="*/ 238513 h 4914900"/>
                <a:gd name="connsiteX13" fmla="*/ 495300 w 495300"/>
                <a:gd name="connsiteY13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45073 w 468923"/>
                <a:gd name="connsiteY3" fmla="*/ 4133850 h 4914900"/>
                <a:gd name="connsiteX4" fmla="*/ 126023 w 468923"/>
                <a:gd name="connsiteY4" fmla="*/ 4038600 h 4914900"/>
                <a:gd name="connsiteX5" fmla="*/ 106973 w 468923"/>
                <a:gd name="connsiteY5" fmla="*/ 3905250 h 4914900"/>
                <a:gd name="connsiteX6" fmla="*/ 49823 w 468923"/>
                <a:gd name="connsiteY6" fmla="*/ 3505200 h 4914900"/>
                <a:gd name="connsiteX7" fmla="*/ 30773 w 468923"/>
                <a:gd name="connsiteY7" fmla="*/ 3448050 h 4914900"/>
                <a:gd name="connsiteX8" fmla="*/ 23273 w 468923"/>
                <a:gd name="connsiteY8" fmla="*/ 3085238 h 4914900"/>
                <a:gd name="connsiteX9" fmla="*/ 0 w 468923"/>
                <a:gd name="connsiteY9" fmla="*/ 1703553 h 4914900"/>
                <a:gd name="connsiteX10" fmla="*/ 117058 w 468923"/>
                <a:gd name="connsiteY10" fmla="*/ 972154 h 4914900"/>
                <a:gd name="connsiteX11" fmla="*/ 283509 w 468923"/>
                <a:gd name="connsiteY11" fmla="*/ 455476 h 4914900"/>
                <a:gd name="connsiteX12" fmla="*/ 367122 w 468923"/>
                <a:gd name="connsiteY12" fmla="*/ 238513 h 4914900"/>
                <a:gd name="connsiteX13" fmla="*/ 468923 w 468923"/>
                <a:gd name="connsiteY13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45073 w 468923"/>
                <a:gd name="connsiteY3" fmla="*/ 4133850 h 4914900"/>
                <a:gd name="connsiteX4" fmla="*/ 126023 w 468923"/>
                <a:gd name="connsiteY4" fmla="*/ 4038600 h 4914900"/>
                <a:gd name="connsiteX5" fmla="*/ 106973 w 468923"/>
                <a:gd name="connsiteY5" fmla="*/ 3905250 h 4914900"/>
                <a:gd name="connsiteX6" fmla="*/ 49823 w 468923"/>
                <a:gd name="connsiteY6" fmla="*/ 3505200 h 4914900"/>
                <a:gd name="connsiteX7" fmla="*/ 23273 w 468923"/>
                <a:gd name="connsiteY7" fmla="*/ 3085238 h 4914900"/>
                <a:gd name="connsiteX8" fmla="*/ 0 w 468923"/>
                <a:gd name="connsiteY8" fmla="*/ 1703553 h 4914900"/>
                <a:gd name="connsiteX9" fmla="*/ 117058 w 468923"/>
                <a:gd name="connsiteY9" fmla="*/ 972154 h 4914900"/>
                <a:gd name="connsiteX10" fmla="*/ 283509 w 468923"/>
                <a:gd name="connsiteY10" fmla="*/ 455476 h 4914900"/>
                <a:gd name="connsiteX11" fmla="*/ 367122 w 468923"/>
                <a:gd name="connsiteY11" fmla="*/ 238513 h 4914900"/>
                <a:gd name="connsiteX12" fmla="*/ 468923 w 468923"/>
                <a:gd name="connsiteY12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45073 w 468923"/>
                <a:gd name="connsiteY3" fmla="*/ 4133850 h 4914900"/>
                <a:gd name="connsiteX4" fmla="*/ 106973 w 468923"/>
                <a:gd name="connsiteY4" fmla="*/ 3905250 h 4914900"/>
                <a:gd name="connsiteX5" fmla="*/ 49823 w 468923"/>
                <a:gd name="connsiteY5" fmla="*/ 3505200 h 4914900"/>
                <a:gd name="connsiteX6" fmla="*/ 23273 w 468923"/>
                <a:gd name="connsiteY6" fmla="*/ 3085238 h 4914900"/>
                <a:gd name="connsiteX7" fmla="*/ 0 w 468923"/>
                <a:gd name="connsiteY7" fmla="*/ 1703553 h 4914900"/>
                <a:gd name="connsiteX8" fmla="*/ 117058 w 468923"/>
                <a:gd name="connsiteY8" fmla="*/ 972154 h 4914900"/>
                <a:gd name="connsiteX9" fmla="*/ 283509 w 468923"/>
                <a:gd name="connsiteY9" fmla="*/ 455476 h 4914900"/>
                <a:gd name="connsiteX10" fmla="*/ 367122 w 468923"/>
                <a:gd name="connsiteY10" fmla="*/ 238513 h 4914900"/>
                <a:gd name="connsiteX11" fmla="*/ 468923 w 468923"/>
                <a:gd name="connsiteY11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06973 w 468923"/>
                <a:gd name="connsiteY3" fmla="*/ 3905250 h 4914900"/>
                <a:gd name="connsiteX4" fmla="*/ 49823 w 468923"/>
                <a:gd name="connsiteY4" fmla="*/ 3505200 h 4914900"/>
                <a:gd name="connsiteX5" fmla="*/ 23273 w 468923"/>
                <a:gd name="connsiteY5" fmla="*/ 3085238 h 4914900"/>
                <a:gd name="connsiteX6" fmla="*/ 0 w 468923"/>
                <a:gd name="connsiteY6" fmla="*/ 1703553 h 4914900"/>
                <a:gd name="connsiteX7" fmla="*/ 117058 w 468923"/>
                <a:gd name="connsiteY7" fmla="*/ 972154 h 4914900"/>
                <a:gd name="connsiteX8" fmla="*/ 283509 w 468923"/>
                <a:gd name="connsiteY8" fmla="*/ 455476 h 4914900"/>
                <a:gd name="connsiteX9" fmla="*/ 367122 w 468923"/>
                <a:gd name="connsiteY9" fmla="*/ 238513 h 4914900"/>
                <a:gd name="connsiteX10" fmla="*/ 468923 w 468923"/>
                <a:gd name="connsiteY10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106973 w 468923"/>
                <a:gd name="connsiteY3" fmla="*/ 3905250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64123 w 468923"/>
                <a:gd name="connsiteY2" fmla="*/ 4552950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18610 w 468923"/>
                <a:gd name="connsiteY2" fmla="*/ 4312972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18610 w 468923"/>
                <a:gd name="connsiteY2" fmla="*/ 4312972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83173 w 468923"/>
                <a:gd name="connsiteY1" fmla="*/ 4686300 h 4914900"/>
                <a:gd name="connsiteX2" fmla="*/ 118610 w 468923"/>
                <a:gd name="connsiteY2" fmla="*/ 4312972 h 4914900"/>
                <a:gd name="connsiteX3" fmla="*/ 53185 w 468923"/>
                <a:gd name="connsiteY3" fmla="*/ 3723198 h 4914900"/>
                <a:gd name="connsiteX4" fmla="*/ 23273 w 468923"/>
                <a:gd name="connsiteY4" fmla="*/ 3085238 h 4914900"/>
                <a:gd name="connsiteX5" fmla="*/ 0 w 468923"/>
                <a:gd name="connsiteY5" fmla="*/ 1703553 h 4914900"/>
                <a:gd name="connsiteX6" fmla="*/ 117058 w 468923"/>
                <a:gd name="connsiteY6" fmla="*/ 972154 h 4914900"/>
                <a:gd name="connsiteX7" fmla="*/ 283509 w 468923"/>
                <a:gd name="connsiteY7" fmla="*/ 455476 h 4914900"/>
                <a:gd name="connsiteX8" fmla="*/ 367122 w 468923"/>
                <a:gd name="connsiteY8" fmla="*/ 238513 h 4914900"/>
                <a:gd name="connsiteX9" fmla="*/ 468923 w 468923"/>
                <a:gd name="connsiteY9" fmla="*/ 0 h 4914900"/>
                <a:gd name="connsiteX0" fmla="*/ 202223 w 468923"/>
                <a:gd name="connsiteY0" fmla="*/ 4914900 h 4914900"/>
                <a:gd name="connsiteX1" fmla="*/ 118610 w 468923"/>
                <a:gd name="connsiteY1" fmla="*/ 4312972 h 4914900"/>
                <a:gd name="connsiteX2" fmla="*/ 53185 w 468923"/>
                <a:gd name="connsiteY2" fmla="*/ 3723198 h 4914900"/>
                <a:gd name="connsiteX3" fmla="*/ 23273 w 468923"/>
                <a:gd name="connsiteY3" fmla="*/ 3085238 h 4914900"/>
                <a:gd name="connsiteX4" fmla="*/ 0 w 468923"/>
                <a:gd name="connsiteY4" fmla="*/ 1703553 h 4914900"/>
                <a:gd name="connsiteX5" fmla="*/ 117058 w 468923"/>
                <a:gd name="connsiteY5" fmla="*/ 972154 h 4914900"/>
                <a:gd name="connsiteX6" fmla="*/ 283509 w 468923"/>
                <a:gd name="connsiteY6" fmla="*/ 455476 h 4914900"/>
                <a:gd name="connsiteX7" fmla="*/ 367122 w 468923"/>
                <a:gd name="connsiteY7" fmla="*/ 238513 h 4914900"/>
                <a:gd name="connsiteX8" fmla="*/ 468923 w 468923"/>
                <a:gd name="connsiteY8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923" h="4914900">
                  <a:moveTo>
                    <a:pt x="202223" y="4914900"/>
                  </a:moveTo>
                  <a:cubicBezTo>
                    <a:pt x="184804" y="4789498"/>
                    <a:pt x="143450" y="4511589"/>
                    <a:pt x="118610" y="4312972"/>
                  </a:cubicBezTo>
                  <a:cubicBezTo>
                    <a:pt x="93770" y="4114355"/>
                    <a:pt x="69074" y="3927820"/>
                    <a:pt x="53185" y="3723198"/>
                  </a:cubicBezTo>
                  <a:cubicBezTo>
                    <a:pt x="37296" y="3518576"/>
                    <a:pt x="41102" y="3452187"/>
                    <a:pt x="23273" y="3085238"/>
                  </a:cubicBezTo>
                  <a:lnTo>
                    <a:pt x="0" y="1703553"/>
                  </a:lnTo>
                  <a:cubicBezTo>
                    <a:pt x="63500" y="1373353"/>
                    <a:pt x="24983" y="1311879"/>
                    <a:pt x="117058" y="972154"/>
                  </a:cubicBezTo>
                  <a:cubicBezTo>
                    <a:pt x="154612" y="819237"/>
                    <a:pt x="241832" y="577750"/>
                    <a:pt x="283509" y="455476"/>
                  </a:cubicBezTo>
                  <a:cubicBezTo>
                    <a:pt x="325186" y="333203"/>
                    <a:pt x="336220" y="314426"/>
                    <a:pt x="367122" y="238513"/>
                  </a:cubicBezTo>
                  <a:cubicBezTo>
                    <a:pt x="398024" y="162600"/>
                    <a:pt x="464954" y="43656"/>
                    <a:pt x="468923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90" name="手繪多邊形 64">
              <a:extLst>
                <a:ext uri="{FF2B5EF4-FFF2-40B4-BE49-F238E27FC236}">
                  <a16:creationId xmlns:a16="http://schemas.microsoft.com/office/drawing/2014/main" id="{1575BCD8-28A5-47CB-80CB-43888AD150C1}"/>
                </a:ext>
              </a:extLst>
            </p:cNvPr>
            <p:cNvSpPr/>
            <p:nvPr/>
          </p:nvSpPr>
          <p:spPr>
            <a:xfrm>
              <a:off x="4997269" y="1142232"/>
              <a:ext cx="1669849" cy="4905849"/>
            </a:xfrm>
            <a:custGeom>
              <a:avLst/>
              <a:gdLst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09600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09600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09600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22013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562100 w 1759270"/>
                <a:gd name="connsiteY37" fmla="*/ 622013 h 4972050"/>
                <a:gd name="connsiteX38" fmla="*/ 1619250 w 1759270"/>
                <a:gd name="connsiteY38" fmla="*/ 152400 h 4972050"/>
                <a:gd name="connsiteX39" fmla="*/ 1752600 w 1759270"/>
                <a:gd name="connsiteY39" fmla="*/ 114300 h 4972050"/>
                <a:gd name="connsiteX40" fmla="*/ 1752600 w 1759270"/>
                <a:gd name="connsiteY4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447800 w 1759270"/>
                <a:gd name="connsiteY36" fmla="*/ 685800 h 4972050"/>
                <a:gd name="connsiteX37" fmla="*/ 1619250 w 1759270"/>
                <a:gd name="connsiteY37" fmla="*/ 152400 h 4972050"/>
                <a:gd name="connsiteX38" fmla="*/ 1752600 w 1759270"/>
                <a:gd name="connsiteY38" fmla="*/ 114300 h 4972050"/>
                <a:gd name="connsiteX39" fmla="*/ 1752600 w 1759270"/>
                <a:gd name="connsiteY3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352550 w 1759270"/>
                <a:gd name="connsiteY35" fmla="*/ 800100 h 4972050"/>
                <a:gd name="connsiteX36" fmla="*/ 1619250 w 1759270"/>
                <a:gd name="connsiteY36" fmla="*/ 152400 h 4972050"/>
                <a:gd name="connsiteX37" fmla="*/ 1752600 w 1759270"/>
                <a:gd name="connsiteY37" fmla="*/ 114300 h 4972050"/>
                <a:gd name="connsiteX38" fmla="*/ 1752600 w 1759270"/>
                <a:gd name="connsiteY38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76350 w 1759270"/>
                <a:gd name="connsiteY33" fmla="*/ 914400 h 4972050"/>
                <a:gd name="connsiteX34" fmla="*/ 1295400 w 1759270"/>
                <a:gd name="connsiteY34" fmla="*/ 857250 h 4972050"/>
                <a:gd name="connsiteX35" fmla="*/ 1619250 w 1759270"/>
                <a:gd name="connsiteY35" fmla="*/ 152400 h 4972050"/>
                <a:gd name="connsiteX36" fmla="*/ 1752600 w 1759270"/>
                <a:gd name="connsiteY36" fmla="*/ 114300 h 4972050"/>
                <a:gd name="connsiteX37" fmla="*/ 1752600 w 1759270"/>
                <a:gd name="connsiteY37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38250 w 1759270"/>
                <a:gd name="connsiteY32" fmla="*/ 971550 h 4972050"/>
                <a:gd name="connsiteX33" fmla="*/ 1295400 w 1759270"/>
                <a:gd name="connsiteY33" fmla="*/ 857250 h 4972050"/>
                <a:gd name="connsiteX34" fmla="*/ 1619250 w 1759270"/>
                <a:gd name="connsiteY34" fmla="*/ 152400 h 4972050"/>
                <a:gd name="connsiteX35" fmla="*/ 1752600 w 1759270"/>
                <a:gd name="connsiteY35" fmla="*/ 114300 h 4972050"/>
                <a:gd name="connsiteX36" fmla="*/ 1752600 w 1759270"/>
                <a:gd name="connsiteY36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295400 w 1759270"/>
                <a:gd name="connsiteY32" fmla="*/ 857250 h 4972050"/>
                <a:gd name="connsiteX33" fmla="*/ 1619250 w 1759270"/>
                <a:gd name="connsiteY33" fmla="*/ 152400 h 4972050"/>
                <a:gd name="connsiteX34" fmla="*/ 1752600 w 1759270"/>
                <a:gd name="connsiteY34" fmla="*/ 114300 h 4972050"/>
                <a:gd name="connsiteX35" fmla="*/ 1752600 w 1759270"/>
                <a:gd name="connsiteY3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219200 w 1759270"/>
                <a:gd name="connsiteY31" fmla="*/ 1028700 h 4972050"/>
                <a:gd name="connsiteX32" fmla="*/ 1361601 w 1759270"/>
                <a:gd name="connsiteY32" fmla="*/ 393844 h 4972050"/>
                <a:gd name="connsiteX33" fmla="*/ 1619250 w 1759270"/>
                <a:gd name="connsiteY33" fmla="*/ 152400 h 4972050"/>
                <a:gd name="connsiteX34" fmla="*/ 1752600 w 1759270"/>
                <a:gd name="connsiteY34" fmla="*/ 114300 h 4972050"/>
                <a:gd name="connsiteX35" fmla="*/ 1752600 w 1759270"/>
                <a:gd name="connsiteY3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62050 w 1759270"/>
                <a:gd name="connsiteY30" fmla="*/ 1200150 h 4972050"/>
                <a:gd name="connsiteX31" fmla="*/ 1136449 w 1759270"/>
                <a:gd name="connsiteY31" fmla="*/ 1070076 h 4972050"/>
                <a:gd name="connsiteX32" fmla="*/ 1361601 w 1759270"/>
                <a:gd name="connsiteY32" fmla="*/ 393844 h 4972050"/>
                <a:gd name="connsiteX33" fmla="*/ 1619250 w 1759270"/>
                <a:gd name="connsiteY33" fmla="*/ 152400 h 4972050"/>
                <a:gd name="connsiteX34" fmla="*/ 1752600 w 1759270"/>
                <a:gd name="connsiteY34" fmla="*/ 114300 h 4972050"/>
                <a:gd name="connsiteX35" fmla="*/ 1752600 w 1759270"/>
                <a:gd name="connsiteY3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04900 w 1759270"/>
                <a:gd name="connsiteY29" fmla="*/ 1314450 h 4972050"/>
                <a:gd name="connsiteX30" fmla="*/ 1136449 w 1759270"/>
                <a:gd name="connsiteY30" fmla="*/ 1070076 h 4972050"/>
                <a:gd name="connsiteX31" fmla="*/ 1361601 w 1759270"/>
                <a:gd name="connsiteY31" fmla="*/ 393844 h 4972050"/>
                <a:gd name="connsiteX32" fmla="*/ 1619250 w 1759270"/>
                <a:gd name="connsiteY32" fmla="*/ 152400 h 4972050"/>
                <a:gd name="connsiteX33" fmla="*/ 1752600 w 1759270"/>
                <a:gd name="connsiteY33" fmla="*/ 114300 h 4972050"/>
                <a:gd name="connsiteX34" fmla="*/ 1752600 w 1759270"/>
                <a:gd name="connsiteY34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09650 w 1759270"/>
                <a:gd name="connsiteY27" fmla="*/ 1447800 h 4972050"/>
                <a:gd name="connsiteX28" fmla="*/ 1047750 w 1759270"/>
                <a:gd name="connsiteY28" fmla="*/ 1333500 h 4972050"/>
                <a:gd name="connsiteX29" fmla="*/ 1136449 w 1759270"/>
                <a:gd name="connsiteY29" fmla="*/ 1070076 h 4972050"/>
                <a:gd name="connsiteX30" fmla="*/ 1361601 w 1759270"/>
                <a:gd name="connsiteY30" fmla="*/ 393844 h 4972050"/>
                <a:gd name="connsiteX31" fmla="*/ 1619250 w 1759270"/>
                <a:gd name="connsiteY31" fmla="*/ 152400 h 4972050"/>
                <a:gd name="connsiteX32" fmla="*/ 1752600 w 1759270"/>
                <a:gd name="connsiteY32" fmla="*/ 114300 h 4972050"/>
                <a:gd name="connsiteX33" fmla="*/ 1752600 w 1759270"/>
                <a:gd name="connsiteY33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47750 w 1759270"/>
                <a:gd name="connsiteY27" fmla="*/ 1333500 h 4972050"/>
                <a:gd name="connsiteX28" fmla="*/ 1136449 w 1759270"/>
                <a:gd name="connsiteY28" fmla="*/ 1070076 h 4972050"/>
                <a:gd name="connsiteX29" fmla="*/ 1361601 w 1759270"/>
                <a:gd name="connsiteY29" fmla="*/ 393844 h 4972050"/>
                <a:gd name="connsiteX30" fmla="*/ 1619250 w 1759270"/>
                <a:gd name="connsiteY30" fmla="*/ 152400 h 4972050"/>
                <a:gd name="connsiteX31" fmla="*/ 1752600 w 1759270"/>
                <a:gd name="connsiteY31" fmla="*/ 114300 h 4972050"/>
                <a:gd name="connsiteX32" fmla="*/ 1752600 w 1759270"/>
                <a:gd name="connsiteY3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47750 w 1759270"/>
                <a:gd name="connsiteY27" fmla="*/ 1333500 h 4972050"/>
                <a:gd name="connsiteX28" fmla="*/ 1136449 w 1759270"/>
                <a:gd name="connsiteY28" fmla="*/ 1070076 h 4972050"/>
                <a:gd name="connsiteX29" fmla="*/ 1361601 w 1759270"/>
                <a:gd name="connsiteY29" fmla="*/ 393844 h 4972050"/>
                <a:gd name="connsiteX30" fmla="*/ 1619250 w 1759270"/>
                <a:gd name="connsiteY30" fmla="*/ 152400 h 4972050"/>
                <a:gd name="connsiteX31" fmla="*/ 1752600 w 1759270"/>
                <a:gd name="connsiteY31" fmla="*/ 114300 h 4972050"/>
                <a:gd name="connsiteX32" fmla="*/ 1752600 w 1759270"/>
                <a:gd name="connsiteY3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990600 w 1759270"/>
                <a:gd name="connsiteY26" fmla="*/ 1543050 h 4972050"/>
                <a:gd name="connsiteX27" fmla="*/ 1047750 w 1759270"/>
                <a:gd name="connsiteY27" fmla="*/ 1333500 h 4972050"/>
                <a:gd name="connsiteX28" fmla="*/ 1136449 w 1759270"/>
                <a:gd name="connsiteY28" fmla="*/ 1070076 h 4972050"/>
                <a:gd name="connsiteX29" fmla="*/ 1361601 w 1759270"/>
                <a:gd name="connsiteY29" fmla="*/ 393844 h 4972050"/>
                <a:gd name="connsiteX30" fmla="*/ 1619250 w 1759270"/>
                <a:gd name="connsiteY30" fmla="*/ 152400 h 4972050"/>
                <a:gd name="connsiteX31" fmla="*/ 1752600 w 1759270"/>
                <a:gd name="connsiteY31" fmla="*/ 114300 h 4972050"/>
                <a:gd name="connsiteX32" fmla="*/ 1752600 w 1759270"/>
                <a:gd name="connsiteY3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52500 w 1759270"/>
                <a:gd name="connsiteY24" fmla="*/ 1752600 h 4972050"/>
                <a:gd name="connsiteX25" fmla="*/ 971550 w 1759270"/>
                <a:gd name="connsiteY25" fmla="*/ 1600200 h 4972050"/>
                <a:gd name="connsiteX26" fmla="*/ 1047750 w 1759270"/>
                <a:gd name="connsiteY26" fmla="*/ 1333500 h 4972050"/>
                <a:gd name="connsiteX27" fmla="*/ 1136449 w 1759270"/>
                <a:gd name="connsiteY27" fmla="*/ 1070076 h 4972050"/>
                <a:gd name="connsiteX28" fmla="*/ 1361601 w 1759270"/>
                <a:gd name="connsiteY28" fmla="*/ 393844 h 4972050"/>
                <a:gd name="connsiteX29" fmla="*/ 1619250 w 1759270"/>
                <a:gd name="connsiteY29" fmla="*/ 152400 h 4972050"/>
                <a:gd name="connsiteX30" fmla="*/ 1752600 w 1759270"/>
                <a:gd name="connsiteY30" fmla="*/ 114300 h 4972050"/>
                <a:gd name="connsiteX31" fmla="*/ 1752600 w 1759270"/>
                <a:gd name="connsiteY31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71550 w 1759270"/>
                <a:gd name="connsiteY24" fmla="*/ 1600200 h 4972050"/>
                <a:gd name="connsiteX25" fmla="*/ 1047750 w 1759270"/>
                <a:gd name="connsiteY25" fmla="*/ 1333500 h 4972050"/>
                <a:gd name="connsiteX26" fmla="*/ 1136449 w 1759270"/>
                <a:gd name="connsiteY26" fmla="*/ 1070076 h 4972050"/>
                <a:gd name="connsiteX27" fmla="*/ 1361601 w 1759270"/>
                <a:gd name="connsiteY27" fmla="*/ 393844 h 4972050"/>
                <a:gd name="connsiteX28" fmla="*/ 1619250 w 1759270"/>
                <a:gd name="connsiteY28" fmla="*/ 152400 h 4972050"/>
                <a:gd name="connsiteX29" fmla="*/ 1752600 w 1759270"/>
                <a:gd name="connsiteY29" fmla="*/ 114300 h 4972050"/>
                <a:gd name="connsiteX30" fmla="*/ 1752600 w 1759270"/>
                <a:gd name="connsiteY3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71550 w 1759270"/>
                <a:gd name="connsiteY24" fmla="*/ 1600200 h 4972050"/>
                <a:gd name="connsiteX25" fmla="*/ 1047750 w 1759270"/>
                <a:gd name="connsiteY25" fmla="*/ 1333500 h 4972050"/>
                <a:gd name="connsiteX26" fmla="*/ 1361601 w 1759270"/>
                <a:gd name="connsiteY26" fmla="*/ 393844 h 4972050"/>
                <a:gd name="connsiteX27" fmla="*/ 1619250 w 1759270"/>
                <a:gd name="connsiteY27" fmla="*/ 152400 h 4972050"/>
                <a:gd name="connsiteX28" fmla="*/ 1752600 w 1759270"/>
                <a:gd name="connsiteY28" fmla="*/ 114300 h 4972050"/>
                <a:gd name="connsiteX29" fmla="*/ 1752600 w 1759270"/>
                <a:gd name="connsiteY2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57250 w 1759270"/>
                <a:gd name="connsiteY21" fmla="*/ 2038350 h 4972050"/>
                <a:gd name="connsiteX22" fmla="*/ 876300 w 1759270"/>
                <a:gd name="connsiteY22" fmla="*/ 1962150 h 4972050"/>
                <a:gd name="connsiteX23" fmla="*/ 914400 w 1759270"/>
                <a:gd name="connsiteY23" fmla="*/ 1809750 h 4972050"/>
                <a:gd name="connsiteX24" fmla="*/ 971550 w 1759270"/>
                <a:gd name="connsiteY24" fmla="*/ 1600200 h 4972050"/>
                <a:gd name="connsiteX25" fmla="*/ 1171876 w 1759270"/>
                <a:gd name="connsiteY25" fmla="*/ 849406 h 4972050"/>
                <a:gd name="connsiteX26" fmla="*/ 1361601 w 1759270"/>
                <a:gd name="connsiteY26" fmla="*/ 393844 h 4972050"/>
                <a:gd name="connsiteX27" fmla="*/ 1619250 w 1759270"/>
                <a:gd name="connsiteY27" fmla="*/ 152400 h 4972050"/>
                <a:gd name="connsiteX28" fmla="*/ 1752600 w 1759270"/>
                <a:gd name="connsiteY28" fmla="*/ 114300 h 4972050"/>
                <a:gd name="connsiteX29" fmla="*/ 1752600 w 1759270"/>
                <a:gd name="connsiteY2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23900 w 1759270"/>
                <a:gd name="connsiteY15" fmla="*/ 2571750 h 4972050"/>
                <a:gd name="connsiteX16" fmla="*/ 762000 w 1759270"/>
                <a:gd name="connsiteY16" fmla="*/ 2514600 h 4972050"/>
                <a:gd name="connsiteX17" fmla="*/ 781050 w 1759270"/>
                <a:gd name="connsiteY17" fmla="*/ 2457450 h 4972050"/>
                <a:gd name="connsiteX18" fmla="*/ 800100 w 1759270"/>
                <a:gd name="connsiteY18" fmla="*/ 2286000 h 4972050"/>
                <a:gd name="connsiteX19" fmla="*/ 819150 w 1759270"/>
                <a:gd name="connsiteY19" fmla="*/ 2228850 h 4972050"/>
                <a:gd name="connsiteX20" fmla="*/ 838200 w 1759270"/>
                <a:gd name="connsiteY20" fmla="*/ 2152650 h 4972050"/>
                <a:gd name="connsiteX21" fmla="*/ 876300 w 1759270"/>
                <a:gd name="connsiteY21" fmla="*/ 1962150 h 4972050"/>
                <a:gd name="connsiteX22" fmla="*/ 914400 w 1759270"/>
                <a:gd name="connsiteY22" fmla="*/ 1809750 h 4972050"/>
                <a:gd name="connsiteX23" fmla="*/ 971550 w 1759270"/>
                <a:gd name="connsiteY23" fmla="*/ 1600200 h 4972050"/>
                <a:gd name="connsiteX24" fmla="*/ 1171876 w 1759270"/>
                <a:gd name="connsiteY24" fmla="*/ 849406 h 4972050"/>
                <a:gd name="connsiteX25" fmla="*/ 1361601 w 1759270"/>
                <a:gd name="connsiteY25" fmla="*/ 393844 h 4972050"/>
                <a:gd name="connsiteX26" fmla="*/ 1619250 w 1759270"/>
                <a:gd name="connsiteY26" fmla="*/ 152400 h 4972050"/>
                <a:gd name="connsiteX27" fmla="*/ 1752600 w 1759270"/>
                <a:gd name="connsiteY27" fmla="*/ 114300 h 4972050"/>
                <a:gd name="connsiteX28" fmla="*/ 1752600 w 1759270"/>
                <a:gd name="connsiteY28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62000 w 1759270"/>
                <a:gd name="connsiteY15" fmla="*/ 2514600 h 4972050"/>
                <a:gd name="connsiteX16" fmla="*/ 781050 w 1759270"/>
                <a:gd name="connsiteY16" fmla="*/ 2457450 h 4972050"/>
                <a:gd name="connsiteX17" fmla="*/ 800100 w 1759270"/>
                <a:gd name="connsiteY17" fmla="*/ 2286000 h 4972050"/>
                <a:gd name="connsiteX18" fmla="*/ 819150 w 1759270"/>
                <a:gd name="connsiteY18" fmla="*/ 2228850 h 4972050"/>
                <a:gd name="connsiteX19" fmla="*/ 838200 w 1759270"/>
                <a:gd name="connsiteY19" fmla="*/ 2152650 h 4972050"/>
                <a:gd name="connsiteX20" fmla="*/ 876300 w 1759270"/>
                <a:gd name="connsiteY20" fmla="*/ 1962150 h 4972050"/>
                <a:gd name="connsiteX21" fmla="*/ 914400 w 1759270"/>
                <a:gd name="connsiteY21" fmla="*/ 1809750 h 4972050"/>
                <a:gd name="connsiteX22" fmla="*/ 971550 w 1759270"/>
                <a:gd name="connsiteY22" fmla="*/ 1600200 h 4972050"/>
                <a:gd name="connsiteX23" fmla="*/ 1171876 w 1759270"/>
                <a:gd name="connsiteY23" fmla="*/ 849406 h 4972050"/>
                <a:gd name="connsiteX24" fmla="*/ 1361601 w 1759270"/>
                <a:gd name="connsiteY24" fmla="*/ 393844 h 4972050"/>
                <a:gd name="connsiteX25" fmla="*/ 1619250 w 1759270"/>
                <a:gd name="connsiteY25" fmla="*/ 152400 h 4972050"/>
                <a:gd name="connsiteX26" fmla="*/ 1752600 w 1759270"/>
                <a:gd name="connsiteY26" fmla="*/ 114300 h 4972050"/>
                <a:gd name="connsiteX27" fmla="*/ 1752600 w 1759270"/>
                <a:gd name="connsiteY27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781050 w 1759270"/>
                <a:gd name="connsiteY15" fmla="*/ 2457450 h 4972050"/>
                <a:gd name="connsiteX16" fmla="*/ 800100 w 1759270"/>
                <a:gd name="connsiteY16" fmla="*/ 2286000 h 4972050"/>
                <a:gd name="connsiteX17" fmla="*/ 819150 w 1759270"/>
                <a:gd name="connsiteY17" fmla="*/ 2228850 h 4972050"/>
                <a:gd name="connsiteX18" fmla="*/ 838200 w 1759270"/>
                <a:gd name="connsiteY18" fmla="*/ 2152650 h 4972050"/>
                <a:gd name="connsiteX19" fmla="*/ 876300 w 1759270"/>
                <a:gd name="connsiteY19" fmla="*/ 1962150 h 4972050"/>
                <a:gd name="connsiteX20" fmla="*/ 914400 w 1759270"/>
                <a:gd name="connsiteY20" fmla="*/ 1809750 h 4972050"/>
                <a:gd name="connsiteX21" fmla="*/ 971550 w 1759270"/>
                <a:gd name="connsiteY21" fmla="*/ 1600200 h 4972050"/>
                <a:gd name="connsiteX22" fmla="*/ 1171876 w 1759270"/>
                <a:gd name="connsiteY22" fmla="*/ 849406 h 4972050"/>
                <a:gd name="connsiteX23" fmla="*/ 1361601 w 1759270"/>
                <a:gd name="connsiteY23" fmla="*/ 393844 h 4972050"/>
                <a:gd name="connsiteX24" fmla="*/ 1619250 w 1759270"/>
                <a:gd name="connsiteY24" fmla="*/ 152400 h 4972050"/>
                <a:gd name="connsiteX25" fmla="*/ 1752600 w 1759270"/>
                <a:gd name="connsiteY25" fmla="*/ 114300 h 4972050"/>
                <a:gd name="connsiteX26" fmla="*/ 1752600 w 1759270"/>
                <a:gd name="connsiteY26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800100 w 1759270"/>
                <a:gd name="connsiteY15" fmla="*/ 2286000 h 4972050"/>
                <a:gd name="connsiteX16" fmla="*/ 819150 w 1759270"/>
                <a:gd name="connsiteY16" fmla="*/ 2228850 h 4972050"/>
                <a:gd name="connsiteX17" fmla="*/ 838200 w 1759270"/>
                <a:gd name="connsiteY17" fmla="*/ 2152650 h 4972050"/>
                <a:gd name="connsiteX18" fmla="*/ 876300 w 1759270"/>
                <a:gd name="connsiteY18" fmla="*/ 1962150 h 4972050"/>
                <a:gd name="connsiteX19" fmla="*/ 914400 w 1759270"/>
                <a:gd name="connsiteY19" fmla="*/ 1809750 h 4972050"/>
                <a:gd name="connsiteX20" fmla="*/ 971550 w 1759270"/>
                <a:gd name="connsiteY20" fmla="*/ 1600200 h 4972050"/>
                <a:gd name="connsiteX21" fmla="*/ 1171876 w 1759270"/>
                <a:gd name="connsiteY21" fmla="*/ 849406 h 4972050"/>
                <a:gd name="connsiteX22" fmla="*/ 1361601 w 1759270"/>
                <a:gd name="connsiteY22" fmla="*/ 393844 h 4972050"/>
                <a:gd name="connsiteX23" fmla="*/ 1619250 w 1759270"/>
                <a:gd name="connsiteY23" fmla="*/ 152400 h 4972050"/>
                <a:gd name="connsiteX24" fmla="*/ 1752600 w 1759270"/>
                <a:gd name="connsiteY24" fmla="*/ 114300 h 4972050"/>
                <a:gd name="connsiteX25" fmla="*/ 1752600 w 1759270"/>
                <a:gd name="connsiteY25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685800 w 1759270"/>
                <a:gd name="connsiteY13" fmla="*/ 2724150 h 4972050"/>
                <a:gd name="connsiteX14" fmla="*/ 704850 w 1759270"/>
                <a:gd name="connsiteY14" fmla="*/ 2667000 h 4972050"/>
                <a:gd name="connsiteX15" fmla="*/ 800100 w 1759270"/>
                <a:gd name="connsiteY15" fmla="*/ 2286000 h 4972050"/>
                <a:gd name="connsiteX16" fmla="*/ 838200 w 1759270"/>
                <a:gd name="connsiteY16" fmla="*/ 2152650 h 4972050"/>
                <a:gd name="connsiteX17" fmla="*/ 876300 w 1759270"/>
                <a:gd name="connsiteY17" fmla="*/ 1962150 h 4972050"/>
                <a:gd name="connsiteX18" fmla="*/ 914400 w 1759270"/>
                <a:gd name="connsiteY18" fmla="*/ 1809750 h 4972050"/>
                <a:gd name="connsiteX19" fmla="*/ 971550 w 1759270"/>
                <a:gd name="connsiteY19" fmla="*/ 1600200 h 4972050"/>
                <a:gd name="connsiteX20" fmla="*/ 1171876 w 1759270"/>
                <a:gd name="connsiteY20" fmla="*/ 849406 h 4972050"/>
                <a:gd name="connsiteX21" fmla="*/ 1361601 w 1759270"/>
                <a:gd name="connsiteY21" fmla="*/ 393844 h 4972050"/>
                <a:gd name="connsiteX22" fmla="*/ 1619250 w 1759270"/>
                <a:gd name="connsiteY22" fmla="*/ 152400 h 4972050"/>
                <a:gd name="connsiteX23" fmla="*/ 1752600 w 1759270"/>
                <a:gd name="connsiteY23" fmla="*/ 114300 h 4972050"/>
                <a:gd name="connsiteX24" fmla="*/ 1752600 w 1759270"/>
                <a:gd name="connsiteY24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647700 w 1759270"/>
                <a:gd name="connsiteY12" fmla="*/ 3162300 h 4972050"/>
                <a:gd name="connsiteX13" fmla="*/ 704850 w 1759270"/>
                <a:gd name="connsiteY13" fmla="*/ 2667000 h 4972050"/>
                <a:gd name="connsiteX14" fmla="*/ 800100 w 1759270"/>
                <a:gd name="connsiteY14" fmla="*/ 2286000 h 4972050"/>
                <a:gd name="connsiteX15" fmla="*/ 838200 w 1759270"/>
                <a:gd name="connsiteY15" fmla="*/ 2152650 h 4972050"/>
                <a:gd name="connsiteX16" fmla="*/ 876300 w 1759270"/>
                <a:gd name="connsiteY16" fmla="*/ 1962150 h 4972050"/>
                <a:gd name="connsiteX17" fmla="*/ 914400 w 1759270"/>
                <a:gd name="connsiteY17" fmla="*/ 1809750 h 4972050"/>
                <a:gd name="connsiteX18" fmla="*/ 971550 w 1759270"/>
                <a:gd name="connsiteY18" fmla="*/ 1600200 h 4972050"/>
                <a:gd name="connsiteX19" fmla="*/ 1171876 w 1759270"/>
                <a:gd name="connsiteY19" fmla="*/ 849406 h 4972050"/>
                <a:gd name="connsiteX20" fmla="*/ 1361601 w 1759270"/>
                <a:gd name="connsiteY20" fmla="*/ 393844 h 4972050"/>
                <a:gd name="connsiteX21" fmla="*/ 1619250 w 1759270"/>
                <a:gd name="connsiteY21" fmla="*/ 152400 h 4972050"/>
                <a:gd name="connsiteX22" fmla="*/ 1752600 w 1759270"/>
                <a:gd name="connsiteY22" fmla="*/ 114300 h 4972050"/>
                <a:gd name="connsiteX23" fmla="*/ 1752600 w 1759270"/>
                <a:gd name="connsiteY23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628650 w 1759270"/>
                <a:gd name="connsiteY11" fmla="*/ 3219450 h 4972050"/>
                <a:gd name="connsiteX12" fmla="*/ 704850 w 1759270"/>
                <a:gd name="connsiteY12" fmla="*/ 2667000 h 4972050"/>
                <a:gd name="connsiteX13" fmla="*/ 800100 w 1759270"/>
                <a:gd name="connsiteY13" fmla="*/ 2286000 h 4972050"/>
                <a:gd name="connsiteX14" fmla="*/ 838200 w 1759270"/>
                <a:gd name="connsiteY14" fmla="*/ 2152650 h 4972050"/>
                <a:gd name="connsiteX15" fmla="*/ 876300 w 1759270"/>
                <a:gd name="connsiteY15" fmla="*/ 1962150 h 4972050"/>
                <a:gd name="connsiteX16" fmla="*/ 914400 w 1759270"/>
                <a:gd name="connsiteY16" fmla="*/ 1809750 h 4972050"/>
                <a:gd name="connsiteX17" fmla="*/ 971550 w 1759270"/>
                <a:gd name="connsiteY17" fmla="*/ 1600200 h 4972050"/>
                <a:gd name="connsiteX18" fmla="*/ 1171876 w 1759270"/>
                <a:gd name="connsiteY18" fmla="*/ 849406 h 4972050"/>
                <a:gd name="connsiteX19" fmla="*/ 1361601 w 1759270"/>
                <a:gd name="connsiteY19" fmla="*/ 393844 h 4972050"/>
                <a:gd name="connsiteX20" fmla="*/ 1619250 w 1759270"/>
                <a:gd name="connsiteY20" fmla="*/ 152400 h 4972050"/>
                <a:gd name="connsiteX21" fmla="*/ 1752600 w 1759270"/>
                <a:gd name="connsiteY21" fmla="*/ 114300 h 4972050"/>
                <a:gd name="connsiteX22" fmla="*/ 1752600 w 1759270"/>
                <a:gd name="connsiteY22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57200 w 1759270"/>
                <a:gd name="connsiteY8" fmla="*/ 3486150 h 4972050"/>
                <a:gd name="connsiteX9" fmla="*/ 495300 w 1759270"/>
                <a:gd name="connsiteY9" fmla="*/ 3333750 h 4972050"/>
                <a:gd name="connsiteX10" fmla="*/ 514350 w 1759270"/>
                <a:gd name="connsiteY10" fmla="*/ 3276600 h 4972050"/>
                <a:gd name="connsiteX11" fmla="*/ 704850 w 1759270"/>
                <a:gd name="connsiteY11" fmla="*/ 2667000 h 4972050"/>
                <a:gd name="connsiteX12" fmla="*/ 800100 w 1759270"/>
                <a:gd name="connsiteY12" fmla="*/ 2286000 h 4972050"/>
                <a:gd name="connsiteX13" fmla="*/ 838200 w 1759270"/>
                <a:gd name="connsiteY13" fmla="*/ 2152650 h 4972050"/>
                <a:gd name="connsiteX14" fmla="*/ 876300 w 1759270"/>
                <a:gd name="connsiteY14" fmla="*/ 1962150 h 4972050"/>
                <a:gd name="connsiteX15" fmla="*/ 914400 w 1759270"/>
                <a:gd name="connsiteY15" fmla="*/ 1809750 h 4972050"/>
                <a:gd name="connsiteX16" fmla="*/ 971550 w 1759270"/>
                <a:gd name="connsiteY16" fmla="*/ 1600200 h 4972050"/>
                <a:gd name="connsiteX17" fmla="*/ 1171876 w 1759270"/>
                <a:gd name="connsiteY17" fmla="*/ 849406 h 4972050"/>
                <a:gd name="connsiteX18" fmla="*/ 1361601 w 1759270"/>
                <a:gd name="connsiteY18" fmla="*/ 393844 h 4972050"/>
                <a:gd name="connsiteX19" fmla="*/ 1619250 w 1759270"/>
                <a:gd name="connsiteY19" fmla="*/ 152400 h 4972050"/>
                <a:gd name="connsiteX20" fmla="*/ 1752600 w 1759270"/>
                <a:gd name="connsiteY20" fmla="*/ 114300 h 4972050"/>
                <a:gd name="connsiteX21" fmla="*/ 1752600 w 1759270"/>
                <a:gd name="connsiteY21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495300 w 1759270"/>
                <a:gd name="connsiteY8" fmla="*/ 3333750 h 4972050"/>
                <a:gd name="connsiteX9" fmla="*/ 514350 w 1759270"/>
                <a:gd name="connsiteY9" fmla="*/ 3276600 h 4972050"/>
                <a:gd name="connsiteX10" fmla="*/ 704850 w 1759270"/>
                <a:gd name="connsiteY10" fmla="*/ 2667000 h 4972050"/>
                <a:gd name="connsiteX11" fmla="*/ 800100 w 1759270"/>
                <a:gd name="connsiteY11" fmla="*/ 2286000 h 4972050"/>
                <a:gd name="connsiteX12" fmla="*/ 838200 w 1759270"/>
                <a:gd name="connsiteY12" fmla="*/ 2152650 h 4972050"/>
                <a:gd name="connsiteX13" fmla="*/ 876300 w 1759270"/>
                <a:gd name="connsiteY13" fmla="*/ 1962150 h 4972050"/>
                <a:gd name="connsiteX14" fmla="*/ 914400 w 1759270"/>
                <a:gd name="connsiteY14" fmla="*/ 1809750 h 4972050"/>
                <a:gd name="connsiteX15" fmla="*/ 971550 w 1759270"/>
                <a:gd name="connsiteY15" fmla="*/ 1600200 h 4972050"/>
                <a:gd name="connsiteX16" fmla="*/ 1171876 w 1759270"/>
                <a:gd name="connsiteY16" fmla="*/ 849406 h 4972050"/>
                <a:gd name="connsiteX17" fmla="*/ 1361601 w 1759270"/>
                <a:gd name="connsiteY17" fmla="*/ 393844 h 4972050"/>
                <a:gd name="connsiteX18" fmla="*/ 1619250 w 1759270"/>
                <a:gd name="connsiteY18" fmla="*/ 152400 h 4972050"/>
                <a:gd name="connsiteX19" fmla="*/ 1752600 w 1759270"/>
                <a:gd name="connsiteY19" fmla="*/ 114300 h 4972050"/>
                <a:gd name="connsiteX20" fmla="*/ 1752600 w 1759270"/>
                <a:gd name="connsiteY20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23850 w 1759270"/>
                <a:gd name="connsiteY6" fmla="*/ 3867150 h 4972050"/>
                <a:gd name="connsiteX7" fmla="*/ 381000 w 1759270"/>
                <a:gd name="connsiteY7" fmla="*/ 3676650 h 4972050"/>
                <a:gd name="connsiteX8" fmla="*/ 514350 w 1759270"/>
                <a:gd name="connsiteY8" fmla="*/ 3276600 h 4972050"/>
                <a:gd name="connsiteX9" fmla="*/ 704850 w 1759270"/>
                <a:gd name="connsiteY9" fmla="*/ 2667000 h 4972050"/>
                <a:gd name="connsiteX10" fmla="*/ 800100 w 1759270"/>
                <a:gd name="connsiteY10" fmla="*/ 2286000 h 4972050"/>
                <a:gd name="connsiteX11" fmla="*/ 838200 w 1759270"/>
                <a:gd name="connsiteY11" fmla="*/ 2152650 h 4972050"/>
                <a:gd name="connsiteX12" fmla="*/ 876300 w 1759270"/>
                <a:gd name="connsiteY12" fmla="*/ 1962150 h 4972050"/>
                <a:gd name="connsiteX13" fmla="*/ 914400 w 1759270"/>
                <a:gd name="connsiteY13" fmla="*/ 1809750 h 4972050"/>
                <a:gd name="connsiteX14" fmla="*/ 971550 w 1759270"/>
                <a:gd name="connsiteY14" fmla="*/ 1600200 h 4972050"/>
                <a:gd name="connsiteX15" fmla="*/ 1171876 w 1759270"/>
                <a:gd name="connsiteY15" fmla="*/ 849406 h 4972050"/>
                <a:gd name="connsiteX16" fmla="*/ 1361601 w 1759270"/>
                <a:gd name="connsiteY16" fmla="*/ 393844 h 4972050"/>
                <a:gd name="connsiteX17" fmla="*/ 1619250 w 1759270"/>
                <a:gd name="connsiteY17" fmla="*/ 152400 h 4972050"/>
                <a:gd name="connsiteX18" fmla="*/ 1752600 w 1759270"/>
                <a:gd name="connsiteY18" fmla="*/ 114300 h 4972050"/>
                <a:gd name="connsiteX19" fmla="*/ 1752600 w 1759270"/>
                <a:gd name="connsiteY19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66700 w 1759270"/>
                <a:gd name="connsiteY4" fmla="*/ 4038600 h 4972050"/>
                <a:gd name="connsiteX5" fmla="*/ 285750 w 1759270"/>
                <a:gd name="connsiteY5" fmla="*/ 3943350 h 4972050"/>
                <a:gd name="connsiteX6" fmla="*/ 381000 w 1759270"/>
                <a:gd name="connsiteY6" fmla="*/ 3676650 h 4972050"/>
                <a:gd name="connsiteX7" fmla="*/ 514350 w 1759270"/>
                <a:gd name="connsiteY7" fmla="*/ 3276600 h 4972050"/>
                <a:gd name="connsiteX8" fmla="*/ 704850 w 1759270"/>
                <a:gd name="connsiteY8" fmla="*/ 2667000 h 4972050"/>
                <a:gd name="connsiteX9" fmla="*/ 800100 w 1759270"/>
                <a:gd name="connsiteY9" fmla="*/ 2286000 h 4972050"/>
                <a:gd name="connsiteX10" fmla="*/ 838200 w 1759270"/>
                <a:gd name="connsiteY10" fmla="*/ 2152650 h 4972050"/>
                <a:gd name="connsiteX11" fmla="*/ 876300 w 1759270"/>
                <a:gd name="connsiteY11" fmla="*/ 1962150 h 4972050"/>
                <a:gd name="connsiteX12" fmla="*/ 914400 w 1759270"/>
                <a:gd name="connsiteY12" fmla="*/ 1809750 h 4972050"/>
                <a:gd name="connsiteX13" fmla="*/ 971550 w 1759270"/>
                <a:gd name="connsiteY13" fmla="*/ 1600200 h 4972050"/>
                <a:gd name="connsiteX14" fmla="*/ 1171876 w 1759270"/>
                <a:gd name="connsiteY14" fmla="*/ 849406 h 4972050"/>
                <a:gd name="connsiteX15" fmla="*/ 1361601 w 1759270"/>
                <a:gd name="connsiteY15" fmla="*/ 393844 h 4972050"/>
                <a:gd name="connsiteX16" fmla="*/ 1619250 w 1759270"/>
                <a:gd name="connsiteY16" fmla="*/ 152400 h 4972050"/>
                <a:gd name="connsiteX17" fmla="*/ 1752600 w 1759270"/>
                <a:gd name="connsiteY17" fmla="*/ 114300 h 4972050"/>
                <a:gd name="connsiteX18" fmla="*/ 1752600 w 1759270"/>
                <a:gd name="connsiteY18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190500 w 1759270"/>
                <a:gd name="connsiteY3" fmla="*/ 4210050 h 4972050"/>
                <a:gd name="connsiteX4" fmla="*/ 285750 w 1759270"/>
                <a:gd name="connsiteY4" fmla="*/ 3943350 h 4972050"/>
                <a:gd name="connsiteX5" fmla="*/ 381000 w 1759270"/>
                <a:gd name="connsiteY5" fmla="*/ 3676650 h 4972050"/>
                <a:gd name="connsiteX6" fmla="*/ 514350 w 1759270"/>
                <a:gd name="connsiteY6" fmla="*/ 3276600 h 4972050"/>
                <a:gd name="connsiteX7" fmla="*/ 704850 w 1759270"/>
                <a:gd name="connsiteY7" fmla="*/ 2667000 h 4972050"/>
                <a:gd name="connsiteX8" fmla="*/ 800100 w 1759270"/>
                <a:gd name="connsiteY8" fmla="*/ 2286000 h 4972050"/>
                <a:gd name="connsiteX9" fmla="*/ 838200 w 1759270"/>
                <a:gd name="connsiteY9" fmla="*/ 2152650 h 4972050"/>
                <a:gd name="connsiteX10" fmla="*/ 876300 w 1759270"/>
                <a:gd name="connsiteY10" fmla="*/ 1962150 h 4972050"/>
                <a:gd name="connsiteX11" fmla="*/ 914400 w 1759270"/>
                <a:gd name="connsiteY11" fmla="*/ 1809750 h 4972050"/>
                <a:gd name="connsiteX12" fmla="*/ 971550 w 1759270"/>
                <a:gd name="connsiteY12" fmla="*/ 1600200 h 4972050"/>
                <a:gd name="connsiteX13" fmla="*/ 1171876 w 1759270"/>
                <a:gd name="connsiteY13" fmla="*/ 849406 h 4972050"/>
                <a:gd name="connsiteX14" fmla="*/ 1361601 w 1759270"/>
                <a:gd name="connsiteY14" fmla="*/ 393844 h 4972050"/>
                <a:gd name="connsiteX15" fmla="*/ 1619250 w 1759270"/>
                <a:gd name="connsiteY15" fmla="*/ 152400 h 4972050"/>
                <a:gd name="connsiteX16" fmla="*/ 1752600 w 1759270"/>
                <a:gd name="connsiteY16" fmla="*/ 114300 h 4972050"/>
                <a:gd name="connsiteX17" fmla="*/ 1752600 w 1759270"/>
                <a:gd name="connsiteY17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95250 w 1759270"/>
                <a:gd name="connsiteY2" fmla="*/ 4324350 h 4972050"/>
                <a:gd name="connsiteX3" fmla="*/ 285750 w 1759270"/>
                <a:gd name="connsiteY3" fmla="*/ 3943350 h 4972050"/>
                <a:gd name="connsiteX4" fmla="*/ 381000 w 1759270"/>
                <a:gd name="connsiteY4" fmla="*/ 3676650 h 4972050"/>
                <a:gd name="connsiteX5" fmla="*/ 514350 w 1759270"/>
                <a:gd name="connsiteY5" fmla="*/ 3276600 h 4972050"/>
                <a:gd name="connsiteX6" fmla="*/ 704850 w 1759270"/>
                <a:gd name="connsiteY6" fmla="*/ 2667000 h 4972050"/>
                <a:gd name="connsiteX7" fmla="*/ 800100 w 1759270"/>
                <a:gd name="connsiteY7" fmla="*/ 2286000 h 4972050"/>
                <a:gd name="connsiteX8" fmla="*/ 838200 w 1759270"/>
                <a:gd name="connsiteY8" fmla="*/ 2152650 h 4972050"/>
                <a:gd name="connsiteX9" fmla="*/ 876300 w 1759270"/>
                <a:gd name="connsiteY9" fmla="*/ 1962150 h 4972050"/>
                <a:gd name="connsiteX10" fmla="*/ 914400 w 1759270"/>
                <a:gd name="connsiteY10" fmla="*/ 1809750 h 4972050"/>
                <a:gd name="connsiteX11" fmla="*/ 971550 w 1759270"/>
                <a:gd name="connsiteY11" fmla="*/ 1600200 h 4972050"/>
                <a:gd name="connsiteX12" fmla="*/ 1171876 w 1759270"/>
                <a:gd name="connsiteY12" fmla="*/ 849406 h 4972050"/>
                <a:gd name="connsiteX13" fmla="*/ 1361601 w 1759270"/>
                <a:gd name="connsiteY13" fmla="*/ 393844 h 4972050"/>
                <a:gd name="connsiteX14" fmla="*/ 1619250 w 1759270"/>
                <a:gd name="connsiteY14" fmla="*/ 152400 h 4972050"/>
                <a:gd name="connsiteX15" fmla="*/ 1752600 w 1759270"/>
                <a:gd name="connsiteY15" fmla="*/ 114300 h 4972050"/>
                <a:gd name="connsiteX16" fmla="*/ 1752600 w 1759270"/>
                <a:gd name="connsiteY16" fmla="*/ 0 h 4972050"/>
                <a:gd name="connsiteX0" fmla="*/ 0 w 1759270"/>
                <a:gd name="connsiteY0" fmla="*/ 4972050 h 4972050"/>
                <a:gd name="connsiteX1" fmla="*/ 38100 w 1759270"/>
                <a:gd name="connsiteY1" fmla="*/ 4552950 h 4972050"/>
                <a:gd name="connsiteX2" fmla="*/ 128350 w 1759270"/>
                <a:gd name="connsiteY2" fmla="*/ 4374000 h 4972050"/>
                <a:gd name="connsiteX3" fmla="*/ 285750 w 1759270"/>
                <a:gd name="connsiteY3" fmla="*/ 3943350 h 4972050"/>
                <a:gd name="connsiteX4" fmla="*/ 381000 w 1759270"/>
                <a:gd name="connsiteY4" fmla="*/ 3676650 h 4972050"/>
                <a:gd name="connsiteX5" fmla="*/ 514350 w 1759270"/>
                <a:gd name="connsiteY5" fmla="*/ 3276600 h 4972050"/>
                <a:gd name="connsiteX6" fmla="*/ 704850 w 1759270"/>
                <a:gd name="connsiteY6" fmla="*/ 2667000 h 4972050"/>
                <a:gd name="connsiteX7" fmla="*/ 800100 w 1759270"/>
                <a:gd name="connsiteY7" fmla="*/ 2286000 h 4972050"/>
                <a:gd name="connsiteX8" fmla="*/ 838200 w 1759270"/>
                <a:gd name="connsiteY8" fmla="*/ 2152650 h 4972050"/>
                <a:gd name="connsiteX9" fmla="*/ 876300 w 1759270"/>
                <a:gd name="connsiteY9" fmla="*/ 1962150 h 4972050"/>
                <a:gd name="connsiteX10" fmla="*/ 914400 w 1759270"/>
                <a:gd name="connsiteY10" fmla="*/ 1809750 h 4972050"/>
                <a:gd name="connsiteX11" fmla="*/ 971550 w 1759270"/>
                <a:gd name="connsiteY11" fmla="*/ 1600200 h 4972050"/>
                <a:gd name="connsiteX12" fmla="*/ 1171876 w 1759270"/>
                <a:gd name="connsiteY12" fmla="*/ 849406 h 4972050"/>
                <a:gd name="connsiteX13" fmla="*/ 1361601 w 1759270"/>
                <a:gd name="connsiteY13" fmla="*/ 393844 h 4972050"/>
                <a:gd name="connsiteX14" fmla="*/ 1619250 w 1759270"/>
                <a:gd name="connsiteY14" fmla="*/ 152400 h 4972050"/>
                <a:gd name="connsiteX15" fmla="*/ 1752600 w 1759270"/>
                <a:gd name="connsiteY15" fmla="*/ 114300 h 4972050"/>
                <a:gd name="connsiteX16" fmla="*/ 1752600 w 1759270"/>
                <a:gd name="connsiteY16" fmla="*/ 0 h 4972050"/>
                <a:gd name="connsiteX0" fmla="*/ 0 w 1759270"/>
                <a:gd name="connsiteY0" fmla="*/ 4972050 h 4972050"/>
                <a:gd name="connsiteX1" fmla="*/ 75338 w 1759270"/>
                <a:gd name="connsiteY1" fmla="*/ 4590188 h 4972050"/>
                <a:gd name="connsiteX2" fmla="*/ 128350 w 1759270"/>
                <a:gd name="connsiteY2" fmla="*/ 4374000 h 4972050"/>
                <a:gd name="connsiteX3" fmla="*/ 285750 w 1759270"/>
                <a:gd name="connsiteY3" fmla="*/ 3943350 h 4972050"/>
                <a:gd name="connsiteX4" fmla="*/ 381000 w 1759270"/>
                <a:gd name="connsiteY4" fmla="*/ 3676650 h 4972050"/>
                <a:gd name="connsiteX5" fmla="*/ 514350 w 1759270"/>
                <a:gd name="connsiteY5" fmla="*/ 3276600 h 4972050"/>
                <a:gd name="connsiteX6" fmla="*/ 704850 w 1759270"/>
                <a:gd name="connsiteY6" fmla="*/ 2667000 h 4972050"/>
                <a:gd name="connsiteX7" fmla="*/ 800100 w 1759270"/>
                <a:gd name="connsiteY7" fmla="*/ 2286000 h 4972050"/>
                <a:gd name="connsiteX8" fmla="*/ 838200 w 1759270"/>
                <a:gd name="connsiteY8" fmla="*/ 2152650 h 4972050"/>
                <a:gd name="connsiteX9" fmla="*/ 876300 w 1759270"/>
                <a:gd name="connsiteY9" fmla="*/ 1962150 h 4972050"/>
                <a:gd name="connsiteX10" fmla="*/ 914400 w 1759270"/>
                <a:gd name="connsiteY10" fmla="*/ 1809750 h 4972050"/>
                <a:gd name="connsiteX11" fmla="*/ 971550 w 1759270"/>
                <a:gd name="connsiteY11" fmla="*/ 1600200 h 4972050"/>
                <a:gd name="connsiteX12" fmla="*/ 1171876 w 1759270"/>
                <a:gd name="connsiteY12" fmla="*/ 849406 h 4972050"/>
                <a:gd name="connsiteX13" fmla="*/ 1361601 w 1759270"/>
                <a:gd name="connsiteY13" fmla="*/ 393844 h 4972050"/>
                <a:gd name="connsiteX14" fmla="*/ 1619250 w 1759270"/>
                <a:gd name="connsiteY14" fmla="*/ 152400 h 4972050"/>
                <a:gd name="connsiteX15" fmla="*/ 1752600 w 1759270"/>
                <a:gd name="connsiteY15" fmla="*/ 114300 h 4972050"/>
                <a:gd name="connsiteX16" fmla="*/ 1752600 w 1759270"/>
                <a:gd name="connsiteY16" fmla="*/ 0 h 4972050"/>
                <a:gd name="connsiteX0" fmla="*/ 0 w 1759270"/>
                <a:gd name="connsiteY0" fmla="*/ 4972050 h 4972050"/>
                <a:gd name="connsiteX1" fmla="*/ 75338 w 1759270"/>
                <a:gd name="connsiteY1" fmla="*/ 4590188 h 4972050"/>
                <a:gd name="connsiteX2" fmla="*/ 285750 w 1759270"/>
                <a:gd name="connsiteY2" fmla="*/ 3943350 h 4972050"/>
                <a:gd name="connsiteX3" fmla="*/ 381000 w 1759270"/>
                <a:gd name="connsiteY3" fmla="*/ 3676650 h 4972050"/>
                <a:gd name="connsiteX4" fmla="*/ 514350 w 1759270"/>
                <a:gd name="connsiteY4" fmla="*/ 3276600 h 4972050"/>
                <a:gd name="connsiteX5" fmla="*/ 704850 w 1759270"/>
                <a:gd name="connsiteY5" fmla="*/ 2667000 h 4972050"/>
                <a:gd name="connsiteX6" fmla="*/ 800100 w 1759270"/>
                <a:gd name="connsiteY6" fmla="*/ 2286000 h 4972050"/>
                <a:gd name="connsiteX7" fmla="*/ 838200 w 1759270"/>
                <a:gd name="connsiteY7" fmla="*/ 2152650 h 4972050"/>
                <a:gd name="connsiteX8" fmla="*/ 876300 w 1759270"/>
                <a:gd name="connsiteY8" fmla="*/ 1962150 h 4972050"/>
                <a:gd name="connsiteX9" fmla="*/ 914400 w 1759270"/>
                <a:gd name="connsiteY9" fmla="*/ 1809750 h 4972050"/>
                <a:gd name="connsiteX10" fmla="*/ 971550 w 1759270"/>
                <a:gd name="connsiteY10" fmla="*/ 1600200 h 4972050"/>
                <a:gd name="connsiteX11" fmla="*/ 1171876 w 1759270"/>
                <a:gd name="connsiteY11" fmla="*/ 849406 h 4972050"/>
                <a:gd name="connsiteX12" fmla="*/ 1361601 w 1759270"/>
                <a:gd name="connsiteY12" fmla="*/ 393844 h 4972050"/>
                <a:gd name="connsiteX13" fmla="*/ 1619250 w 1759270"/>
                <a:gd name="connsiteY13" fmla="*/ 152400 h 4972050"/>
                <a:gd name="connsiteX14" fmla="*/ 1752600 w 1759270"/>
                <a:gd name="connsiteY14" fmla="*/ 114300 h 4972050"/>
                <a:gd name="connsiteX15" fmla="*/ 1752600 w 1759270"/>
                <a:gd name="connsiteY15" fmla="*/ 0 h 4972050"/>
                <a:gd name="connsiteX0" fmla="*/ 0 w 1752600"/>
                <a:gd name="connsiteY0" fmla="*/ 4972050 h 4972050"/>
                <a:gd name="connsiteX1" fmla="*/ 75338 w 1752600"/>
                <a:gd name="connsiteY1" fmla="*/ 4590188 h 4972050"/>
                <a:gd name="connsiteX2" fmla="*/ 285750 w 1752600"/>
                <a:gd name="connsiteY2" fmla="*/ 3943350 h 4972050"/>
                <a:gd name="connsiteX3" fmla="*/ 381000 w 1752600"/>
                <a:gd name="connsiteY3" fmla="*/ 3676650 h 4972050"/>
                <a:gd name="connsiteX4" fmla="*/ 514350 w 1752600"/>
                <a:gd name="connsiteY4" fmla="*/ 3276600 h 4972050"/>
                <a:gd name="connsiteX5" fmla="*/ 704850 w 1752600"/>
                <a:gd name="connsiteY5" fmla="*/ 2667000 h 4972050"/>
                <a:gd name="connsiteX6" fmla="*/ 800100 w 1752600"/>
                <a:gd name="connsiteY6" fmla="*/ 2286000 h 4972050"/>
                <a:gd name="connsiteX7" fmla="*/ 838200 w 1752600"/>
                <a:gd name="connsiteY7" fmla="*/ 2152650 h 4972050"/>
                <a:gd name="connsiteX8" fmla="*/ 876300 w 1752600"/>
                <a:gd name="connsiteY8" fmla="*/ 1962150 h 4972050"/>
                <a:gd name="connsiteX9" fmla="*/ 914400 w 1752600"/>
                <a:gd name="connsiteY9" fmla="*/ 1809750 h 4972050"/>
                <a:gd name="connsiteX10" fmla="*/ 971550 w 1752600"/>
                <a:gd name="connsiteY10" fmla="*/ 1600200 h 4972050"/>
                <a:gd name="connsiteX11" fmla="*/ 1171876 w 1752600"/>
                <a:gd name="connsiteY11" fmla="*/ 849406 h 4972050"/>
                <a:gd name="connsiteX12" fmla="*/ 1361601 w 1752600"/>
                <a:gd name="connsiteY12" fmla="*/ 393844 h 4972050"/>
                <a:gd name="connsiteX13" fmla="*/ 1619250 w 1752600"/>
                <a:gd name="connsiteY13" fmla="*/ 152400 h 4972050"/>
                <a:gd name="connsiteX14" fmla="*/ 1752600 w 1752600"/>
                <a:gd name="connsiteY14" fmla="*/ 0 h 4972050"/>
                <a:gd name="connsiteX0" fmla="*/ 0 w 1752600"/>
                <a:gd name="connsiteY0" fmla="*/ 4972050 h 4972050"/>
                <a:gd name="connsiteX1" fmla="*/ 75338 w 1752600"/>
                <a:gd name="connsiteY1" fmla="*/ 4590188 h 4972050"/>
                <a:gd name="connsiteX2" fmla="*/ 285750 w 1752600"/>
                <a:gd name="connsiteY2" fmla="*/ 3943350 h 4972050"/>
                <a:gd name="connsiteX3" fmla="*/ 381000 w 1752600"/>
                <a:gd name="connsiteY3" fmla="*/ 3676650 h 4972050"/>
                <a:gd name="connsiteX4" fmla="*/ 514350 w 1752600"/>
                <a:gd name="connsiteY4" fmla="*/ 3276600 h 4972050"/>
                <a:gd name="connsiteX5" fmla="*/ 704850 w 1752600"/>
                <a:gd name="connsiteY5" fmla="*/ 2667000 h 4972050"/>
                <a:gd name="connsiteX6" fmla="*/ 800100 w 1752600"/>
                <a:gd name="connsiteY6" fmla="*/ 2286000 h 4972050"/>
                <a:gd name="connsiteX7" fmla="*/ 838200 w 1752600"/>
                <a:gd name="connsiteY7" fmla="*/ 2152650 h 4972050"/>
                <a:gd name="connsiteX8" fmla="*/ 876300 w 1752600"/>
                <a:gd name="connsiteY8" fmla="*/ 1962150 h 4972050"/>
                <a:gd name="connsiteX9" fmla="*/ 914400 w 1752600"/>
                <a:gd name="connsiteY9" fmla="*/ 1809750 h 4972050"/>
                <a:gd name="connsiteX10" fmla="*/ 971550 w 1752600"/>
                <a:gd name="connsiteY10" fmla="*/ 1600200 h 4972050"/>
                <a:gd name="connsiteX11" fmla="*/ 1171876 w 1752600"/>
                <a:gd name="connsiteY11" fmla="*/ 849406 h 4972050"/>
                <a:gd name="connsiteX12" fmla="*/ 1361601 w 1752600"/>
                <a:gd name="connsiteY12" fmla="*/ 393844 h 4972050"/>
                <a:gd name="connsiteX13" fmla="*/ 1507536 w 1752600"/>
                <a:gd name="connsiteY13" fmla="*/ 181363 h 4972050"/>
                <a:gd name="connsiteX14" fmla="*/ 1752600 w 1752600"/>
                <a:gd name="connsiteY14" fmla="*/ 0 h 4972050"/>
                <a:gd name="connsiteX0" fmla="*/ 0 w 1669849"/>
                <a:gd name="connsiteY0" fmla="*/ 4905849 h 4905849"/>
                <a:gd name="connsiteX1" fmla="*/ 75338 w 1669849"/>
                <a:gd name="connsiteY1" fmla="*/ 4523987 h 4905849"/>
                <a:gd name="connsiteX2" fmla="*/ 285750 w 1669849"/>
                <a:gd name="connsiteY2" fmla="*/ 3877149 h 4905849"/>
                <a:gd name="connsiteX3" fmla="*/ 381000 w 1669849"/>
                <a:gd name="connsiteY3" fmla="*/ 3610449 h 4905849"/>
                <a:gd name="connsiteX4" fmla="*/ 514350 w 1669849"/>
                <a:gd name="connsiteY4" fmla="*/ 3210399 h 4905849"/>
                <a:gd name="connsiteX5" fmla="*/ 704850 w 1669849"/>
                <a:gd name="connsiteY5" fmla="*/ 2600799 h 4905849"/>
                <a:gd name="connsiteX6" fmla="*/ 800100 w 1669849"/>
                <a:gd name="connsiteY6" fmla="*/ 2219799 h 4905849"/>
                <a:gd name="connsiteX7" fmla="*/ 838200 w 1669849"/>
                <a:gd name="connsiteY7" fmla="*/ 2086449 h 4905849"/>
                <a:gd name="connsiteX8" fmla="*/ 876300 w 1669849"/>
                <a:gd name="connsiteY8" fmla="*/ 1895949 h 4905849"/>
                <a:gd name="connsiteX9" fmla="*/ 914400 w 1669849"/>
                <a:gd name="connsiteY9" fmla="*/ 1743549 h 4905849"/>
                <a:gd name="connsiteX10" fmla="*/ 971550 w 1669849"/>
                <a:gd name="connsiteY10" fmla="*/ 1533999 h 4905849"/>
                <a:gd name="connsiteX11" fmla="*/ 1171876 w 1669849"/>
                <a:gd name="connsiteY11" fmla="*/ 783205 h 4905849"/>
                <a:gd name="connsiteX12" fmla="*/ 1361601 w 1669849"/>
                <a:gd name="connsiteY12" fmla="*/ 327643 h 4905849"/>
                <a:gd name="connsiteX13" fmla="*/ 1507536 w 1669849"/>
                <a:gd name="connsiteY13" fmla="*/ 115162 h 4905849"/>
                <a:gd name="connsiteX14" fmla="*/ 1669849 w 1669849"/>
                <a:gd name="connsiteY14" fmla="*/ 0 h 490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9849" h="4905849">
                  <a:moveTo>
                    <a:pt x="0" y="4905849"/>
                  </a:moveTo>
                  <a:cubicBezTo>
                    <a:pt x="15210" y="4692903"/>
                    <a:pt x="27713" y="4695437"/>
                    <a:pt x="75338" y="4523987"/>
                  </a:cubicBezTo>
                  <a:cubicBezTo>
                    <a:pt x="122963" y="4352537"/>
                    <a:pt x="234806" y="4029405"/>
                    <a:pt x="285750" y="3877149"/>
                  </a:cubicBezTo>
                  <a:cubicBezTo>
                    <a:pt x="336694" y="3724893"/>
                    <a:pt x="342900" y="3721574"/>
                    <a:pt x="381000" y="3610449"/>
                  </a:cubicBezTo>
                  <a:cubicBezTo>
                    <a:pt x="419100" y="3499324"/>
                    <a:pt x="460375" y="3378674"/>
                    <a:pt x="514350" y="3210399"/>
                  </a:cubicBezTo>
                  <a:cubicBezTo>
                    <a:pt x="568325" y="3042124"/>
                    <a:pt x="657225" y="2765899"/>
                    <a:pt x="704850" y="2600799"/>
                  </a:cubicBezTo>
                  <a:cubicBezTo>
                    <a:pt x="752475" y="2435699"/>
                    <a:pt x="777875" y="2305524"/>
                    <a:pt x="800100" y="2219799"/>
                  </a:cubicBezTo>
                  <a:cubicBezTo>
                    <a:pt x="822325" y="2134074"/>
                    <a:pt x="825500" y="2140424"/>
                    <a:pt x="838200" y="2086449"/>
                  </a:cubicBezTo>
                  <a:cubicBezTo>
                    <a:pt x="850900" y="2032474"/>
                    <a:pt x="863600" y="1953099"/>
                    <a:pt x="876300" y="1895949"/>
                  </a:cubicBezTo>
                  <a:cubicBezTo>
                    <a:pt x="889000" y="1838799"/>
                    <a:pt x="898525" y="1803874"/>
                    <a:pt x="914400" y="1743549"/>
                  </a:cubicBezTo>
                  <a:cubicBezTo>
                    <a:pt x="930275" y="1683224"/>
                    <a:pt x="928637" y="1694056"/>
                    <a:pt x="971550" y="1533999"/>
                  </a:cubicBezTo>
                  <a:cubicBezTo>
                    <a:pt x="1014463" y="1373942"/>
                    <a:pt x="1144393" y="871559"/>
                    <a:pt x="1171876" y="783205"/>
                  </a:cubicBezTo>
                  <a:cubicBezTo>
                    <a:pt x="1235118" y="631351"/>
                    <a:pt x="1305658" y="438983"/>
                    <a:pt x="1361601" y="327643"/>
                  </a:cubicBezTo>
                  <a:cubicBezTo>
                    <a:pt x="1417544" y="216303"/>
                    <a:pt x="1456161" y="169769"/>
                    <a:pt x="1507536" y="115162"/>
                  </a:cubicBezTo>
                  <a:cubicBezTo>
                    <a:pt x="1558911" y="60555"/>
                    <a:pt x="1642068" y="31750"/>
                    <a:pt x="1669849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12567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DA7A-1FD4-4FBA-9ED3-E23B9B0B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Gated recurrent unit </a:t>
            </a:r>
          </a:p>
        </p:txBody>
      </p:sp>
      <p:pic>
        <p:nvPicPr>
          <p:cNvPr id="3" name="Image 5" descr="A gated recurrent unit neural network.">
            <a:extLst>
              <a:ext uri="{FF2B5EF4-FFF2-40B4-BE49-F238E27FC236}">
                <a16:creationId xmlns:a16="http://schemas.microsoft.com/office/drawing/2014/main" id="{44678D43-94E2-4BE5-A237-9799E90D4A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25" y="1752287"/>
            <a:ext cx="8497553" cy="28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608982" y="4816724"/>
            <a:ext cx="10693781" cy="1660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CA" sz="2700" dirty="0">
                <a:latin typeface="+mn-lt"/>
              </a:rPr>
              <a:t>LSTM simplifié sans porte de sortie et sans mémoire de cellule </a:t>
            </a:r>
          </a:p>
          <a:p>
            <a:pPr marL="1076325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CA" sz="2400" dirty="0">
                <a:latin typeface="+mn-lt"/>
              </a:rPr>
              <a:t>Une porte de remise à zéro </a:t>
            </a:r>
            <a:r>
              <a:rPr lang="fr-CA" sz="2400" b="1" i="1" dirty="0" err="1">
                <a:latin typeface="+mn-lt"/>
              </a:rPr>
              <a:t>r</a:t>
            </a:r>
            <a:r>
              <a:rPr lang="fr-CA" sz="2400" b="1" i="1" baseline="-25000" dirty="0" err="1">
                <a:latin typeface="+mn-lt"/>
              </a:rPr>
              <a:t>t</a:t>
            </a:r>
            <a:r>
              <a:rPr lang="fr-CA" sz="2400" dirty="0">
                <a:latin typeface="+mn-lt"/>
              </a:rPr>
              <a:t> décide quoi garder de la mémoire précédente et une porte de mise à jour </a:t>
            </a:r>
            <a:r>
              <a:rPr lang="fr-CA" sz="2400" b="1" i="1" dirty="0" err="1">
                <a:latin typeface="+mn-lt"/>
              </a:rPr>
              <a:t>z</a:t>
            </a:r>
            <a:r>
              <a:rPr lang="fr-CA" sz="2400" b="1" i="1" baseline="-25000" dirty="0" err="1">
                <a:latin typeface="+mn-lt"/>
              </a:rPr>
              <a:t>t</a:t>
            </a:r>
            <a:r>
              <a:rPr lang="fr-CA" sz="2400" b="1" i="1" baseline="-25000" dirty="0">
                <a:latin typeface="+mn-lt"/>
              </a:rPr>
              <a:t> </a:t>
            </a:r>
            <a:r>
              <a:rPr lang="fr-CA" sz="2400" dirty="0">
                <a:latin typeface="+mn-lt"/>
              </a:rPr>
              <a:t>décide quoi retenir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10135478" y="1755709"/>
            <a:ext cx="1349927" cy="435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sz="1500" dirty="0">
                <a:solidFill>
                  <a:schemeClr val="bg1">
                    <a:lumMod val="65000"/>
                  </a:schemeClr>
                </a:solidFill>
              </a:rPr>
              <a:t>Quoi retenir</a:t>
            </a:r>
          </a:p>
        </p:txBody>
      </p:sp>
      <p:cxnSp>
        <p:nvCxnSpPr>
          <p:cNvPr id="7" name="Connecteur droit avec flèche 6"/>
          <p:cNvCxnSpPr>
            <a:cxnSpLocks/>
            <a:stCxn id="5" idx="1"/>
          </p:cNvCxnSpPr>
          <p:nvPr/>
        </p:nvCxnSpPr>
        <p:spPr>
          <a:xfrm flipH="1">
            <a:off x="8866646" y="1973582"/>
            <a:ext cx="1268832" cy="35297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10263824" y="2296972"/>
            <a:ext cx="1349927" cy="435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sz="1500" dirty="0">
                <a:solidFill>
                  <a:schemeClr val="bg1">
                    <a:lumMod val="65000"/>
                  </a:schemeClr>
                </a:solidFill>
              </a:rPr>
              <a:t>Quoi garder</a:t>
            </a:r>
          </a:p>
        </p:txBody>
      </p:sp>
      <p:cxnSp>
        <p:nvCxnSpPr>
          <p:cNvPr id="9" name="Connecteur droit avec flèche 8"/>
          <p:cNvCxnSpPr>
            <a:cxnSpLocks/>
            <a:stCxn id="8" idx="1"/>
          </p:cNvCxnSpPr>
          <p:nvPr/>
        </p:nvCxnSpPr>
        <p:spPr>
          <a:xfrm flipH="1">
            <a:off x="8953319" y="2514845"/>
            <a:ext cx="1310505" cy="34004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10293941" y="3005846"/>
            <a:ext cx="1191464" cy="5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sz="1500" dirty="0">
                <a:solidFill>
                  <a:schemeClr val="bg1">
                    <a:lumMod val="65000"/>
                  </a:schemeClr>
                </a:solidFill>
              </a:rPr>
              <a:t>Actualisation du contexte</a:t>
            </a:r>
          </a:p>
        </p:txBody>
      </p:sp>
      <p:cxnSp>
        <p:nvCxnSpPr>
          <p:cNvPr id="11" name="Connecteur droit avec flèche 10"/>
          <p:cNvCxnSpPr>
            <a:cxnSpLocks/>
            <a:stCxn id="10" idx="1"/>
          </p:cNvCxnSpPr>
          <p:nvPr/>
        </p:nvCxnSpPr>
        <p:spPr>
          <a:xfrm flipH="1">
            <a:off x="9750711" y="3289603"/>
            <a:ext cx="543230" cy="20874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8F4FE38-C09C-4DCA-90C1-233E214F0CAD}"/>
              </a:ext>
            </a:extLst>
          </p:cNvPr>
          <p:cNvSpPr txBox="1">
            <a:spLocks/>
          </p:cNvSpPr>
          <p:nvPr/>
        </p:nvSpPr>
        <p:spPr>
          <a:xfrm>
            <a:off x="10263824" y="3621641"/>
            <a:ext cx="1349927" cy="567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sz="1800" dirty="0">
                <a:solidFill>
                  <a:schemeClr val="bg1">
                    <a:lumMod val="65000"/>
                  </a:schemeClr>
                </a:solidFill>
              </a:rPr>
              <a:t>Actualisation de la mémoire</a:t>
            </a:r>
          </a:p>
        </p:txBody>
      </p:sp>
      <p:cxnSp>
        <p:nvCxnSpPr>
          <p:cNvPr id="13" name="Connecteur droit avec flèche 12"/>
          <p:cNvCxnSpPr>
            <a:cxnSpLocks/>
            <a:stCxn id="12" idx="1"/>
          </p:cNvCxnSpPr>
          <p:nvPr/>
        </p:nvCxnSpPr>
        <p:spPr>
          <a:xfrm flipH="1">
            <a:off x="9750711" y="3905398"/>
            <a:ext cx="513113" cy="18556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955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2206" y="453872"/>
            <a:ext cx="12139794" cy="671823"/>
          </a:xfrm>
        </p:spPr>
        <p:txBody>
          <a:bodyPr>
            <a:normAutofit fontScale="90000"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Ex. : prédiction du volume mensuel de clients d’une compagnie aérienne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338569" y="1235053"/>
            <a:ext cx="3488671" cy="51690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import </a:t>
            </a:r>
            <a:r>
              <a:rPr lang="fr-CA" sz="1200" dirty="0" err="1"/>
              <a:t>numpy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import </a:t>
            </a:r>
            <a:r>
              <a:rPr lang="fr-CA" sz="1200" dirty="0" err="1"/>
              <a:t>matplotlib.pyplot</a:t>
            </a:r>
            <a:r>
              <a:rPr lang="fr-CA" sz="1200" dirty="0"/>
              <a:t> as </a:t>
            </a:r>
            <a:r>
              <a:rPr lang="fr-CA" sz="1200" dirty="0" err="1"/>
              <a:t>plt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from pandas import </a:t>
            </a:r>
            <a:r>
              <a:rPr lang="fr-CA" sz="1200" dirty="0" err="1"/>
              <a:t>read_csv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import math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from </a:t>
            </a:r>
            <a:r>
              <a:rPr lang="fr-CA" sz="1200" dirty="0" err="1"/>
              <a:t>keras.models</a:t>
            </a:r>
            <a:r>
              <a:rPr lang="fr-CA" sz="1200" dirty="0"/>
              <a:t> import </a:t>
            </a:r>
            <a:r>
              <a:rPr lang="fr-CA" sz="1200" dirty="0" err="1"/>
              <a:t>Sequential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from </a:t>
            </a:r>
            <a:r>
              <a:rPr lang="fr-CA" sz="1200" dirty="0" err="1"/>
              <a:t>keras.layers</a:t>
            </a:r>
            <a:r>
              <a:rPr lang="fr-CA" sz="1200" dirty="0"/>
              <a:t> import Dense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from </a:t>
            </a:r>
            <a:r>
              <a:rPr lang="fr-CA" sz="1200" dirty="0" err="1"/>
              <a:t>keras.layers</a:t>
            </a:r>
            <a:r>
              <a:rPr lang="fr-CA" sz="1200" dirty="0"/>
              <a:t> import LSTM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from </a:t>
            </a:r>
            <a:r>
              <a:rPr lang="fr-CA" sz="1200" dirty="0" err="1"/>
              <a:t>sklearn.preprocessing</a:t>
            </a:r>
            <a:r>
              <a:rPr lang="fr-CA" sz="1200" dirty="0"/>
              <a:t> import </a:t>
            </a:r>
            <a:r>
              <a:rPr lang="fr-CA" sz="1200" dirty="0" err="1"/>
              <a:t>MinMaxScaler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/>
              <a:t>from </a:t>
            </a:r>
            <a:r>
              <a:rPr lang="fr-CA" sz="1200" dirty="0" err="1"/>
              <a:t>sklearn.metrics</a:t>
            </a:r>
            <a:r>
              <a:rPr lang="fr-CA" sz="1200" dirty="0"/>
              <a:t> import </a:t>
            </a:r>
            <a:r>
              <a:rPr lang="fr-CA" sz="1200" dirty="0" err="1"/>
              <a:t>mean_squared_error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Shift an </a:t>
            </a:r>
            <a:r>
              <a:rPr lang="fr-CA" sz="1200" dirty="0" err="1">
                <a:solidFill>
                  <a:srgbClr val="FF0000"/>
                </a:solidFill>
              </a:rPr>
              <a:t>array</a:t>
            </a:r>
            <a:r>
              <a:rPr lang="fr-CA" sz="1200" dirty="0">
                <a:solidFill>
                  <a:srgbClr val="FF0000"/>
                </a:solidFill>
              </a:rPr>
              <a:t> x  by </a:t>
            </a:r>
            <a:r>
              <a:rPr lang="fr-CA" sz="1200" dirty="0" err="1">
                <a:solidFill>
                  <a:srgbClr val="FF0000"/>
                </a:solidFill>
              </a:rPr>
              <a:t>step</a:t>
            </a:r>
            <a:r>
              <a:rPr lang="fr-CA" sz="1200" dirty="0">
                <a:solidFill>
                  <a:srgbClr val="FF0000"/>
                </a:solidFill>
              </a:rPr>
              <a:t> éléments to </a:t>
            </a:r>
            <a:r>
              <a:rPr lang="fr-CA" sz="1200" dirty="0" err="1">
                <a:solidFill>
                  <a:srgbClr val="FF0000"/>
                </a:solidFill>
              </a:rPr>
              <a:t>form</a:t>
            </a:r>
            <a:r>
              <a:rPr lang="fr-CA" sz="1200" dirty="0">
                <a:solidFill>
                  <a:srgbClr val="FF0000"/>
                </a:solidFill>
              </a:rPr>
              <a:t> an </a:t>
            </a:r>
            <a:r>
              <a:rPr lang="fr-CA" sz="1200" dirty="0" err="1">
                <a:solidFill>
                  <a:srgbClr val="FF0000"/>
                </a:solidFill>
              </a:rPr>
              <a:t>array</a:t>
            </a:r>
            <a:endParaRPr lang="fr-CA" sz="12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def</a:t>
            </a:r>
            <a:r>
              <a:rPr lang="fr-CA" sz="1200" dirty="0"/>
              <a:t> </a:t>
            </a:r>
            <a:r>
              <a:rPr lang="fr-CA" sz="1200" dirty="0" err="1"/>
              <a:t>create_dataset</a:t>
            </a:r>
            <a:r>
              <a:rPr lang="fr-CA" sz="1200" dirty="0"/>
              <a:t>(</a:t>
            </a:r>
            <a:r>
              <a:rPr lang="fr-CA" sz="1200" dirty="0" err="1"/>
              <a:t>dataset</a:t>
            </a:r>
            <a:r>
              <a:rPr lang="fr-CA" sz="1200" dirty="0"/>
              <a:t>, </a:t>
            </a:r>
            <a:r>
              <a:rPr lang="fr-CA" sz="1200" dirty="0" err="1"/>
              <a:t>step</a:t>
            </a:r>
            <a:r>
              <a:rPr lang="fr-CA" sz="1200" dirty="0"/>
              <a:t>=1):</a:t>
            </a:r>
          </a:p>
          <a:p>
            <a:pPr marL="0" indent="0" defTabSz="268288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	</a:t>
            </a:r>
            <a:r>
              <a:rPr lang="fr-CA" sz="1200" dirty="0" err="1"/>
              <a:t>dataX</a:t>
            </a:r>
            <a:r>
              <a:rPr lang="fr-CA" sz="1200" dirty="0"/>
              <a:t>, </a:t>
            </a:r>
            <a:r>
              <a:rPr lang="fr-CA" sz="1200" dirty="0" err="1"/>
              <a:t>dataY</a:t>
            </a:r>
            <a:r>
              <a:rPr lang="fr-CA" sz="1200" dirty="0"/>
              <a:t> = [], []</a:t>
            </a:r>
          </a:p>
          <a:p>
            <a:pPr marL="0" indent="0" defTabSz="268288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	for i in range(</a:t>
            </a:r>
            <a:r>
              <a:rPr lang="fr-CA" sz="1200" dirty="0" err="1"/>
              <a:t>len</a:t>
            </a:r>
            <a:r>
              <a:rPr lang="fr-CA" sz="1200" dirty="0"/>
              <a:t>(</a:t>
            </a:r>
            <a:r>
              <a:rPr lang="fr-CA" sz="1200" dirty="0" err="1"/>
              <a:t>dataset</a:t>
            </a:r>
            <a:r>
              <a:rPr lang="fr-CA" sz="1200" dirty="0"/>
              <a:t>)-step-1):</a:t>
            </a:r>
          </a:p>
          <a:p>
            <a:pPr marL="0" indent="0" defTabSz="446088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	a = </a:t>
            </a:r>
            <a:r>
              <a:rPr lang="fr-CA" sz="1200" dirty="0" err="1"/>
              <a:t>dataset</a:t>
            </a:r>
            <a:r>
              <a:rPr lang="fr-CA" sz="1200" dirty="0"/>
              <a:t>[i:(</a:t>
            </a:r>
            <a:r>
              <a:rPr lang="fr-CA" sz="1200" dirty="0" err="1"/>
              <a:t>i+step</a:t>
            </a:r>
            <a:r>
              <a:rPr lang="fr-CA" sz="1200" dirty="0"/>
              <a:t>, 0]</a:t>
            </a:r>
          </a:p>
          <a:p>
            <a:pPr marL="0" indent="0" defTabSz="446088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	</a:t>
            </a:r>
            <a:r>
              <a:rPr lang="fr-CA" sz="1200" dirty="0" err="1"/>
              <a:t>dataX.append</a:t>
            </a:r>
            <a:r>
              <a:rPr lang="fr-CA" sz="1200" dirty="0"/>
              <a:t>(a)</a:t>
            </a:r>
          </a:p>
          <a:p>
            <a:pPr marL="0" indent="0" defTabSz="446088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	</a:t>
            </a:r>
            <a:r>
              <a:rPr lang="fr-CA" sz="1200" dirty="0" err="1"/>
              <a:t>dataY.append</a:t>
            </a:r>
            <a:r>
              <a:rPr lang="fr-CA" sz="1200" dirty="0"/>
              <a:t>(</a:t>
            </a:r>
            <a:r>
              <a:rPr lang="fr-CA" sz="1200" dirty="0" err="1"/>
              <a:t>dataset</a:t>
            </a:r>
            <a:r>
              <a:rPr lang="fr-CA" sz="1200" dirty="0"/>
              <a:t>[i +</a:t>
            </a:r>
            <a:r>
              <a:rPr lang="fr-CA" sz="1200" dirty="0" err="1"/>
              <a:t>step</a:t>
            </a:r>
            <a:r>
              <a:rPr lang="fr-CA" sz="1200" dirty="0"/>
              <a:t>, 0])</a:t>
            </a:r>
          </a:p>
          <a:p>
            <a:pPr marL="0" indent="0" defTabSz="36036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tabLst>
                <a:tab pos="268288" algn="l"/>
              </a:tabLst>
            </a:pPr>
            <a:r>
              <a:rPr lang="fr-CA" sz="1200" dirty="0"/>
              <a:t>	return </a:t>
            </a:r>
            <a:r>
              <a:rPr lang="fr-CA" sz="1200" dirty="0" err="1"/>
              <a:t>numpy.array</a:t>
            </a:r>
            <a:r>
              <a:rPr lang="fr-CA" sz="1200" dirty="0"/>
              <a:t>(</a:t>
            </a:r>
            <a:r>
              <a:rPr lang="fr-CA" sz="1200" dirty="0" err="1"/>
              <a:t>dataX</a:t>
            </a:r>
            <a:r>
              <a:rPr lang="fr-CA" sz="1200" dirty="0"/>
              <a:t>), </a:t>
            </a:r>
            <a:r>
              <a:rPr lang="fr-CA" sz="1200" dirty="0" err="1"/>
              <a:t>numpy.array</a:t>
            </a:r>
            <a:r>
              <a:rPr lang="fr-CA" sz="1200" dirty="0"/>
              <a:t>(</a:t>
            </a:r>
            <a:r>
              <a:rPr lang="fr-CA" sz="1200" dirty="0" err="1"/>
              <a:t>dataY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set </a:t>
            </a:r>
            <a:r>
              <a:rPr lang="fr-CA" sz="1200" dirty="0" err="1">
                <a:solidFill>
                  <a:srgbClr val="FF0000"/>
                </a:solidFill>
              </a:rPr>
              <a:t>random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seed</a:t>
            </a:r>
            <a:r>
              <a:rPr lang="fr-CA" sz="1200" dirty="0">
                <a:solidFill>
                  <a:srgbClr val="FF0000"/>
                </a:solidFill>
              </a:rPr>
              <a:t> for </a:t>
            </a:r>
            <a:r>
              <a:rPr lang="fr-CA" sz="1200" dirty="0" err="1">
                <a:solidFill>
                  <a:srgbClr val="FF0000"/>
                </a:solidFill>
              </a:rPr>
              <a:t>reproducibility</a:t>
            </a:r>
            <a:endParaRPr lang="fr-CA" sz="12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 err="1"/>
              <a:t>numpy.random.seed</a:t>
            </a:r>
            <a:r>
              <a:rPr lang="fr-CA" sz="1200" dirty="0"/>
              <a:t>(7)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load</a:t>
            </a:r>
            <a:r>
              <a:rPr lang="fr-CA" sz="1200" dirty="0">
                <a:solidFill>
                  <a:srgbClr val="FF0000"/>
                </a:solidFill>
              </a:rPr>
              <a:t> the dataset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dataframe</a:t>
            </a:r>
            <a:r>
              <a:rPr lang="fr-CA" sz="1200" dirty="0"/>
              <a:t> = </a:t>
            </a:r>
            <a:r>
              <a:rPr lang="fr-CA" sz="1200" dirty="0" err="1"/>
              <a:t>read_csv</a:t>
            </a:r>
            <a:r>
              <a:rPr lang="fr-CA" sz="1200" dirty="0"/>
              <a:t>('airline-passengers.csv', 	             </a:t>
            </a:r>
            <a:r>
              <a:rPr lang="fr-CA" sz="1200" dirty="0" err="1"/>
              <a:t>usecols</a:t>
            </a:r>
            <a:r>
              <a:rPr lang="fr-CA" sz="1200" dirty="0"/>
              <a:t>=[1], </a:t>
            </a:r>
            <a:r>
              <a:rPr lang="fr-CA" sz="1200" dirty="0" err="1"/>
              <a:t>engine</a:t>
            </a:r>
            <a:r>
              <a:rPr lang="fr-CA" sz="1200" dirty="0"/>
              <a:t>='python')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dataset = </a:t>
            </a:r>
            <a:r>
              <a:rPr lang="fr-CA" sz="1200" dirty="0" err="1"/>
              <a:t>dataframe.values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/>
              <a:t>dataset = </a:t>
            </a:r>
            <a:r>
              <a:rPr lang="fr-CA" sz="1200" dirty="0" err="1"/>
              <a:t>dataset.astype</a:t>
            </a:r>
            <a:r>
              <a:rPr lang="fr-CA" sz="1200" dirty="0"/>
              <a:t>('float32')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normalize</a:t>
            </a:r>
            <a:r>
              <a:rPr lang="fr-CA" sz="1200" dirty="0">
                <a:solidFill>
                  <a:srgbClr val="FF0000"/>
                </a:solidFill>
              </a:rPr>
              <a:t> the dataset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scaler</a:t>
            </a:r>
            <a:r>
              <a:rPr lang="fr-CA" sz="1200" dirty="0"/>
              <a:t> = </a:t>
            </a:r>
            <a:r>
              <a:rPr lang="fr-CA" sz="1200" dirty="0" err="1"/>
              <a:t>MinMaxScaler</a:t>
            </a:r>
            <a:r>
              <a:rPr lang="fr-CA" sz="1200" dirty="0"/>
              <a:t>(</a:t>
            </a:r>
            <a:r>
              <a:rPr lang="fr-CA" sz="1200" dirty="0" err="1"/>
              <a:t>feature_range</a:t>
            </a:r>
            <a:r>
              <a:rPr lang="fr-CA" sz="1200" dirty="0"/>
              <a:t>=(0, 1))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dataset = </a:t>
            </a:r>
            <a:r>
              <a:rPr lang="fr-CA" sz="1200" dirty="0" err="1"/>
              <a:t>scaler.fit_transform</a:t>
            </a:r>
            <a:r>
              <a:rPr lang="fr-CA" sz="1200" dirty="0"/>
              <a:t>(dataset)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3763227" y="1235053"/>
            <a:ext cx="4173754" cy="5169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split </a:t>
            </a:r>
            <a:r>
              <a:rPr lang="fr-CA" sz="1200" dirty="0" err="1">
                <a:solidFill>
                  <a:srgbClr val="FF0000"/>
                </a:solidFill>
              </a:rPr>
              <a:t>into</a:t>
            </a:r>
            <a:r>
              <a:rPr lang="fr-CA" sz="1200" dirty="0">
                <a:solidFill>
                  <a:srgbClr val="FF0000"/>
                </a:solidFill>
              </a:rPr>
              <a:t> train and test sets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train_size</a:t>
            </a:r>
            <a:r>
              <a:rPr lang="fr-CA" sz="1200" dirty="0"/>
              <a:t> = </a:t>
            </a:r>
            <a:r>
              <a:rPr lang="fr-CA" sz="1200" dirty="0" err="1"/>
              <a:t>int</a:t>
            </a:r>
            <a:r>
              <a:rPr lang="fr-CA" sz="1200" dirty="0"/>
              <a:t>(</a:t>
            </a:r>
            <a:r>
              <a:rPr lang="fr-CA" sz="1200" dirty="0" err="1"/>
              <a:t>len</a:t>
            </a:r>
            <a:r>
              <a:rPr lang="fr-CA" sz="1200" dirty="0"/>
              <a:t>(dataset) * 0.67)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test_size</a:t>
            </a:r>
            <a:r>
              <a:rPr lang="fr-CA" sz="1200" dirty="0"/>
              <a:t> = </a:t>
            </a:r>
            <a:r>
              <a:rPr lang="fr-CA" sz="1200" dirty="0" err="1"/>
              <a:t>len</a:t>
            </a:r>
            <a:r>
              <a:rPr lang="fr-CA" sz="1200" dirty="0"/>
              <a:t>(dataset) - </a:t>
            </a:r>
            <a:r>
              <a:rPr lang="fr-CA" sz="1200" dirty="0" err="1"/>
              <a:t>train_size</a:t>
            </a:r>
            <a:endParaRPr lang="fr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/>
              <a:t>train, test = dataset[0:train_size,:], dataset[</a:t>
            </a:r>
            <a:r>
              <a:rPr lang="fr-CA" sz="1200" dirty="0" err="1"/>
              <a:t>train_size:len</a:t>
            </a:r>
            <a:r>
              <a:rPr lang="fr-CA" sz="1200" dirty="0"/>
              <a:t>(dataset),:]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reshape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into</a:t>
            </a:r>
            <a:r>
              <a:rPr lang="fr-CA" sz="1200" dirty="0">
                <a:solidFill>
                  <a:srgbClr val="FF0000"/>
                </a:solidFill>
              </a:rPr>
              <a:t> X=t and Y=t+1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look_back</a:t>
            </a:r>
            <a:r>
              <a:rPr lang="fr-CA" sz="1200" dirty="0"/>
              <a:t> =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trainX</a:t>
            </a:r>
            <a:r>
              <a:rPr lang="fr-CA" sz="1200" dirty="0"/>
              <a:t>, </a:t>
            </a:r>
            <a:r>
              <a:rPr lang="fr-CA" sz="1200" dirty="0" err="1"/>
              <a:t>trainY</a:t>
            </a:r>
            <a:r>
              <a:rPr lang="fr-CA" sz="1200" dirty="0"/>
              <a:t> = </a:t>
            </a:r>
            <a:r>
              <a:rPr lang="fr-CA" sz="1200" dirty="0" err="1"/>
              <a:t>create_dataset</a:t>
            </a:r>
            <a:r>
              <a:rPr lang="fr-CA" sz="1200" dirty="0"/>
              <a:t>(train, </a:t>
            </a:r>
            <a:r>
              <a:rPr lang="fr-CA" sz="1200" dirty="0" err="1"/>
              <a:t>look_back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 err="1"/>
              <a:t>testX</a:t>
            </a:r>
            <a:r>
              <a:rPr lang="fr-CA" sz="1200" dirty="0"/>
              <a:t>, </a:t>
            </a:r>
            <a:r>
              <a:rPr lang="fr-CA" sz="1200" dirty="0" err="1"/>
              <a:t>testY</a:t>
            </a:r>
            <a:r>
              <a:rPr lang="fr-CA" sz="1200" dirty="0"/>
              <a:t> = </a:t>
            </a:r>
            <a:r>
              <a:rPr lang="fr-CA" sz="1200" dirty="0" err="1"/>
              <a:t>create_dataset</a:t>
            </a:r>
            <a:r>
              <a:rPr lang="fr-CA" sz="1200" dirty="0"/>
              <a:t>(test, </a:t>
            </a:r>
            <a:r>
              <a:rPr lang="fr-CA" sz="1200" dirty="0" err="1"/>
              <a:t>look_back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reshape</a:t>
            </a:r>
            <a:r>
              <a:rPr lang="fr-CA" sz="1200" dirty="0">
                <a:solidFill>
                  <a:srgbClr val="FF0000"/>
                </a:solidFill>
              </a:rPr>
              <a:t> input to </a:t>
            </a:r>
            <a:r>
              <a:rPr lang="fr-CA" sz="1200" dirty="0" err="1">
                <a:solidFill>
                  <a:srgbClr val="FF0000"/>
                </a:solidFill>
              </a:rPr>
              <a:t>be</a:t>
            </a:r>
            <a:r>
              <a:rPr lang="fr-CA" sz="1200" dirty="0">
                <a:solidFill>
                  <a:srgbClr val="FF0000"/>
                </a:solidFill>
              </a:rPr>
              <a:t> [</a:t>
            </a:r>
            <a:r>
              <a:rPr lang="fr-CA" sz="1200" dirty="0" err="1">
                <a:solidFill>
                  <a:srgbClr val="FF0000"/>
                </a:solidFill>
              </a:rPr>
              <a:t>samples</a:t>
            </a:r>
            <a:r>
              <a:rPr lang="fr-CA" sz="1200" dirty="0">
                <a:solidFill>
                  <a:srgbClr val="FF0000"/>
                </a:solidFill>
              </a:rPr>
              <a:t>, time </a:t>
            </a:r>
            <a:r>
              <a:rPr lang="fr-CA" sz="1200" dirty="0" err="1">
                <a:solidFill>
                  <a:srgbClr val="FF0000"/>
                </a:solidFill>
              </a:rPr>
              <a:t>steps</a:t>
            </a:r>
            <a:r>
              <a:rPr lang="fr-CA" sz="1200" dirty="0">
                <a:solidFill>
                  <a:srgbClr val="FF0000"/>
                </a:solidFill>
              </a:rPr>
              <a:t>, </a:t>
            </a:r>
            <a:r>
              <a:rPr lang="fr-CA" sz="1200" dirty="0" err="1">
                <a:solidFill>
                  <a:srgbClr val="FF0000"/>
                </a:solidFill>
              </a:rPr>
              <a:t>features</a:t>
            </a:r>
            <a:r>
              <a:rPr lang="fr-CA" sz="1200" dirty="0">
                <a:solidFill>
                  <a:srgbClr val="FF0000"/>
                </a:solidFill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trainX</a:t>
            </a:r>
            <a:r>
              <a:rPr lang="fr-CA" sz="1200" dirty="0"/>
              <a:t> = </a:t>
            </a:r>
            <a:r>
              <a:rPr lang="fr-CA" sz="1200" dirty="0" err="1"/>
              <a:t>numpy.reshape</a:t>
            </a:r>
            <a:r>
              <a:rPr lang="fr-CA" sz="1200" dirty="0"/>
              <a:t>(</a:t>
            </a:r>
            <a:r>
              <a:rPr lang="fr-CA" sz="1200" dirty="0" err="1"/>
              <a:t>trainX</a:t>
            </a:r>
            <a:r>
              <a:rPr lang="fr-CA" sz="1200" dirty="0"/>
              <a:t>, (</a:t>
            </a:r>
            <a:r>
              <a:rPr lang="fr-CA" sz="1200" dirty="0" err="1"/>
              <a:t>trainX.shape</a:t>
            </a:r>
            <a:r>
              <a:rPr lang="fr-CA" sz="1200" dirty="0"/>
              <a:t>[0], 1, 				</a:t>
            </a:r>
            <a:r>
              <a:rPr lang="fr-CA" sz="1200" dirty="0" err="1"/>
              <a:t>trainX.shape</a:t>
            </a:r>
            <a:r>
              <a:rPr lang="fr-CA" sz="1200" dirty="0"/>
              <a:t>[1]))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 err="1"/>
              <a:t>testX</a:t>
            </a:r>
            <a:r>
              <a:rPr lang="fr-CA" sz="1200" dirty="0"/>
              <a:t> = </a:t>
            </a:r>
            <a:r>
              <a:rPr lang="fr-CA" sz="1200" dirty="0" err="1"/>
              <a:t>numpy.reshape</a:t>
            </a:r>
            <a:r>
              <a:rPr lang="fr-CA" sz="1200" dirty="0"/>
              <a:t>(</a:t>
            </a:r>
            <a:r>
              <a:rPr lang="fr-CA" sz="1200" dirty="0" err="1"/>
              <a:t>testX</a:t>
            </a:r>
            <a:r>
              <a:rPr lang="fr-CA" sz="1200" dirty="0"/>
              <a:t>, (</a:t>
            </a:r>
            <a:r>
              <a:rPr lang="fr-CA" sz="1200" dirty="0" err="1"/>
              <a:t>testX.shape</a:t>
            </a:r>
            <a:r>
              <a:rPr lang="fr-CA" sz="1200" dirty="0"/>
              <a:t>[0], 1, </a:t>
            </a:r>
            <a:r>
              <a:rPr lang="fr-CA" sz="1200" dirty="0" err="1"/>
              <a:t>testX.shape</a:t>
            </a:r>
            <a:r>
              <a:rPr lang="fr-CA" sz="1200" dirty="0"/>
              <a:t>[1]))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create</a:t>
            </a:r>
            <a:r>
              <a:rPr lang="fr-CA" sz="1200" dirty="0">
                <a:solidFill>
                  <a:srgbClr val="FF0000"/>
                </a:solidFill>
              </a:rPr>
              <a:t> and fit the LSTM network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/>
              <a:t>model = </a:t>
            </a:r>
            <a:r>
              <a:rPr lang="fr-CA" sz="1200" dirty="0" err="1"/>
              <a:t>Sequential</a:t>
            </a:r>
            <a:r>
              <a:rPr lang="fr-CA" sz="1200" dirty="0"/>
              <a:t>()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model.add</a:t>
            </a:r>
            <a:r>
              <a:rPr lang="fr-CA" sz="1200" dirty="0"/>
              <a:t>(LSTM(4, </a:t>
            </a:r>
            <a:r>
              <a:rPr lang="fr-CA" sz="1200" dirty="0" err="1"/>
              <a:t>input_shape</a:t>
            </a:r>
            <a:r>
              <a:rPr lang="fr-CA" sz="1200" dirty="0"/>
              <a:t>=(1, </a:t>
            </a:r>
            <a:r>
              <a:rPr lang="fr-CA" sz="1200" dirty="0" err="1"/>
              <a:t>look_back</a:t>
            </a:r>
            <a:r>
              <a:rPr lang="fr-CA" sz="1200" dirty="0"/>
              <a:t>)))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model.add</a:t>
            </a:r>
            <a:r>
              <a:rPr lang="fr-CA" sz="1200" dirty="0"/>
              <a:t>(Dense(1))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model.compile</a:t>
            </a:r>
            <a:r>
              <a:rPr lang="fr-CA" sz="1200" dirty="0"/>
              <a:t>(</a:t>
            </a:r>
            <a:r>
              <a:rPr lang="fr-CA" sz="1200" dirty="0" err="1"/>
              <a:t>loss</a:t>
            </a:r>
            <a:r>
              <a:rPr lang="fr-CA" sz="1200" dirty="0"/>
              <a:t>='</a:t>
            </a:r>
            <a:r>
              <a:rPr lang="fr-CA" sz="1200" dirty="0" err="1"/>
              <a:t>mean_squared_error</a:t>
            </a:r>
            <a:r>
              <a:rPr lang="fr-CA" sz="1200" dirty="0"/>
              <a:t>', </a:t>
            </a:r>
            <a:r>
              <a:rPr lang="fr-CA" sz="1200" dirty="0" err="1"/>
              <a:t>optimizer</a:t>
            </a:r>
            <a:r>
              <a:rPr lang="fr-CA" sz="1200" dirty="0"/>
              <a:t>='</a:t>
            </a:r>
            <a:r>
              <a:rPr lang="fr-CA" sz="1200" dirty="0" err="1"/>
              <a:t>adam</a:t>
            </a:r>
            <a:r>
              <a:rPr lang="fr-CA" sz="1200" dirty="0"/>
              <a:t>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 err="1"/>
              <a:t>model.fit</a:t>
            </a:r>
            <a:r>
              <a:rPr lang="fr-CA" sz="1200" dirty="0"/>
              <a:t>(</a:t>
            </a:r>
            <a:r>
              <a:rPr lang="fr-CA" sz="1200" dirty="0" err="1"/>
              <a:t>trainX</a:t>
            </a:r>
            <a:r>
              <a:rPr lang="fr-CA" sz="1200" dirty="0"/>
              <a:t>, </a:t>
            </a:r>
            <a:r>
              <a:rPr lang="fr-CA" sz="1200" dirty="0" err="1"/>
              <a:t>trainY</a:t>
            </a:r>
            <a:r>
              <a:rPr lang="fr-CA" sz="1200" dirty="0"/>
              <a:t>, </a:t>
            </a:r>
            <a:r>
              <a:rPr lang="fr-CA" sz="1200" dirty="0" err="1"/>
              <a:t>epochs</a:t>
            </a:r>
            <a:r>
              <a:rPr lang="fr-CA" sz="1200" dirty="0"/>
              <a:t>=100, </a:t>
            </a:r>
            <a:r>
              <a:rPr lang="fr-CA" sz="1200" dirty="0" err="1"/>
              <a:t>batch_size</a:t>
            </a:r>
            <a:r>
              <a:rPr lang="fr-CA" sz="1200" dirty="0"/>
              <a:t>=1, </a:t>
            </a:r>
            <a:r>
              <a:rPr lang="fr-CA" sz="1200" dirty="0" err="1"/>
              <a:t>verbose</a:t>
            </a:r>
            <a:r>
              <a:rPr lang="fr-CA" sz="1200" dirty="0"/>
              <a:t>=2)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make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predictions</a:t>
            </a:r>
            <a:endParaRPr lang="fr-CA" sz="12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trainPredict</a:t>
            </a:r>
            <a:r>
              <a:rPr lang="fr-CA" sz="1200" dirty="0"/>
              <a:t> = </a:t>
            </a:r>
            <a:r>
              <a:rPr lang="fr-CA" sz="1200" dirty="0" err="1"/>
              <a:t>model.predict</a:t>
            </a:r>
            <a:r>
              <a:rPr lang="fr-CA" sz="1200" dirty="0"/>
              <a:t>(</a:t>
            </a:r>
            <a:r>
              <a:rPr lang="fr-CA" sz="1200" dirty="0" err="1"/>
              <a:t>trainX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fr-CA" sz="1200" dirty="0" err="1"/>
              <a:t>testPredict</a:t>
            </a:r>
            <a:r>
              <a:rPr lang="fr-CA" sz="1200" dirty="0"/>
              <a:t> = </a:t>
            </a:r>
            <a:r>
              <a:rPr lang="fr-CA" sz="1200" dirty="0" err="1"/>
              <a:t>model.predict</a:t>
            </a:r>
            <a:r>
              <a:rPr lang="fr-CA" sz="1200" dirty="0"/>
              <a:t>(</a:t>
            </a:r>
            <a:r>
              <a:rPr lang="fr-CA" sz="1200" dirty="0" err="1"/>
              <a:t>testX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invert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predictions</a:t>
            </a:r>
            <a:r>
              <a:rPr lang="fr-CA" sz="1200" dirty="0">
                <a:solidFill>
                  <a:srgbClr val="FF0000"/>
                </a:solidFill>
              </a:rPr>
              <a:t> to original trend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trainPredict</a:t>
            </a:r>
            <a:r>
              <a:rPr lang="fr-CA" sz="1200" dirty="0"/>
              <a:t> = </a:t>
            </a:r>
            <a:r>
              <a:rPr lang="fr-CA" sz="1200" dirty="0" err="1"/>
              <a:t>scaler.inverse_transform</a:t>
            </a:r>
            <a:r>
              <a:rPr lang="fr-CA" sz="1200" dirty="0"/>
              <a:t>(</a:t>
            </a:r>
            <a:r>
              <a:rPr lang="fr-CA" sz="1200" dirty="0" err="1"/>
              <a:t>trainPredict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trainY</a:t>
            </a:r>
            <a:r>
              <a:rPr lang="fr-CA" sz="1200" dirty="0"/>
              <a:t> = </a:t>
            </a:r>
            <a:r>
              <a:rPr lang="fr-CA" sz="1200" dirty="0" err="1"/>
              <a:t>scaler.inverse_transform</a:t>
            </a:r>
            <a:r>
              <a:rPr lang="fr-CA" sz="1200" dirty="0"/>
              <a:t>([</a:t>
            </a:r>
            <a:r>
              <a:rPr lang="fr-CA" sz="1200" dirty="0" err="1"/>
              <a:t>trainY</a:t>
            </a:r>
            <a:r>
              <a:rPr lang="fr-CA" sz="1200" dirty="0"/>
              <a:t>])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testPredict</a:t>
            </a:r>
            <a:r>
              <a:rPr lang="fr-CA" sz="1200" dirty="0"/>
              <a:t> = </a:t>
            </a:r>
            <a:r>
              <a:rPr lang="fr-CA" sz="1200" dirty="0" err="1"/>
              <a:t>scaler.inverse_transform</a:t>
            </a:r>
            <a:r>
              <a:rPr lang="fr-CA" sz="1200" dirty="0"/>
              <a:t>(</a:t>
            </a:r>
            <a:r>
              <a:rPr lang="fr-CA" sz="1200" dirty="0" err="1"/>
              <a:t>testPredict</a:t>
            </a:r>
            <a:r>
              <a:rPr lang="fr-CA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200" dirty="0" err="1"/>
              <a:t>testY</a:t>
            </a:r>
            <a:r>
              <a:rPr lang="fr-CA" sz="1200" dirty="0"/>
              <a:t> = </a:t>
            </a:r>
            <a:r>
              <a:rPr lang="fr-CA" sz="1200" dirty="0" err="1"/>
              <a:t>scaler.inverse_transform</a:t>
            </a:r>
            <a:r>
              <a:rPr lang="fr-CA" sz="1200" dirty="0"/>
              <a:t>([</a:t>
            </a:r>
            <a:r>
              <a:rPr lang="fr-CA" sz="1200" dirty="0" err="1"/>
              <a:t>testY</a:t>
            </a:r>
            <a:r>
              <a:rPr lang="fr-CA" sz="1200" dirty="0"/>
              <a:t>])</a:t>
            </a:r>
          </a:p>
          <a:p>
            <a:pPr marL="0" indent="0">
              <a:lnSpc>
                <a:spcPct val="100000"/>
              </a:lnSpc>
              <a:buNone/>
            </a:pPr>
            <a:endParaRPr lang="fr-CA" sz="900" dirty="0"/>
          </a:p>
        </p:txBody>
      </p:sp>
      <p:sp>
        <p:nvSpPr>
          <p:cNvPr id="10" name="Rectangle 9"/>
          <p:cNvSpPr/>
          <p:nvPr/>
        </p:nvSpPr>
        <p:spPr>
          <a:xfrm>
            <a:off x="7936980" y="1219384"/>
            <a:ext cx="403730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</a:rPr>
              <a:t># </a:t>
            </a:r>
            <a:r>
              <a:rPr lang="fr-CA" sz="1200" dirty="0" err="1">
                <a:solidFill>
                  <a:srgbClr val="FF0000"/>
                </a:solidFill>
              </a:rPr>
              <a:t>calculate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root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mean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squared</a:t>
            </a:r>
            <a:r>
              <a:rPr lang="fr-CA" sz="1200" dirty="0">
                <a:solidFill>
                  <a:srgbClr val="FF0000"/>
                </a:solidFill>
              </a:rPr>
              <a:t> </a:t>
            </a:r>
            <a:r>
              <a:rPr lang="fr-CA" sz="1200" dirty="0" err="1">
                <a:solidFill>
                  <a:srgbClr val="FF0000"/>
                </a:solidFill>
              </a:rPr>
              <a:t>error</a:t>
            </a:r>
            <a:endParaRPr lang="fr-CA" sz="1200" dirty="0">
              <a:solidFill>
                <a:srgbClr val="FF0000"/>
              </a:solidFill>
            </a:endParaRPr>
          </a:p>
          <a:p>
            <a:r>
              <a:rPr lang="fr-CA" sz="1200" dirty="0" err="1"/>
              <a:t>trainScore</a:t>
            </a:r>
            <a:r>
              <a:rPr lang="fr-CA" sz="1200" dirty="0"/>
              <a:t> = </a:t>
            </a:r>
            <a:r>
              <a:rPr lang="fr-CA" sz="1200" dirty="0" err="1"/>
              <a:t>math.sqrt</a:t>
            </a:r>
            <a:r>
              <a:rPr lang="fr-CA" sz="1200" dirty="0"/>
              <a:t>(</a:t>
            </a:r>
            <a:r>
              <a:rPr lang="fr-CA" sz="1200" dirty="0" err="1"/>
              <a:t>mean_squared_error</a:t>
            </a:r>
            <a:r>
              <a:rPr lang="fr-CA" sz="1200" dirty="0"/>
              <a:t>(</a:t>
            </a:r>
            <a:r>
              <a:rPr lang="fr-CA" sz="1200" dirty="0" err="1"/>
              <a:t>trainY</a:t>
            </a:r>
            <a:r>
              <a:rPr lang="fr-CA" sz="1200" dirty="0"/>
              <a:t>[0], 			                   </a:t>
            </a:r>
            <a:r>
              <a:rPr lang="fr-CA" sz="1200" dirty="0" err="1"/>
              <a:t>trainPredict</a:t>
            </a:r>
            <a:r>
              <a:rPr lang="fr-CA" sz="1200" dirty="0"/>
              <a:t>[:,0]))</a:t>
            </a:r>
          </a:p>
          <a:p>
            <a:r>
              <a:rPr lang="fr-CA" sz="1200" dirty="0" err="1"/>
              <a:t>print</a:t>
            </a:r>
            <a:r>
              <a:rPr lang="fr-CA" sz="1200" dirty="0"/>
              <a:t>('Train Score: %.2f RMSE' % (</a:t>
            </a:r>
            <a:r>
              <a:rPr lang="fr-CA" sz="1200" dirty="0" err="1"/>
              <a:t>trainScore</a:t>
            </a:r>
            <a:r>
              <a:rPr lang="fr-CA" sz="1200" dirty="0"/>
              <a:t>))</a:t>
            </a:r>
          </a:p>
          <a:p>
            <a:r>
              <a:rPr lang="fr-CA" sz="1200" dirty="0" err="1"/>
              <a:t>testScore</a:t>
            </a:r>
            <a:r>
              <a:rPr lang="fr-CA" sz="1200" dirty="0"/>
              <a:t> = </a:t>
            </a:r>
            <a:r>
              <a:rPr lang="fr-CA" sz="1200" dirty="0" err="1"/>
              <a:t>math.sqrt</a:t>
            </a:r>
            <a:r>
              <a:rPr lang="fr-CA" sz="1200" dirty="0"/>
              <a:t>(</a:t>
            </a:r>
            <a:r>
              <a:rPr lang="fr-CA" sz="1200" dirty="0" err="1"/>
              <a:t>mean_squared_error</a:t>
            </a:r>
            <a:r>
              <a:rPr lang="fr-CA" sz="1200" dirty="0"/>
              <a:t>(</a:t>
            </a:r>
            <a:r>
              <a:rPr lang="fr-CA" sz="1200" dirty="0" err="1"/>
              <a:t>testY</a:t>
            </a:r>
            <a:r>
              <a:rPr lang="fr-CA" sz="1200" dirty="0"/>
              <a:t>[0], 			                   </a:t>
            </a:r>
            <a:r>
              <a:rPr lang="fr-CA" sz="1200" dirty="0" err="1"/>
              <a:t>testPredict</a:t>
            </a:r>
            <a:r>
              <a:rPr lang="fr-CA" sz="1200" dirty="0"/>
              <a:t>[:,0]))</a:t>
            </a:r>
          </a:p>
          <a:p>
            <a:pPr>
              <a:spcAft>
                <a:spcPts val="400"/>
              </a:spcAft>
            </a:pPr>
            <a:r>
              <a:rPr lang="fr-CA" sz="1200" dirty="0" err="1"/>
              <a:t>print</a:t>
            </a:r>
            <a:r>
              <a:rPr lang="fr-CA" sz="1200" dirty="0"/>
              <a:t>('Test Score: %.2f RMSE' % (</a:t>
            </a:r>
            <a:r>
              <a:rPr lang="fr-CA" sz="1200" dirty="0" err="1"/>
              <a:t>testScore</a:t>
            </a:r>
            <a:r>
              <a:rPr lang="fr-CA" sz="1200" dirty="0"/>
              <a:t>))</a:t>
            </a:r>
          </a:p>
          <a:p>
            <a:r>
              <a:rPr lang="fr-CA" sz="1200" dirty="0">
                <a:solidFill>
                  <a:srgbClr val="FF0000"/>
                </a:solidFill>
              </a:rPr>
              <a:t># shift train </a:t>
            </a:r>
            <a:r>
              <a:rPr lang="fr-CA" sz="1200" dirty="0" err="1">
                <a:solidFill>
                  <a:srgbClr val="FF0000"/>
                </a:solidFill>
              </a:rPr>
              <a:t>predictions</a:t>
            </a:r>
            <a:r>
              <a:rPr lang="fr-CA" sz="1200" dirty="0">
                <a:solidFill>
                  <a:srgbClr val="FF0000"/>
                </a:solidFill>
              </a:rPr>
              <a:t> for </a:t>
            </a:r>
            <a:r>
              <a:rPr lang="fr-CA" sz="1200" dirty="0" err="1">
                <a:solidFill>
                  <a:srgbClr val="FF0000"/>
                </a:solidFill>
              </a:rPr>
              <a:t>plotting</a:t>
            </a:r>
            <a:endParaRPr lang="fr-CA" sz="1200" dirty="0">
              <a:solidFill>
                <a:srgbClr val="FF0000"/>
              </a:solidFill>
            </a:endParaRPr>
          </a:p>
          <a:p>
            <a:r>
              <a:rPr lang="fr-CA" sz="1200" dirty="0" err="1"/>
              <a:t>trainPredictPlot</a:t>
            </a:r>
            <a:r>
              <a:rPr lang="fr-CA" sz="1200" dirty="0"/>
              <a:t> = </a:t>
            </a:r>
            <a:r>
              <a:rPr lang="fr-CA" sz="1200" dirty="0" err="1"/>
              <a:t>numpy.empty_like</a:t>
            </a:r>
            <a:r>
              <a:rPr lang="fr-CA" sz="1200" dirty="0"/>
              <a:t>(dataset)</a:t>
            </a:r>
          </a:p>
          <a:p>
            <a:r>
              <a:rPr lang="fr-CA" sz="1200" dirty="0" err="1"/>
              <a:t>trainPredictPlot</a:t>
            </a:r>
            <a:r>
              <a:rPr lang="fr-CA" sz="1200" dirty="0"/>
              <a:t>[:, :] = </a:t>
            </a:r>
            <a:r>
              <a:rPr lang="fr-CA" sz="1200" dirty="0" err="1"/>
              <a:t>numpy.nan</a:t>
            </a:r>
            <a:endParaRPr lang="fr-CA" sz="1200" dirty="0"/>
          </a:p>
          <a:p>
            <a:r>
              <a:rPr lang="fr-CA" sz="1200" dirty="0" err="1"/>
              <a:t>trainPredictPlot</a:t>
            </a:r>
            <a:r>
              <a:rPr lang="fr-CA" sz="1200" dirty="0"/>
              <a:t>[</a:t>
            </a:r>
            <a:r>
              <a:rPr lang="fr-CA" sz="1200" dirty="0" err="1"/>
              <a:t>look_back:len</a:t>
            </a:r>
            <a:r>
              <a:rPr lang="fr-CA" sz="1200" dirty="0"/>
              <a:t>(</a:t>
            </a:r>
            <a:r>
              <a:rPr lang="fr-CA" sz="1200" dirty="0" err="1"/>
              <a:t>trainPredict</a:t>
            </a:r>
            <a:r>
              <a:rPr lang="fr-CA" sz="1200" dirty="0"/>
              <a:t>)+</a:t>
            </a:r>
            <a:r>
              <a:rPr lang="fr-CA" sz="1200" dirty="0" err="1"/>
              <a:t>look_back</a:t>
            </a:r>
            <a:r>
              <a:rPr lang="fr-CA" sz="1200" dirty="0"/>
              <a:t>, :] = 			         </a:t>
            </a:r>
            <a:r>
              <a:rPr lang="fr-CA" sz="1200" dirty="0" err="1"/>
              <a:t>trainPredict</a:t>
            </a:r>
            <a:endParaRPr lang="fr-CA" sz="1200" dirty="0"/>
          </a:p>
          <a:p>
            <a:r>
              <a:rPr lang="fr-CA" sz="1200" dirty="0">
                <a:solidFill>
                  <a:srgbClr val="FF0000"/>
                </a:solidFill>
              </a:rPr>
              <a:t># shift test </a:t>
            </a:r>
            <a:r>
              <a:rPr lang="fr-CA" sz="1200" dirty="0" err="1">
                <a:solidFill>
                  <a:srgbClr val="FF0000"/>
                </a:solidFill>
              </a:rPr>
              <a:t>predictions</a:t>
            </a:r>
            <a:r>
              <a:rPr lang="fr-CA" sz="1200" dirty="0">
                <a:solidFill>
                  <a:srgbClr val="FF0000"/>
                </a:solidFill>
              </a:rPr>
              <a:t> for </a:t>
            </a:r>
            <a:r>
              <a:rPr lang="fr-CA" sz="1200" dirty="0" err="1">
                <a:solidFill>
                  <a:srgbClr val="FF0000"/>
                </a:solidFill>
              </a:rPr>
              <a:t>plotting</a:t>
            </a:r>
            <a:endParaRPr lang="fr-CA" sz="1200" dirty="0">
              <a:solidFill>
                <a:srgbClr val="FF0000"/>
              </a:solidFill>
            </a:endParaRPr>
          </a:p>
          <a:p>
            <a:r>
              <a:rPr lang="fr-CA" sz="1200" dirty="0" err="1"/>
              <a:t>testPredictPlot</a:t>
            </a:r>
            <a:r>
              <a:rPr lang="fr-CA" sz="1200" dirty="0"/>
              <a:t> = </a:t>
            </a:r>
            <a:r>
              <a:rPr lang="fr-CA" sz="1200" dirty="0" err="1"/>
              <a:t>numpy.empty_like</a:t>
            </a:r>
            <a:r>
              <a:rPr lang="fr-CA" sz="1200" dirty="0"/>
              <a:t>(dataset)</a:t>
            </a:r>
          </a:p>
          <a:p>
            <a:r>
              <a:rPr lang="fr-CA" sz="1200" dirty="0" err="1"/>
              <a:t>testPredictPlot</a:t>
            </a:r>
            <a:r>
              <a:rPr lang="fr-CA" sz="1200" dirty="0"/>
              <a:t>[:, :] = </a:t>
            </a:r>
            <a:r>
              <a:rPr lang="fr-CA" sz="1200" dirty="0" err="1"/>
              <a:t>numpy.nan</a:t>
            </a:r>
            <a:endParaRPr lang="fr-CA" sz="1200" dirty="0"/>
          </a:p>
          <a:p>
            <a:r>
              <a:rPr lang="fr-CA" sz="1200" dirty="0" err="1"/>
              <a:t>testPredictPlot</a:t>
            </a:r>
            <a:r>
              <a:rPr lang="fr-CA" sz="1200" dirty="0"/>
              <a:t>[</a:t>
            </a:r>
            <a:r>
              <a:rPr lang="fr-CA" sz="1200" dirty="0" err="1"/>
              <a:t>len</a:t>
            </a:r>
            <a:r>
              <a:rPr lang="fr-CA" sz="1200" dirty="0"/>
              <a:t>(</a:t>
            </a:r>
            <a:r>
              <a:rPr lang="fr-CA" sz="1200" dirty="0" err="1"/>
              <a:t>trainPredict</a:t>
            </a:r>
            <a:r>
              <a:rPr lang="fr-CA" sz="1200" dirty="0"/>
              <a:t>)+(</a:t>
            </a:r>
            <a:r>
              <a:rPr lang="fr-CA" sz="1200" dirty="0" err="1"/>
              <a:t>look_back</a:t>
            </a:r>
            <a:r>
              <a:rPr lang="fr-CA" sz="1200" dirty="0"/>
              <a:t>*2)+1 			:</a:t>
            </a:r>
            <a:r>
              <a:rPr lang="fr-CA" sz="1200" dirty="0" err="1"/>
              <a:t>len</a:t>
            </a:r>
            <a:r>
              <a:rPr lang="fr-CA" sz="1200" dirty="0"/>
              <a:t>(dataset)-1, :] = </a:t>
            </a:r>
            <a:r>
              <a:rPr lang="fr-CA" sz="1200" dirty="0" err="1"/>
              <a:t>testPredict</a:t>
            </a:r>
            <a:endParaRPr lang="fr-CA" sz="1200" dirty="0"/>
          </a:p>
          <a:p>
            <a:r>
              <a:rPr lang="fr-CA" sz="1200" dirty="0">
                <a:solidFill>
                  <a:srgbClr val="FF0000"/>
                </a:solidFill>
              </a:rPr>
              <a:t># plot </a:t>
            </a:r>
            <a:r>
              <a:rPr lang="fr-CA" sz="1200" dirty="0" err="1">
                <a:solidFill>
                  <a:srgbClr val="FF0000"/>
                </a:solidFill>
              </a:rPr>
              <a:t>baseline</a:t>
            </a:r>
            <a:r>
              <a:rPr lang="fr-CA" sz="1200" dirty="0">
                <a:solidFill>
                  <a:srgbClr val="FF0000"/>
                </a:solidFill>
              </a:rPr>
              <a:t> and </a:t>
            </a:r>
            <a:r>
              <a:rPr lang="fr-CA" sz="1200" dirty="0" err="1">
                <a:solidFill>
                  <a:srgbClr val="FF0000"/>
                </a:solidFill>
              </a:rPr>
              <a:t>predictions</a:t>
            </a:r>
            <a:endParaRPr lang="fr-CA" sz="1200" dirty="0">
              <a:solidFill>
                <a:srgbClr val="FF0000"/>
              </a:solidFill>
            </a:endParaRPr>
          </a:p>
          <a:p>
            <a:r>
              <a:rPr lang="fr-CA" sz="1200" dirty="0" err="1"/>
              <a:t>plt.plot</a:t>
            </a:r>
            <a:r>
              <a:rPr lang="fr-CA" sz="1200" dirty="0"/>
              <a:t>(</a:t>
            </a:r>
            <a:r>
              <a:rPr lang="fr-CA" sz="1200" dirty="0" err="1"/>
              <a:t>scaler.inverse_transform</a:t>
            </a:r>
            <a:r>
              <a:rPr lang="fr-CA" sz="1200" dirty="0"/>
              <a:t>(dataset))</a:t>
            </a:r>
          </a:p>
          <a:p>
            <a:r>
              <a:rPr lang="fr-CA" sz="1200" dirty="0" err="1"/>
              <a:t>plt.plot</a:t>
            </a:r>
            <a:r>
              <a:rPr lang="fr-CA" sz="1200" dirty="0"/>
              <a:t>(</a:t>
            </a:r>
            <a:r>
              <a:rPr lang="fr-CA" sz="1200" dirty="0" err="1"/>
              <a:t>trainPredictPlot</a:t>
            </a:r>
            <a:r>
              <a:rPr lang="fr-CA" sz="1200" dirty="0"/>
              <a:t>)</a:t>
            </a:r>
          </a:p>
          <a:p>
            <a:r>
              <a:rPr lang="fr-CA" sz="1200" dirty="0" err="1"/>
              <a:t>plt.plot</a:t>
            </a:r>
            <a:r>
              <a:rPr lang="fr-CA" sz="1200" dirty="0"/>
              <a:t>(</a:t>
            </a:r>
            <a:r>
              <a:rPr lang="fr-CA" sz="1200" dirty="0" err="1"/>
              <a:t>testPredictPlot</a:t>
            </a:r>
            <a:r>
              <a:rPr lang="fr-CA" sz="1200" dirty="0"/>
              <a:t>)</a:t>
            </a:r>
          </a:p>
          <a:p>
            <a:r>
              <a:rPr lang="fr-CA" sz="1200" dirty="0" err="1"/>
              <a:t>plt.show</a:t>
            </a:r>
            <a:r>
              <a:rPr lang="fr-CA" sz="1200" dirty="0"/>
              <a:t>()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7148" t="6697" r="6861" b="6092"/>
          <a:stretch/>
        </p:blipFill>
        <p:spPr>
          <a:xfrm>
            <a:off x="9606871" y="4931229"/>
            <a:ext cx="2439849" cy="1855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64762" y="5463632"/>
            <a:ext cx="1970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A" sz="800" dirty="0"/>
              <a:t>...</a:t>
            </a:r>
          </a:p>
          <a:p>
            <a:pPr fontAlgn="base"/>
            <a:r>
              <a:rPr lang="fr-CA" sz="800" dirty="0" err="1"/>
              <a:t>Epoch</a:t>
            </a:r>
            <a:r>
              <a:rPr lang="fr-CA" sz="800" dirty="0"/>
              <a:t> 95/100</a:t>
            </a:r>
          </a:p>
          <a:p>
            <a:pPr fontAlgn="base"/>
            <a:r>
              <a:rPr lang="fr-CA" sz="800" dirty="0"/>
              <a:t>0s - </a:t>
            </a:r>
            <a:r>
              <a:rPr lang="fr-CA" sz="800" dirty="0" err="1"/>
              <a:t>loss</a:t>
            </a:r>
            <a:r>
              <a:rPr lang="fr-CA" sz="800" dirty="0"/>
              <a:t>: 0.0020</a:t>
            </a:r>
          </a:p>
          <a:p>
            <a:pPr fontAlgn="base"/>
            <a:r>
              <a:rPr lang="fr-CA" sz="800" dirty="0" err="1"/>
              <a:t>Epoch</a:t>
            </a:r>
            <a:r>
              <a:rPr lang="fr-CA" sz="800" dirty="0"/>
              <a:t> 96/100</a:t>
            </a:r>
          </a:p>
          <a:p>
            <a:pPr fontAlgn="base"/>
            <a:r>
              <a:rPr lang="fr-CA" sz="800" dirty="0"/>
              <a:t>0s - </a:t>
            </a:r>
            <a:r>
              <a:rPr lang="fr-CA" sz="800" dirty="0" err="1"/>
              <a:t>loss</a:t>
            </a:r>
            <a:r>
              <a:rPr lang="fr-CA" sz="800" dirty="0"/>
              <a:t>: 0.0020</a:t>
            </a:r>
          </a:p>
          <a:p>
            <a:pPr fontAlgn="base"/>
            <a:r>
              <a:rPr lang="fr-CA" sz="800" dirty="0"/>
              <a:t>…</a:t>
            </a:r>
          </a:p>
          <a:p>
            <a:pPr fontAlgn="base"/>
            <a:r>
              <a:rPr lang="fr-CA" sz="800" dirty="0" err="1"/>
              <a:t>Epoch</a:t>
            </a:r>
            <a:r>
              <a:rPr lang="fr-CA" sz="800" dirty="0"/>
              <a:t> 100/100</a:t>
            </a:r>
          </a:p>
          <a:p>
            <a:pPr fontAlgn="base"/>
            <a:r>
              <a:rPr lang="fr-CA" sz="800" dirty="0"/>
              <a:t>0s - </a:t>
            </a:r>
            <a:r>
              <a:rPr lang="fr-CA" sz="800" dirty="0" err="1"/>
              <a:t>loss</a:t>
            </a:r>
            <a:r>
              <a:rPr lang="fr-CA" sz="800" dirty="0"/>
              <a:t>: 0.0020</a:t>
            </a:r>
          </a:p>
          <a:p>
            <a:pPr fontAlgn="base"/>
            <a:r>
              <a:rPr lang="fr-CA" sz="800" dirty="0"/>
              <a:t>Train Score: 22.93 RMSE</a:t>
            </a:r>
          </a:p>
          <a:p>
            <a:pPr fontAlgn="base"/>
            <a:r>
              <a:rPr lang="fr-CA" sz="800" dirty="0"/>
              <a:t>Test Score: 47.53 RMSE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810" y="6559510"/>
            <a:ext cx="7822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>
                <a:solidFill>
                  <a:schemeClr val="bg1">
                    <a:lumMod val="50000"/>
                  </a:schemeClr>
                </a:solidFill>
              </a:rPr>
              <a:t>https://machinelearningmastery.com/time-series-prediction-lstm-recurrent-neural-networks-python-keras/</a:t>
            </a:r>
          </a:p>
        </p:txBody>
      </p:sp>
    </p:spTree>
    <p:extLst>
      <p:ext uri="{BB962C8B-B14F-4D97-AF65-F5344CB8AC3E}">
        <p14:creationId xmlns:p14="http://schemas.microsoft.com/office/powerpoint/2010/main" val="278827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5370" y="365125"/>
            <a:ext cx="1047842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Réseau de neurones récurrent (RNR)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875370" y="2040543"/>
                <a:ext cx="5933482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CA" altLang="zh-TW" sz="2800" dirty="0"/>
                  <a:t>Ajoute à chaque neurone caché une entrée additionnelle qui mémorise  l’activation précédente 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CA" altLang="zh-TW" sz="2800" dirty="0"/>
                  <a:t>L’entrée ajoutée sert de contexte pour prédire la sortie :</a:t>
                </a:r>
              </a:p>
              <a:p>
                <a:pPr>
                  <a:spcAft>
                    <a:spcPts val="600"/>
                  </a:spcAft>
                </a:pPr>
                <a:r>
                  <a:rPr lang="fr-CA" altLang="zh-TW" sz="2800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A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altLang="zh-TW" sz="280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A" altLang="zh-TW" sz="2800" dirty="0"/>
              </a:p>
            </p:txBody>
          </p:sp>
        </mc:Choice>
        <mc:Fallback xmlns="">
          <p:sp>
            <p:nvSpPr>
              <p:cNvPr id="63" name="文字方塊 6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75370" y="2040543"/>
                <a:ext cx="5933482" cy="2831544"/>
              </a:xfrm>
              <a:prstGeom prst="rect">
                <a:avLst/>
              </a:prstGeom>
              <a:blipFill>
                <a:blip r:embed="rId6"/>
                <a:stretch>
                  <a:fillRect l="-1850" t="-2155" r="-308" b="-538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ED6456AD-D89F-4075-5A89-CDBFB668DFFB}"/>
              </a:ext>
            </a:extLst>
          </p:cNvPr>
          <p:cNvGrpSpPr/>
          <p:nvPr/>
        </p:nvGrpSpPr>
        <p:grpSpPr>
          <a:xfrm>
            <a:off x="7775598" y="3799909"/>
            <a:ext cx="1325592" cy="895841"/>
            <a:chOff x="7775598" y="3799909"/>
            <a:chExt cx="1325592" cy="895841"/>
          </a:xfrm>
        </p:grpSpPr>
        <p:sp>
          <p:nvSpPr>
            <p:cNvPr id="16" name="文字方塊 15"/>
            <p:cNvSpPr txBox="1"/>
            <p:nvPr/>
          </p:nvSpPr>
          <p:spPr>
            <a:xfrm>
              <a:off x="8214839" y="3880562"/>
              <a:ext cx="872740" cy="277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copie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7D74609-B3EA-3A77-E326-8D801669FD99}"/>
                </a:ext>
              </a:extLst>
            </p:cNvPr>
            <p:cNvSpPr/>
            <p:nvPr/>
          </p:nvSpPr>
          <p:spPr>
            <a:xfrm>
              <a:off x="7775598" y="3799909"/>
              <a:ext cx="1325592" cy="895841"/>
            </a:xfrm>
            <a:custGeom>
              <a:avLst/>
              <a:gdLst>
                <a:gd name="connsiteX0" fmla="*/ 0 w 1536767"/>
                <a:gd name="connsiteY0" fmla="*/ 71370 h 1215254"/>
                <a:gd name="connsiteX1" fmla="*/ 368633 w 1536767"/>
                <a:gd name="connsiteY1" fmla="*/ 119244 h 1215254"/>
                <a:gd name="connsiteX2" fmla="*/ 871313 w 1536767"/>
                <a:gd name="connsiteY2" fmla="*/ 1182055 h 1215254"/>
                <a:gd name="connsiteX3" fmla="*/ 1536767 w 1536767"/>
                <a:gd name="connsiteY3" fmla="*/ 918746 h 1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6767" h="1215254">
                  <a:moveTo>
                    <a:pt x="0" y="71370"/>
                  </a:moveTo>
                  <a:cubicBezTo>
                    <a:pt x="111707" y="2750"/>
                    <a:pt x="223414" y="-65870"/>
                    <a:pt x="368633" y="119244"/>
                  </a:cubicBezTo>
                  <a:cubicBezTo>
                    <a:pt x="513852" y="304358"/>
                    <a:pt x="676624" y="1048805"/>
                    <a:pt x="871313" y="1182055"/>
                  </a:cubicBezTo>
                  <a:cubicBezTo>
                    <a:pt x="1066002" y="1315305"/>
                    <a:pt x="1516819" y="1010505"/>
                    <a:pt x="1536767" y="91874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AE26BA-6E2C-8389-6350-B7767BD537DC}"/>
              </a:ext>
            </a:extLst>
          </p:cNvPr>
          <p:cNvGrpSpPr/>
          <p:nvPr/>
        </p:nvGrpSpPr>
        <p:grpSpPr>
          <a:xfrm>
            <a:off x="6958868" y="1637598"/>
            <a:ext cx="1143632" cy="4165794"/>
            <a:chOff x="6958868" y="1637598"/>
            <a:chExt cx="1143632" cy="4165794"/>
          </a:xfrm>
        </p:grpSpPr>
        <p:cxnSp>
          <p:nvCxnSpPr>
            <p:cNvPr id="69" name="直線單箭頭接點 68"/>
            <p:cNvCxnSpPr/>
            <p:nvPr/>
          </p:nvCxnSpPr>
          <p:spPr>
            <a:xfrm rot="16200000" flipV="1">
              <a:off x="7262557" y="3442048"/>
              <a:ext cx="928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單箭頭接點 4"/>
            <p:cNvCxnSpPr/>
            <p:nvPr/>
          </p:nvCxnSpPr>
          <p:spPr>
            <a:xfrm rot="16200000">
              <a:off x="7445738" y="2416850"/>
              <a:ext cx="58550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5"/>
            <p:cNvGrpSpPr/>
            <p:nvPr/>
          </p:nvGrpSpPr>
          <p:grpSpPr>
            <a:xfrm>
              <a:off x="7567459" y="5386634"/>
              <a:ext cx="309346" cy="416758"/>
              <a:chOff x="1882729" y="2174435"/>
              <a:chExt cx="342900" cy="46196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882729" y="2232369"/>
                <a:ext cx="342900" cy="3429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bject 12"/>
                  <p:cNvSpPr txBox="1"/>
                  <p:nvPr/>
                </p:nvSpPr>
                <p:spPr bwMode="auto">
                  <a:xfrm>
                    <a:off x="1882729" y="2174435"/>
                    <a:ext cx="325437" cy="461962"/>
                  </a:xfrm>
                  <a:prstGeom prst="rect">
                    <a:avLst/>
                  </a:prstGeom>
                  <a:noFill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CA" dirty="0"/>
                  </a:p>
                </p:txBody>
              </p:sp>
            </mc:Choice>
            <mc:Fallback xmlns="">
              <p:sp>
                <p:nvSpPr>
                  <p:cNvPr id="8" name="Object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82729" y="2174435"/>
                    <a:ext cx="325437" cy="46196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橢圓 11"/>
            <p:cNvSpPr/>
            <p:nvPr/>
          </p:nvSpPr>
          <p:spPr>
            <a:xfrm rot="16200000">
              <a:off x="7509880" y="3930584"/>
              <a:ext cx="517976" cy="5179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 rot="16200000">
              <a:off x="7479501" y="2416850"/>
              <a:ext cx="517976" cy="51797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3" name="直線單箭頭接點 22"/>
            <p:cNvCxnSpPr/>
            <p:nvPr/>
          </p:nvCxnSpPr>
          <p:spPr>
            <a:xfrm rot="16200000" flipV="1">
              <a:off x="7262556" y="4941892"/>
              <a:ext cx="928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bject 12"/>
                <p:cNvSpPr txBox="1"/>
                <p:nvPr/>
              </p:nvSpPr>
              <p:spPr bwMode="auto">
                <a:xfrm>
                  <a:off x="7627126" y="1637598"/>
                  <a:ext cx="317939" cy="416758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37" name="Object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27126" y="1637598"/>
                  <a:ext cx="317939" cy="416758"/>
                </a:xfrm>
                <a:prstGeom prst="rect">
                  <a:avLst/>
                </a:prstGeom>
                <a:blipFill>
                  <a:blip r:embed="rId9"/>
                  <a:stretch>
                    <a:fillRect r="-13462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手繪多邊形 40"/>
            <p:cNvSpPr/>
            <p:nvPr/>
          </p:nvSpPr>
          <p:spPr>
            <a:xfrm>
              <a:off x="7549423" y="2515481"/>
              <a:ext cx="378132" cy="329728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手繪多邊形 43"/>
            <p:cNvSpPr/>
            <p:nvPr/>
          </p:nvSpPr>
          <p:spPr>
            <a:xfrm>
              <a:off x="7578916" y="4032720"/>
              <a:ext cx="378132" cy="329728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2" name="群組 57">
              <a:extLst>
                <a:ext uri="{FF2B5EF4-FFF2-40B4-BE49-F238E27FC236}">
                  <a16:creationId xmlns:a16="http://schemas.microsoft.com/office/drawing/2014/main" id="{98795E3E-4809-3351-69B2-27921969A906}"/>
                </a:ext>
              </a:extLst>
            </p:cNvPr>
            <p:cNvGrpSpPr/>
            <p:nvPr/>
          </p:nvGrpSpPr>
          <p:grpSpPr>
            <a:xfrm>
              <a:off x="6958868" y="3989204"/>
              <a:ext cx="342286" cy="416759"/>
              <a:chOff x="1859898" y="2764307"/>
              <a:chExt cx="379412" cy="461963"/>
            </a:xfrm>
          </p:grpSpPr>
          <p:sp>
            <p:nvSpPr>
              <p:cNvPr id="33" name="矩形 58">
                <a:extLst>
                  <a:ext uri="{FF2B5EF4-FFF2-40B4-BE49-F238E27FC236}">
                    <a16:creationId xmlns:a16="http://schemas.microsoft.com/office/drawing/2014/main" id="{0EF0DAB9-682F-3178-A82D-D57809E3B3DA}"/>
                  </a:ext>
                </a:extLst>
              </p:cNvPr>
              <p:cNvSpPr/>
              <p:nvPr/>
            </p:nvSpPr>
            <p:spPr>
              <a:xfrm>
                <a:off x="1876911" y="2802698"/>
                <a:ext cx="342900" cy="3429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Object 12">
                    <a:extLst>
                      <a:ext uri="{FF2B5EF4-FFF2-40B4-BE49-F238E27FC236}">
                        <a16:creationId xmlns:a16="http://schemas.microsoft.com/office/drawing/2014/main" id="{81F1E281-9883-192D-CAD6-E924E8B4D1D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859898" y="2764307"/>
                    <a:ext cx="379412" cy="461963"/>
                  </a:xfrm>
                  <a:prstGeom prst="rect">
                    <a:avLst/>
                  </a:prstGeom>
                  <a:noFill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oMath>
                      </m:oMathPara>
                    </a14:m>
                    <a:endParaRPr lang="en-CA"/>
                  </a:p>
                </p:txBody>
              </p:sp>
            </mc:Choice>
            <mc:Fallback xmlns="">
              <p:sp>
                <p:nvSpPr>
                  <p:cNvPr id="34" name="Object 12">
                    <a:extLst>
                      <a:ext uri="{FF2B5EF4-FFF2-40B4-BE49-F238E27FC236}">
                        <a16:creationId xmlns:a16="http://schemas.microsoft.com/office/drawing/2014/main" id="{81F1E281-9883-192D-CAD6-E924E8B4D1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59898" y="2764307"/>
                    <a:ext cx="379412" cy="46196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手繪多邊形 70">
              <a:extLst>
                <a:ext uri="{FF2B5EF4-FFF2-40B4-BE49-F238E27FC236}">
                  <a16:creationId xmlns:a16="http://schemas.microsoft.com/office/drawing/2014/main" id="{7E5A94E8-E4D1-6FE5-CEC8-910DB2F9A357}"/>
                </a:ext>
              </a:extLst>
            </p:cNvPr>
            <p:cNvSpPr/>
            <p:nvPr/>
          </p:nvSpPr>
          <p:spPr>
            <a:xfrm>
              <a:off x="7162276" y="4373797"/>
              <a:ext cx="487425" cy="214896"/>
            </a:xfrm>
            <a:custGeom>
              <a:avLst/>
              <a:gdLst>
                <a:gd name="connsiteX0" fmla="*/ 0 w 3416300"/>
                <a:gd name="connsiteY0" fmla="*/ 0 h 624441"/>
                <a:gd name="connsiteX1" fmla="*/ 1854200 w 3416300"/>
                <a:gd name="connsiteY1" fmla="*/ 622300 h 624441"/>
                <a:gd name="connsiteX2" fmla="*/ 3416300 w 3416300"/>
                <a:gd name="connsiteY2" fmla="*/ 165100 h 62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6300" h="624441">
                  <a:moveTo>
                    <a:pt x="0" y="0"/>
                  </a:moveTo>
                  <a:cubicBezTo>
                    <a:pt x="642408" y="297391"/>
                    <a:pt x="1284817" y="594783"/>
                    <a:pt x="1854200" y="622300"/>
                  </a:cubicBezTo>
                  <a:cubicBezTo>
                    <a:pt x="2423583" y="649817"/>
                    <a:pt x="2919941" y="407458"/>
                    <a:pt x="3416300" y="16510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B20FC7-BC2A-0763-850E-FF1239134DC0}"/>
                </a:ext>
              </a:extLst>
            </p:cNvPr>
            <p:cNvSpPr/>
            <p:nvPr/>
          </p:nvSpPr>
          <p:spPr>
            <a:xfrm>
              <a:off x="7372402" y="2327701"/>
              <a:ext cx="730098" cy="24058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2A84F8-74C5-7B20-6565-6AB3658263C5}"/>
              </a:ext>
            </a:extLst>
          </p:cNvPr>
          <p:cNvGrpSpPr/>
          <p:nvPr/>
        </p:nvGrpSpPr>
        <p:grpSpPr>
          <a:xfrm>
            <a:off x="8479646" y="1608955"/>
            <a:ext cx="1067457" cy="4212000"/>
            <a:chOff x="8479646" y="1608955"/>
            <a:chExt cx="1067457" cy="4212000"/>
          </a:xfrm>
        </p:grpSpPr>
        <p:cxnSp>
          <p:nvCxnSpPr>
            <p:cNvPr id="68" name="直線單箭頭接點 67"/>
            <p:cNvCxnSpPr/>
            <p:nvPr/>
          </p:nvCxnSpPr>
          <p:spPr>
            <a:xfrm rot="16200000" flipV="1">
              <a:off x="8740545" y="3442048"/>
              <a:ext cx="928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單箭頭接點 3"/>
            <p:cNvCxnSpPr/>
            <p:nvPr/>
          </p:nvCxnSpPr>
          <p:spPr>
            <a:xfrm rot="16200000">
              <a:off x="8894784" y="2419848"/>
              <a:ext cx="5914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8"/>
            <p:cNvGrpSpPr/>
            <p:nvPr/>
          </p:nvGrpSpPr>
          <p:grpSpPr>
            <a:xfrm>
              <a:off x="9008855" y="5404197"/>
              <a:ext cx="317939" cy="416758"/>
              <a:chOff x="1867386" y="2774534"/>
              <a:chExt cx="352425" cy="461962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876911" y="2802698"/>
                <a:ext cx="342900" cy="3429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bject 12"/>
                  <p:cNvSpPr txBox="1"/>
                  <p:nvPr/>
                </p:nvSpPr>
                <p:spPr bwMode="auto">
                  <a:xfrm>
                    <a:off x="1867386" y="2774534"/>
                    <a:ext cx="352425" cy="461962"/>
                  </a:xfrm>
                  <a:prstGeom prst="rect">
                    <a:avLst/>
                  </a:prstGeom>
                  <a:noFill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CA"/>
                  </a:p>
                </p:txBody>
              </p:sp>
            </mc:Choice>
            <mc:Fallback xmlns="">
              <p:sp>
                <p:nvSpPr>
                  <p:cNvPr id="11" name="Object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67386" y="2774534"/>
                    <a:ext cx="352425" cy="46196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51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橢圓 12"/>
            <p:cNvSpPr/>
            <p:nvPr/>
          </p:nvSpPr>
          <p:spPr>
            <a:xfrm rot="16200000">
              <a:off x="8906129" y="3940763"/>
              <a:ext cx="517976" cy="5179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 rot="16200000">
              <a:off x="8898286" y="2399780"/>
              <a:ext cx="517976" cy="51797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2" name="直線單箭頭接點 21"/>
            <p:cNvCxnSpPr/>
            <p:nvPr/>
          </p:nvCxnSpPr>
          <p:spPr>
            <a:xfrm rot="16200000" flipV="1">
              <a:off x="8740545" y="4941892"/>
              <a:ext cx="928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12"/>
                <p:cNvSpPr txBox="1"/>
                <p:nvPr/>
              </p:nvSpPr>
              <p:spPr bwMode="auto">
                <a:xfrm>
                  <a:off x="9056421" y="1608955"/>
                  <a:ext cx="342286" cy="416758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36" name="Object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56421" y="1608955"/>
                  <a:ext cx="342286" cy="416758"/>
                </a:xfrm>
                <a:prstGeom prst="rect">
                  <a:avLst/>
                </a:prstGeom>
                <a:blipFill>
                  <a:blip r:embed="rId17"/>
                  <a:stretch>
                    <a:fillRect r="-7143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群組 54"/>
            <p:cNvGrpSpPr/>
            <p:nvPr/>
          </p:nvGrpSpPr>
          <p:grpSpPr>
            <a:xfrm>
              <a:off x="8479646" y="4768314"/>
              <a:ext cx="316164" cy="416758"/>
              <a:chOff x="1875172" y="2197742"/>
              <a:chExt cx="350457" cy="461962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882729" y="2232369"/>
                <a:ext cx="342900" cy="3429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Object 12"/>
                  <p:cNvSpPr txBox="1"/>
                  <p:nvPr/>
                </p:nvSpPr>
                <p:spPr bwMode="auto">
                  <a:xfrm>
                    <a:off x="1875172" y="2197742"/>
                    <a:ext cx="325437" cy="461962"/>
                  </a:xfrm>
                  <a:prstGeom prst="rect">
                    <a:avLst/>
                  </a:prstGeom>
                  <a:noFill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CA"/>
                  </a:p>
                </p:txBody>
              </p:sp>
            </mc:Choice>
            <mc:Fallback xmlns="">
              <p:sp>
                <p:nvSpPr>
                  <p:cNvPr id="57" name="Object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75172" y="2197742"/>
                    <a:ext cx="325437" cy="46196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150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手繪多邊形 41"/>
            <p:cNvSpPr/>
            <p:nvPr/>
          </p:nvSpPr>
          <p:spPr>
            <a:xfrm>
              <a:off x="8978738" y="2505584"/>
              <a:ext cx="378132" cy="329728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" name="手繪多邊形 42"/>
            <p:cNvSpPr/>
            <p:nvPr/>
          </p:nvSpPr>
          <p:spPr>
            <a:xfrm>
              <a:off x="8996466" y="4025592"/>
              <a:ext cx="378132" cy="329728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7403C8-B73B-E678-E517-51457C10D360}"/>
                </a:ext>
              </a:extLst>
            </p:cNvPr>
            <p:cNvSpPr/>
            <p:nvPr/>
          </p:nvSpPr>
          <p:spPr>
            <a:xfrm>
              <a:off x="8817005" y="2289939"/>
              <a:ext cx="730098" cy="24058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B85132-0B32-B369-36A1-F53AD178ADA8}"/>
              </a:ext>
            </a:extLst>
          </p:cNvPr>
          <p:cNvGrpSpPr/>
          <p:nvPr/>
        </p:nvGrpSpPr>
        <p:grpSpPr>
          <a:xfrm>
            <a:off x="9934935" y="1639030"/>
            <a:ext cx="1601268" cy="4181925"/>
            <a:chOff x="9934935" y="1639030"/>
            <a:chExt cx="1601268" cy="4181925"/>
          </a:xfrm>
        </p:grpSpPr>
        <p:sp>
          <p:nvSpPr>
            <p:cNvPr id="59" name="矩形 58"/>
            <p:cNvSpPr/>
            <p:nvPr/>
          </p:nvSpPr>
          <p:spPr>
            <a:xfrm>
              <a:off x="9941914" y="4743345"/>
              <a:ext cx="309346" cy="30934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bject 12"/>
                <p:cNvSpPr txBox="1"/>
                <p:nvPr/>
              </p:nvSpPr>
              <p:spPr bwMode="auto">
                <a:xfrm>
                  <a:off x="9934935" y="4733512"/>
                  <a:ext cx="342286" cy="416759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60" name="Object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934935" y="4733512"/>
                  <a:ext cx="342286" cy="416759"/>
                </a:xfrm>
                <a:prstGeom prst="rect">
                  <a:avLst/>
                </a:prstGeom>
                <a:blipFill>
                  <a:blip r:embed="rId18"/>
                  <a:stretch>
                    <a:fillRect r="-8929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12">
                  <a:extLst>
                    <a:ext uri="{FF2B5EF4-FFF2-40B4-BE49-F238E27FC236}">
                      <a16:creationId xmlns:a16="http://schemas.microsoft.com/office/drawing/2014/main" id="{58453764-240D-0B1C-5B68-7853E8EE871A}"/>
                    </a:ext>
                  </a:extLst>
                </p:cNvPr>
                <p:cNvSpPr txBox="1"/>
                <p:nvPr/>
              </p:nvSpPr>
              <p:spPr bwMode="auto">
                <a:xfrm>
                  <a:off x="11242611" y="4055559"/>
                  <a:ext cx="293592" cy="416758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CA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bject 12">
                  <a:extLst>
                    <a:ext uri="{FF2B5EF4-FFF2-40B4-BE49-F238E27FC236}">
                      <a16:creationId xmlns:a16="http://schemas.microsoft.com/office/drawing/2014/main" id="{58453764-240D-0B1C-5B68-7853E8EE87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2611" y="4055559"/>
                  <a:ext cx="293592" cy="41675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直線單箭頭接點 3">
              <a:extLst>
                <a:ext uri="{FF2B5EF4-FFF2-40B4-BE49-F238E27FC236}">
                  <a16:creationId xmlns:a16="http://schemas.microsoft.com/office/drawing/2014/main" id="{F0B8EE9B-3B4E-A175-2C58-5E50E6B38DCA}"/>
                </a:ext>
              </a:extLst>
            </p:cNvPr>
            <p:cNvCxnSpPr/>
            <p:nvPr/>
          </p:nvCxnSpPr>
          <p:spPr>
            <a:xfrm rot="16200000">
              <a:off x="10486966" y="2449992"/>
              <a:ext cx="591498" cy="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群組 8">
              <a:extLst>
                <a:ext uri="{FF2B5EF4-FFF2-40B4-BE49-F238E27FC236}">
                  <a16:creationId xmlns:a16="http://schemas.microsoft.com/office/drawing/2014/main" id="{04FC24B7-053B-0387-9EB9-51E8E63656B1}"/>
                </a:ext>
              </a:extLst>
            </p:cNvPr>
            <p:cNvGrpSpPr/>
            <p:nvPr/>
          </p:nvGrpSpPr>
          <p:grpSpPr>
            <a:xfrm>
              <a:off x="10630647" y="5404197"/>
              <a:ext cx="317939" cy="416758"/>
              <a:chOff x="1876911" y="2761542"/>
              <a:chExt cx="352425" cy="461962"/>
            </a:xfrm>
          </p:grpSpPr>
          <p:sp>
            <p:nvSpPr>
              <p:cNvPr id="50" name="矩形 9">
                <a:extLst>
                  <a:ext uri="{FF2B5EF4-FFF2-40B4-BE49-F238E27FC236}">
                    <a16:creationId xmlns:a16="http://schemas.microsoft.com/office/drawing/2014/main" id="{1778528C-1BB8-2CF0-3B48-E506DB0CEDA1}"/>
                  </a:ext>
                </a:extLst>
              </p:cNvPr>
              <p:cNvSpPr/>
              <p:nvPr/>
            </p:nvSpPr>
            <p:spPr>
              <a:xfrm>
                <a:off x="1876911" y="2802698"/>
                <a:ext cx="342900" cy="3429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altLang="zh-TW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Object 12">
                    <a:extLst>
                      <a:ext uri="{FF2B5EF4-FFF2-40B4-BE49-F238E27FC236}">
                        <a16:creationId xmlns:a16="http://schemas.microsoft.com/office/drawing/2014/main" id="{01C15999-D640-FB2C-0E6C-87982281AC9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876911" y="2761542"/>
                    <a:ext cx="352425" cy="461962"/>
                  </a:xfrm>
                  <a:prstGeom prst="rect">
                    <a:avLst/>
                  </a:prstGeom>
                  <a:noFill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CA"/>
                  </a:p>
                </p:txBody>
              </p:sp>
            </mc:Choice>
            <mc:Fallback xmlns="">
              <p:sp>
                <p:nvSpPr>
                  <p:cNvPr id="51" name="Object 12">
                    <a:extLst>
                      <a:ext uri="{FF2B5EF4-FFF2-40B4-BE49-F238E27FC236}">
                        <a16:creationId xmlns:a16="http://schemas.microsoft.com/office/drawing/2014/main" id="{01C15999-D640-FB2C-0E6C-87982281AC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76911" y="2761542"/>
                    <a:ext cx="352425" cy="46196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r="-51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橢圓 12">
              <a:extLst>
                <a:ext uri="{FF2B5EF4-FFF2-40B4-BE49-F238E27FC236}">
                  <a16:creationId xmlns:a16="http://schemas.microsoft.com/office/drawing/2014/main" id="{95E307A4-4531-CDCD-BF0E-B2BE62C5C532}"/>
                </a:ext>
              </a:extLst>
            </p:cNvPr>
            <p:cNvSpPr/>
            <p:nvPr/>
          </p:nvSpPr>
          <p:spPr>
            <a:xfrm rot="16200000">
              <a:off x="10519327" y="3970907"/>
              <a:ext cx="517976" cy="5179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橢圓 14">
              <a:extLst>
                <a:ext uri="{FF2B5EF4-FFF2-40B4-BE49-F238E27FC236}">
                  <a16:creationId xmlns:a16="http://schemas.microsoft.com/office/drawing/2014/main" id="{E5BC691A-59FF-8080-8478-A01018174EB4}"/>
                </a:ext>
              </a:extLst>
            </p:cNvPr>
            <p:cNvSpPr/>
            <p:nvPr/>
          </p:nvSpPr>
          <p:spPr>
            <a:xfrm rot="16200000">
              <a:off x="10511485" y="2429924"/>
              <a:ext cx="517976" cy="51797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12">
                  <a:extLst>
                    <a:ext uri="{FF2B5EF4-FFF2-40B4-BE49-F238E27FC236}">
                      <a16:creationId xmlns:a16="http://schemas.microsoft.com/office/drawing/2014/main" id="{F11AD24E-C823-31FF-05FF-AC7EB0902610}"/>
                    </a:ext>
                  </a:extLst>
                </p:cNvPr>
                <p:cNvSpPr txBox="1"/>
                <p:nvPr/>
              </p:nvSpPr>
              <p:spPr bwMode="auto">
                <a:xfrm>
                  <a:off x="10669032" y="1639030"/>
                  <a:ext cx="342286" cy="416759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54" name="Object 12">
                  <a:extLst>
                    <a:ext uri="{FF2B5EF4-FFF2-40B4-BE49-F238E27FC236}">
                      <a16:creationId xmlns:a16="http://schemas.microsoft.com/office/drawing/2014/main" id="{F11AD24E-C823-31FF-05FF-AC7EB09026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69032" y="1639030"/>
                  <a:ext cx="342286" cy="416759"/>
                </a:xfrm>
                <a:prstGeom prst="rect">
                  <a:avLst/>
                </a:prstGeom>
                <a:blipFill>
                  <a:blip r:embed="rId21"/>
                  <a:stretch>
                    <a:fillRect r="-7143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手繪多邊形 41">
              <a:extLst>
                <a:ext uri="{FF2B5EF4-FFF2-40B4-BE49-F238E27FC236}">
                  <a16:creationId xmlns:a16="http://schemas.microsoft.com/office/drawing/2014/main" id="{AB18A5B2-9D5F-BAC6-FF07-95DCE6E859DB}"/>
                </a:ext>
              </a:extLst>
            </p:cNvPr>
            <p:cNvSpPr/>
            <p:nvPr/>
          </p:nvSpPr>
          <p:spPr>
            <a:xfrm>
              <a:off x="10591937" y="2535729"/>
              <a:ext cx="378132" cy="329728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4" name="手繪多邊形 42">
              <a:extLst>
                <a:ext uri="{FF2B5EF4-FFF2-40B4-BE49-F238E27FC236}">
                  <a16:creationId xmlns:a16="http://schemas.microsoft.com/office/drawing/2014/main" id="{2FF8F4C6-7F90-540D-0FBE-33F345526BD0}"/>
                </a:ext>
              </a:extLst>
            </p:cNvPr>
            <p:cNvSpPr/>
            <p:nvPr/>
          </p:nvSpPr>
          <p:spPr>
            <a:xfrm>
              <a:off x="10609665" y="4055736"/>
              <a:ext cx="378132" cy="329728"/>
            </a:xfrm>
            <a:custGeom>
              <a:avLst/>
              <a:gdLst>
                <a:gd name="connsiteX0" fmla="*/ 0 w 838200"/>
                <a:gd name="connsiteY0" fmla="*/ 619836 h 619836"/>
                <a:gd name="connsiteX1" fmla="*/ 361950 w 838200"/>
                <a:gd name="connsiteY1" fmla="*/ 486486 h 619836"/>
                <a:gd name="connsiteX2" fmla="*/ 457200 w 838200"/>
                <a:gd name="connsiteY2" fmla="*/ 257886 h 619836"/>
                <a:gd name="connsiteX3" fmla="*/ 552450 w 838200"/>
                <a:gd name="connsiteY3" fmla="*/ 29286 h 619836"/>
                <a:gd name="connsiteX4" fmla="*/ 838200 w 838200"/>
                <a:gd name="connsiteY4" fmla="*/ 10236 h 61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19836">
                  <a:moveTo>
                    <a:pt x="0" y="619836"/>
                  </a:moveTo>
                  <a:cubicBezTo>
                    <a:pt x="142875" y="583323"/>
                    <a:pt x="285750" y="546811"/>
                    <a:pt x="361950" y="486486"/>
                  </a:cubicBezTo>
                  <a:cubicBezTo>
                    <a:pt x="438150" y="426161"/>
                    <a:pt x="457200" y="257886"/>
                    <a:pt x="457200" y="257886"/>
                  </a:cubicBezTo>
                  <a:cubicBezTo>
                    <a:pt x="488950" y="181686"/>
                    <a:pt x="488950" y="70561"/>
                    <a:pt x="552450" y="29286"/>
                  </a:cubicBezTo>
                  <a:cubicBezTo>
                    <a:pt x="615950" y="-11989"/>
                    <a:pt x="727075" y="-877"/>
                    <a:pt x="838200" y="10236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77" name="直線單箭頭接點 21">
              <a:extLst>
                <a:ext uri="{FF2B5EF4-FFF2-40B4-BE49-F238E27FC236}">
                  <a16:creationId xmlns:a16="http://schemas.microsoft.com/office/drawing/2014/main" id="{302108FE-3E5E-0396-3E47-89FC6ACA7F1E}"/>
                </a:ext>
              </a:extLst>
            </p:cNvPr>
            <p:cNvCxnSpPr/>
            <p:nvPr/>
          </p:nvCxnSpPr>
          <p:spPr>
            <a:xfrm rot="16200000" flipV="1">
              <a:off x="10334216" y="4953203"/>
              <a:ext cx="928640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21">
              <a:extLst>
                <a:ext uri="{FF2B5EF4-FFF2-40B4-BE49-F238E27FC236}">
                  <a16:creationId xmlns:a16="http://schemas.microsoft.com/office/drawing/2014/main" id="{5BB07B38-C01D-8750-31D1-D1F4692936D1}"/>
                </a:ext>
              </a:extLst>
            </p:cNvPr>
            <p:cNvCxnSpPr/>
            <p:nvPr/>
          </p:nvCxnSpPr>
          <p:spPr>
            <a:xfrm rot="16200000" flipV="1">
              <a:off x="10321001" y="3455439"/>
              <a:ext cx="928640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5D3D2E-9C02-725A-F539-86D60E5BD8E6}"/>
                </a:ext>
              </a:extLst>
            </p:cNvPr>
            <p:cNvSpPr/>
            <p:nvPr/>
          </p:nvSpPr>
          <p:spPr>
            <a:xfrm>
              <a:off x="10415953" y="2289939"/>
              <a:ext cx="730098" cy="240581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7ECA25-7AF1-7806-5F11-4D59EA0C0168}"/>
              </a:ext>
            </a:extLst>
          </p:cNvPr>
          <p:cNvGrpSpPr/>
          <p:nvPr/>
        </p:nvGrpSpPr>
        <p:grpSpPr>
          <a:xfrm>
            <a:off x="9264432" y="3776200"/>
            <a:ext cx="1325592" cy="895841"/>
            <a:chOff x="9264432" y="3776200"/>
            <a:chExt cx="1325592" cy="895841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E27D389-78F9-AEA5-4E0B-88FF405D1C9D}"/>
                </a:ext>
              </a:extLst>
            </p:cNvPr>
            <p:cNvSpPr/>
            <p:nvPr/>
          </p:nvSpPr>
          <p:spPr>
            <a:xfrm>
              <a:off x="9264432" y="3776200"/>
              <a:ext cx="1325592" cy="895841"/>
            </a:xfrm>
            <a:custGeom>
              <a:avLst/>
              <a:gdLst>
                <a:gd name="connsiteX0" fmla="*/ 0 w 1536767"/>
                <a:gd name="connsiteY0" fmla="*/ 71370 h 1215254"/>
                <a:gd name="connsiteX1" fmla="*/ 368633 w 1536767"/>
                <a:gd name="connsiteY1" fmla="*/ 119244 h 1215254"/>
                <a:gd name="connsiteX2" fmla="*/ 871313 w 1536767"/>
                <a:gd name="connsiteY2" fmla="*/ 1182055 h 1215254"/>
                <a:gd name="connsiteX3" fmla="*/ 1536767 w 1536767"/>
                <a:gd name="connsiteY3" fmla="*/ 918746 h 1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6767" h="1215254">
                  <a:moveTo>
                    <a:pt x="0" y="71370"/>
                  </a:moveTo>
                  <a:cubicBezTo>
                    <a:pt x="111707" y="2750"/>
                    <a:pt x="223414" y="-65870"/>
                    <a:pt x="368633" y="119244"/>
                  </a:cubicBezTo>
                  <a:cubicBezTo>
                    <a:pt x="513852" y="304358"/>
                    <a:pt x="676624" y="1048805"/>
                    <a:pt x="871313" y="1182055"/>
                  </a:cubicBezTo>
                  <a:cubicBezTo>
                    <a:pt x="1066002" y="1315305"/>
                    <a:pt x="1516819" y="1010505"/>
                    <a:pt x="1536767" y="918746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文字方塊 15">
              <a:extLst>
                <a:ext uri="{FF2B5EF4-FFF2-40B4-BE49-F238E27FC236}">
                  <a16:creationId xmlns:a16="http://schemas.microsoft.com/office/drawing/2014/main" id="{1A80B946-5059-2877-0FE4-E1C0054C14BC}"/>
                </a:ext>
              </a:extLst>
            </p:cNvPr>
            <p:cNvSpPr txBox="1"/>
            <p:nvPr/>
          </p:nvSpPr>
          <p:spPr>
            <a:xfrm>
              <a:off x="9709406" y="3911990"/>
              <a:ext cx="872740" cy="277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copie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DF17EF-59F3-AAEC-C089-CDCF46C233FC}"/>
              </a:ext>
            </a:extLst>
          </p:cNvPr>
          <p:cNvCxnSpPr/>
          <p:nvPr/>
        </p:nvCxnSpPr>
        <p:spPr>
          <a:xfrm>
            <a:off x="7372402" y="5999355"/>
            <a:ext cx="3664901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4C7A249-09DD-0634-61EA-D04ABDCCC3D2}"/>
                  </a:ext>
                </a:extLst>
              </p:cNvPr>
              <p:cNvSpPr txBox="1"/>
              <p:nvPr/>
            </p:nvSpPr>
            <p:spPr>
              <a:xfrm>
                <a:off x="10939993" y="5940563"/>
                <a:ext cx="394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4C7A249-09DD-0634-61EA-D04ABDCCC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993" y="5940563"/>
                <a:ext cx="39481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6246B7CD-8774-49A2-9EED-47949576D5D3}" type="slidenum">
              <a:rPr lang="fr-CA" smtClean="0">
                <a:latin typeface="+mj-lt"/>
                <a:cs typeface="Times New Roman" pitchFamily="18" charset="0"/>
              </a:rPr>
              <a:pPr/>
              <a:t>30</a:t>
            </a:fld>
            <a:endParaRPr lang="fr-CA">
              <a:latin typeface="+mj-lt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F32EAC-6110-45CC-BB1D-C7E3651D9F50}"/>
              </a:ext>
            </a:extLst>
          </p:cNvPr>
          <p:cNvSpPr txBox="1"/>
          <p:nvPr/>
        </p:nvSpPr>
        <p:spPr>
          <a:xfrm>
            <a:off x="838200" y="1611356"/>
            <a:ext cx="10921181" cy="2608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CA" sz="2600" dirty="0"/>
              <a:t>But : produire une séquence de symboles (𝑦</a:t>
            </a:r>
            <a:r>
              <a:rPr lang="fr-CA" sz="2600" baseline="-25000" dirty="0"/>
              <a:t>1</a:t>
            </a:r>
            <a:r>
              <a:rPr lang="fr-CA" sz="2600" dirty="0"/>
              <a:t>, 𝑦</a:t>
            </a:r>
            <a:r>
              <a:rPr lang="fr-CA" sz="2600" baseline="-25000" dirty="0"/>
              <a:t>2</a:t>
            </a:r>
            <a:r>
              <a:rPr lang="fr-CA" sz="2600" dirty="0"/>
              <a:t>,…, 𝑦</a:t>
            </a:r>
            <a:r>
              <a:rPr lang="fr-CA" sz="2600" i="1" baseline="-25000" dirty="0"/>
              <a:t>M</a:t>
            </a:r>
            <a:r>
              <a:rPr lang="fr-CA" sz="2600" dirty="0"/>
              <a:t>) à partir d’une autre séquence de symboles (𝑥</a:t>
            </a:r>
            <a:r>
              <a:rPr lang="fr-CA" sz="2600" baseline="-25000" dirty="0"/>
              <a:t>1</a:t>
            </a:r>
            <a:r>
              <a:rPr lang="fr-CA" sz="2600" dirty="0"/>
              <a:t>, 𝑥</a:t>
            </a:r>
            <a:r>
              <a:rPr lang="fr-CA" sz="2600" baseline="-25000" dirty="0"/>
              <a:t>2</a:t>
            </a:r>
            <a:r>
              <a:rPr lang="fr-CA" sz="2600" dirty="0"/>
              <a:t>,…, 𝑥</a:t>
            </a:r>
            <a:r>
              <a:rPr lang="fr-CA" sz="2600" i="1" baseline="-25000" dirty="0"/>
              <a:t>N</a:t>
            </a:r>
            <a:r>
              <a:rPr lang="fr-CA" sz="2600" dirty="0"/>
              <a:t>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CA" sz="2600" dirty="0"/>
              <a:t>En traitement automatique du langage naturel, les séquences sont des phrases et les symboles des représentations de mots entiers ou fragmentés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CA" sz="2600" dirty="0"/>
              <a:t>L’architecture encodeur-décodeur est populaire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CA" sz="2600" dirty="0"/>
              <a:t>La représentation numérique des symboles est nécessaire dans tous les cas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436253-1554-44BC-856A-2E33436BC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r="1220" b="7502"/>
          <a:stretch/>
        </p:blipFill>
        <p:spPr bwMode="auto">
          <a:xfrm>
            <a:off x="2582337" y="4068524"/>
            <a:ext cx="7211554" cy="278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34B601-D989-4242-8BC3-202DC649D960}"/>
              </a:ext>
            </a:extLst>
          </p:cNvPr>
          <p:cNvSpPr txBox="1">
            <a:spLocks/>
          </p:cNvSpPr>
          <p:nvPr/>
        </p:nvSpPr>
        <p:spPr>
          <a:xfrm>
            <a:off x="838200" y="762428"/>
            <a:ext cx="10798098" cy="760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Application à la traduction de séquences (seq2seq)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Architecture encodeur-décodeur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10976"/>
          <a:stretch/>
        </p:blipFill>
        <p:spPr>
          <a:xfrm>
            <a:off x="7928263" y="1690688"/>
            <a:ext cx="4107873" cy="445902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920EB-58F4-4048-A1B7-882CA2C16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6" b="21612"/>
          <a:stretch/>
        </p:blipFill>
        <p:spPr>
          <a:xfrm>
            <a:off x="8984614" y="4112253"/>
            <a:ext cx="1773441" cy="299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E4CA22-300B-4979-8F52-E3A75235CE90}"/>
                  </a:ext>
                </a:extLst>
              </p:cNvPr>
              <p:cNvSpPr txBox="1"/>
              <p:nvPr/>
            </p:nvSpPr>
            <p:spPr>
              <a:xfrm>
                <a:off x="838199" y="1779687"/>
                <a:ext cx="7201073" cy="4693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sz="2700" dirty="0"/>
                  <a:t>Chaque étape de l’encodeur établit un contexte pour l’entrée courante à partir des entrées  précédentes, créant un contexte global </a:t>
                </a:r>
                <a:r>
                  <a:rPr lang="fr-CA" sz="2700" i="1" dirty="0"/>
                  <a:t>c</a:t>
                </a:r>
                <a:r>
                  <a:rPr lang="fr-CA" sz="2700" dirty="0"/>
                  <a:t> à la fin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sz="2700" dirty="0"/>
                  <a:t>On crée ainsi un modèle probabiliste de la séquence 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CA" sz="27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CA" sz="2700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CA" sz="2000" dirty="0">
                    <a:solidFill>
                      <a:schemeClr val="bg1">
                        <a:lumMod val="65000"/>
                      </a:schemeClr>
                    </a:solidFill>
                  </a:rPr>
                  <a:t>Les paramètres </a:t>
                </a:r>
                <a14:m>
                  <m:oMath xmlns:m="http://schemas.openxmlformats.org/officeDocument/2006/math">
                    <m:r>
                      <a:rPr lang="fr-CA" sz="20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CA" sz="2000" dirty="0">
                    <a:solidFill>
                      <a:schemeClr val="bg1">
                        <a:lumMod val="65000"/>
                      </a:schemeClr>
                    </a:solidFill>
                  </a:rPr>
                  <a:t> sont à apprendre</a:t>
                </a:r>
                <a:r>
                  <a:rPr lang="fr-CA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sz="2700" dirty="0"/>
                  <a:t>La séquence de sortie </a:t>
                </a:r>
                <a:r>
                  <a:rPr lang="fr-CA" sz="2700" b="1" i="1" dirty="0"/>
                  <a:t>y</a:t>
                </a:r>
                <a:r>
                  <a:rPr lang="fr-CA" sz="2700" dirty="0"/>
                  <a:t> est traitée pareillement,    avec chaque sortie dépendant du contexte </a:t>
                </a:r>
                <a:r>
                  <a:rPr lang="fr-CA" sz="2700" i="1" dirty="0"/>
                  <a:t>c</a:t>
                </a:r>
                <a:r>
                  <a:rPr lang="fr-CA" sz="2700" dirty="0"/>
                  <a:t> et des sorties précédentes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E4CA22-300B-4979-8F52-E3A75235C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779687"/>
                <a:ext cx="7201073" cy="4693593"/>
              </a:xfrm>
              <a:prstGeom prst="rect">
                <a:avLst/>
              </a:prstGeom>
              <a:blipFill>
                <a:blip r:embed="rId4"/>
                <a:stretch>
                  <a:fillRect l="-1354" t="-1169" r="-5076" b="-246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5E2093-A1AA-4EAE-A141-8B5E88CE819B}"/>
                  </a:ext>
                </a:extLst>
              </p:cNvPr>
              <p:cNvSpPr txBox="1"/>
              <p:nvPr/>
            </p:nvSpPr>
            <p:spPr>
              <a:xfrm>
                <a:off x="1539171" y="3925715"/>
                <a:ext cx="6500101" cy="914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A" sz="24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CA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CA" sz="2400" i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CA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fr-CA" sz="24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4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b="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CA" sz="2400" b="0" i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CA" sz="24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24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CA" sz="2400" b="0" i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fr-CA" sz="24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CA" sz="24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CA" sz="2400" b="0" i="1" dirty="0">
                  <a:latin typeface="Cambria Math" panose="02040503050406030204" pitchFamily="18" charset="0"/>
                </a:endParaRPr>
              </a:p>
              <a:p>
                <a:r>
                  <a:rPr lang="fr-CA" sz="2400" b="0" dirty="0"/>
                  <a:t>	</a:t>
                </a:r>
                <a14:m>
                  <m:oMath xmlns:m="http://schemas.openxmlformats.org/officeDocument/2006/math">
                    <m:r>
                      <a:rPr lang="fr-CA" sz="2400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ctrlPr>
                          <a:rPr lang="fr-CA" sz="2400" b="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A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CA" sz="2400" b="0" i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fr-C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>
                          <m:sSubPr>
                            <m:ctrlPr>
                              <a:rPr lang="fr-CA" sz="2400" b="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b="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CA" sz="2400" b="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fr-CA" sz="2400" b="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A" sz="2400" b="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A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CA" sz="2400" b="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A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A" sz="2400" b="0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fr-CA" sz="2400" b="0" i="0">
                                <a:latin typeface="Cambria Math" panose="02040503050406030204" pitchFamily="18" charset="0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fr-CA" sz="2400" b="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A" sz="2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fr-CA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CA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fr-CA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>
                          <m:sSubPr>
                            <m:ctrlPr>
                              <a:rPr lang="fr-CA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CA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fr-CA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fr-CA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A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5E2093-A1AA-4EAE-A141-8B5E88CE8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171" y="3925715"/>
                <a:ext cx="6500101" cy="914289"/>
              </a:xfrm>
              <a:prstGeom prst="rect">
                <a:avLst/>
              </a:prstGeom>
              <a:blipFill>
                <a:blip r:embed="rId5"/>
                <a:stretch>
                  <a:fillRect t="-16667" b="-9866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B0BEF2-9215-B90C-A394-32FBA671A723}"/>
              </a:ext>
            </a:extLst>
          </p:cNvPr>
          <p:cNvSpPr txBox="1"/>
          <p:nvPr/>
        </p:nvSpPr>
        <p:spPr>
          <a:xfrm>
            <a:off x="11250186" y="4262006"/>
            <a:ext cx="1144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(contexte)</a:t>
            </a:r>
          </a:p>
        </p:txBody>
      </p:sp>
    </p:spTree>
    <p:extLst>
      <p:ext uri="{BB962C8B-B14F-4D97-AF65-F5344CB8AC3E}">
        <p14:creationId xmlns:p14="http://schemas.microsoft.com/office/powerpoint/2010/main" val="290907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8A68-A777-4D4A-A40D-20CF779F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 première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DDFCA-090D-4BA5-8AE9-A228BFA1A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16" y="2119746"/>
            <a:ext cx="10203121" cy="3097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460C84-4A7E-4581-97AB-95AE0222135A}"/>
              </a:ext>
            </a:extLst>
          </p:cNvPr>
          <p:cNvSpPr txBox="1"/>
          <p:nvPr/>
        </p:nvSpPr>
        <p:spPr>
          <a:xfrm>
            <a:off x="831941" y="5304899"/>
            <a:ext cx="1116431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700" dirty="0"/>
              <a:t>Le vecteur </a:t>
            </a:r>
            <a:r>
              <a:rPr lang="fr-CA" sz="2700" i="1" dirty="0"/>
              <a:t>v</a:t>
            </a:r>
            <a:r>
              <a:rPr lang="fr-CA" sz="2700" dirty="0"/>
              <a:t> doit intégrer l’information de toute la séquence d’entrée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400" dirty="0"/>
              <a:t>Difficile pour un vecteur de taille fixe et des séquences très longues 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8C9B0-00DF-493B-B5DA-7110F11F2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4" b="26829"/>
          <a:stretch/>
        </p:blipFill>
        <p:spPr>
          <a:xfrm>
            <a:off x="2486448" y="2820501"/>
            <a:ext cx="2078625" cy="3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27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5D9C295-459E-48BE-9102-97E53E9C0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036" y="2776889"/>
            <a:ext cx="6221966" cy="187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F5AE7-0707-4FF0-B578-F2C417926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821" y="865884"/>
            <a:ext cx="6167291" cy="1872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18250"/>
            <a:ext cx="2743200" cy="365125"/>
          </a:xfrm>
        </p:spPr>
        <p:txBody>
          <a:bodyPr/>
          <a:lstStyle/>
          <a:p>
            <a:fld id="{6246B7CD-8774-49A2-9EED-47949576D5D3}" type="slidenum">
              <a:rPr lang="fr-CA" smtClean="0">
                <a:latin typeface="+mj-lt"/>
                <a:cs typeface="Times New Roman" pitchFamily="18" charset="0"/>
              </a:rPr>
              <a:pPr/>
              <a:t>33</a:t>
            </a:fld>
            <a:endParaRPr lang="fr-CA">
              <a:latin typeface="+mj-lt"/>
              <a:cs typeface="Times New Roman" pitchFamily="18" charset="0"/>
            </a:endParaRPr>
          </a:p>
        </p:txBody>
      </p:sp>
      <p:sp>
        <p:nvSpPr>
          <p:cNvPr id="10" name="Espace réservé du numéro de diapositive 6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670304" y="6210300"/>
            <a:ext cx="457200" cy="457200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fr-CA">
              <a:solidFill>
                <a:srgbClr val="FFFF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5635B-E282-4A6E-B15B-4D2615D70FC6}"/>
              </a:ext>
            </a:extLst>
          </p:cNvPr>
          <p:cNvSpPr txBox="1"/>
          <p:nvPr/>
        </p:nvSpPr>
        <p:spPr>
          <a:xfrm>
            <a:off x="1881158" y="3409571"/>
            <a:ext cx="8229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sz="2400" dirty="0"/>
              <a:t>Renverser la phrase</a:t>
            </a:r>
            <a:endParaRPr lang="fr-CA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DC8C5D-7C3B-4B24-9AFE-E570273FE1F1}"/>
              </a:ext>
            </a:extLst>
          </p:cNvPr>
          <p:cNvSpPr txBox="1"/>
          <p:nvPr/>
        </p:nvSpPr>
        <p:spPr>
          <a:xfrm>
            <a:off x="1881158" y="5225052"/>
            <a:ext cx="8229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sz="2400" dirty="0"/>
              <a:t>Et combiner les deux réseaux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200" dirty="0" err="1"/>
              <a:t>BidirectionalRNN</a:t>
            </a:r>
            <a:r>
              <a:rPr lang="fr-CA" sz="2200" dirty="0"/>
              <a:t> </a:t>
            </a:r>
          </a:p>
        </p:txBody>
      </p:sp>
      <p:pic>
        <p:nvPicPr>
          <p:cNvPr id="7170" name="Picture 2" descr="Understanding Bidirectional RNN in PyTorch | by Ceshine Lee | Towards Data  Science">
            <a:extLst>
              <a:ext uri="{FF2B5EF4-FFF2-40B4-BE49-F238E27FC236}">
                <a16:creationId xmlns:a16="http://schemas.microsoft.com/office/drawing/2014/main" id="{A838A8E6-EBA8-4C07-9BE6-C7FAAE59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643"/>
            <a:ext cx="5183362" cy="18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EAE736-7BEA-424F-84C5-E380598CD22E}"/>
              </a:ext>
            </a:extLst>
          </p:cNvPr>
          <p:cNvSpPr txBox="1">
            <a:spLocks/>
          </p:cNvSpPr>
          <p:nvPr/>
        </p:nvSpPr>
        <p:spPr>
          <a:xfrm>
            <a:off x="838200" y="609600"/>
            <a:ext cx="10515600" cy="1081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 meilleure solution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1682" y="365125"/>
            <a:ext cx="10462118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Mais…</a:t>
            </a:r>
            <a:endParaRPr lang="fr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1682" y="1686025"/>
            <a:ext cx="10682010" cy="447540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700" dirty="0"/>
              <a:t>Les états sont toujours mémorisés sans discrimination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700" dirty="0"/>
              <a:t>Le traitement séquentiel du réseau déplié amplifie le bruit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700" dirty="0"/>
              <a:t>Le contexte est encodé dans un vecteur de taille fixe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CA" sz="2300" dirty="0"/>
              <a:t>Les cellules LSTM règlent le problème de gradient, pas celui de la saturation potentielle du contexte pour les longues séquences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A" sz="27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A" sz="2700" i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CA" sz="2700" i="1" dirty="0"/>
              <a:t>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1608E-30EC-4BA6-03E1-BF54AB1728F8}"/>
              </a:ext>
            </a:extLst>
          </p:cNvPr>
          <p:cNvSpPr txBox="1"/>
          <p:nvPr/>
        </p:nvSpPr>
        <p:spPr>
          <a:xfrm>
            <a:off x="2386149" y="6181052"/>
            <a:ext cx="335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i="1" dirty="0"/>
              <a:t>Peut-on faire mieux ?</a:t>
            </a:r>
            <a:endParaRPr lang="fr-CA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65AD3F-4E25-1A67-7BA4-848E12F1C1F8}"/>
              </a:ext>
            </a:extLst>
          </p:cNvPr>
          <p:cNvGrpSpPr>
            <a:grpSpLocks noChangeAspect="1"/>
          </p:cNvGrpSpPr>
          <p:nvPr/>
        </p:nvGrpSpPr>
        <p:grpSpPr>
          <a:xfrm>
            <a:off x="6308942" y="3647227"/>
            <a:ext cx="5264750" cy="2795435"/>
            <a:chOff x="1547211" y="1665063"/>
            <a:chExt cx="10312351" cy="54755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7EEAD1E-7ADC-CBC1-CE3D-00C6B5A8D471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547211" y="1665063"/>
              <a:ext cx="9053027" cy="4359849"/>
              <a:chOff x="1492528" y="1019702"/>
              <a:chExt cx="10305869" cy="4963205"/>
            </a:xfrm>
          </p:grpSpPr>
          <p:pic>
            <p:nvPicPr>
              <p:cNvPr id="10" name="Image 2">
                <a:extLst>
                  <a:ext uri="{FF2B5EF4-FFF2-40B4-BE49-F238E27FC236}">
                    <a16:creationId xmlns:a16="http://schemas.microsoft.com/office/drawing/2014/main" id="{B033D11B-B17C-0C25-1BF7-796980DC9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3760" y="1397018"/>
                <a:ext cx="7904480" cy="4299605"/>
              </a:xfrm>
              <a:prstGeom prst="rect">
                <a:avLst/>
              </a:prstGeom>
            </p:spPr>
          </p:pic>
          <p:sp>
            <p:nvSpPr>
              <p:cNvPr id="11" name="Ellipse 4">
                <a:extLst>
                  <a:ext uri="{FF2B5EF4-FFF2-40B4-BE49-F238E27FC236}">
                    <a16:creationId xmlns:a16="http://schemas.microsoft.com/office/drawing/2014/main" id="{A7D10841-5418-A5AC-D31A-655404FCDA91}"/>
                  </a:ext>
                </a:extLst>
              </p:cNvPr>
              <p:cNvSpPr/>
              <p:nvPr/>
            </p:nvSpPr>
            <p:spPr>
              <a:xfrm>
                <a:off x="2060504" y="2283931"/>
                <a:ext cx="5246422" cy="3698976"/>
              </a:xfrm>
              <a:prstGeom prst="ellipse">
                <a:avLst/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Ellipse 6">
                <a:extLst>
                  <a:ext uri="{FF2B5EF4-FFF2-40B4-BE49-F238E27FC236}">
                    <a16:creationId xmlns:a16="http://schemas.microsoft.com/office/drawing/2014/main" id="{A226ECD0-6207-480C-543D-2622D923BEEE}"/>
                  </a:ext>
                </a:extLst>
              </p:cNvPr>
              <p:cNvSpPr/>
              <p:nvPr/>
            </p:nvSpPr>
            <p:spPr>
              <a:xfrm>
                <a:off x="6780163" y="1019702"/>
                <a:ext cx="3531589" cy="3438311"/>
              </a:xfrm>
              <a:prstGeom prst="ellipse">
                <a:avLst/>
              </a:prstGeom>
              <a:no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51B477-748D-2A60-D924-1C941EEC2CD1}"/>
                  </a:ext>
                </a:extLst>
              </p:cNvPr>
              <p:cNvSpPr/>
              <p:nvPr/>
            </p:nvSpPr>
            <p:spPr>
              <a:xfrm>
                <a:off x="1492528" y="2099265"/>
                <a:ext cx="2181623" cy="686289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anose="020F0502020204030204"/>
                  </a:rPr>
                  <a:t>Encodeur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ADEACE-A2F7-BCCD-C1E4-5D10289ED41A}"/>
                  </a:ext>
                </a:extLst>
              </p:cNvPr>
              <p:cNvSpPr/>
              <p:nvPr/>
            </p:nvSpPr>
            <p:spPr>
              <a:xfrm>
                <a:off x="9606633" y="1172452"/>
                <a:ext cx="2191764" cy="686289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Décodeur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70C80DA-62D7-EA5B-8877-76F6C1582AA2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 flipH="1" flipV="1">
              <a:off x="6654777" y="3742660"/>
              <a:ext cx="858897" cy="17579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110235-9486-7007-D098-F970AEFE428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789900" y="5512914"/>
              <a:ext cx="6069662" cy="1627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288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CA" altLang="zh-TW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eelawadee UI" panose="020B0502040204020203" pitchFamily="34" charset="-34"/>
                  <a:ea typeface="新細明體" panose="02020500000000000000" pitchFamily="18" charset="-120"/>
                  <a:cs typeface="Leelawadee UI" panose="020B0502040204020203" pitchFamily="34" charset="-34"/>
                </a:rPr>
                <a:t>Doit représenter chaque phrase source indépendamment de la longueur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9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9696EEB-CC09-4CD4-91D1-0C5E3A65C8BB}"/>
              </a:ext>
            </a:extLst>
          </p:cNvPr>
          <p:cNvSpPr txBox="1"/>
          <p:nvPr/>
        </p:nvSpPr>
        <p:spPr>
          <a:xfrm>
            <a:off x="838200" y="5149746"/>
            <a:ext cx="111227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700" dirty="0"/>
              <a:t>Au lieu de mémoriser, pourquoi ne pas porter attention aux relations entre éléments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6246B7CD-8774-49A2-9EED-47949576D5D3}" type="slidenum">
              <a:rPr lang="fr-CA" smtClean="0">
                <a:latin typeface="+mj-lt"/>
                <a:cs typeface="Times New Roman" pitchFamily="18" charset="0"/>
              </a:rPr>
              <a:pPr/>
              <a:t>35</a:t>
            </a:fld>
            <a:endParaRPr lang="fr-CA" dirty="0">
              <a:latin typeface="+mj-lt"/>
              <a:cs typeface="Times New Roman" pitchFamily="18" charset="0"/>
            </a:endParaRPr>
          </a:p>
        </p:txBody>
      </p:sp>
      <p:sp>
        <p:nvSpPr>
          <p:cNvPr id="10" name="Espace réservé du numéro de diapositive 6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670304" y="6210300"/>
            <a:ext cx="457200" cy="457200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fr-CA">
              <a:solidFill>
                <a:srgbClr val="FFFF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7A9E775-6045-408C-93E2-A09C02649623}"/>
              </a:ext>
            </a:extLst>
          </p:cNvPr>
          <p:cNvSpPr txBox="1">
            <a:spLocks/>
          </p:cNvSpPr>
          <p:nvPr/>
        </p:nvSpPr>
        <p:spPr>
          <a:xfrm>
            <a:off x="838200" y="695811"/>
            <a:ext cx="10515600" cy="6918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Mémoriser ou être attentif 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471C9C-5681-49AC-9001-AB65D4A99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7"/>
          <a:stretch/>
        </p:blipFill>
        <p:spPr bwMode="auto">
          <a:xfrm>
            <a:off x="3961198" y="1729382"/>
            <a:ext cx="4269604" cy="29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472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9794" y="365125"/>
            <a:ext cx="10484005" cy="1325563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L’attention</a:t>
            </a:r>
            <a:endParaRPr lang="fr-CA" sz="40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 noRot="1" noMove="1" noResize="1" noEditPoints="1" noAdjustHandles="1" noChangeArrowheads="1" noChangeShapeType="1"/>
              </p:cNvSpPr>
              <p:nvPr>
                <p:ph idx="1"/>
              </p:nvPr>
            </p:nvSpPr>
            <p:spPr>
              <a:xfrm>
                <a:off x="726393" y="1556683"/>
                <a:ext cx="11239421" cy="5066308"/>
              </a:xfrm>
            </p:spPr>
            <p:txBody>
              <a:bodyPr>
                <a:noAutofit/>
              </a:bodyPr>
              <a:lstStyle/>
              <a:p>
                <a:pPr marL="444500" indent="-444500" defTabSz="896938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CA" sz="2400" dirty="0"/>
                  <a:t>Quantifie le lien entre une variable </a:t>
                </a:r>
                <a:r>
                  <a:rPr lang="fr-CA" sz="2400" dirty="0">
                    <a:solidFill>
                      <a:srgbClr val="333333"/>
                    </a:solidFill>
                  </a:rPr>
                  <a:t>d’intérêt </a:t>
                </a:r>
                <a:r>
                  <a:rPr lang="fr-CA" sz="2400" dirty="0"/>
                  <a:t> </a:t>
                </a:r>
                <a14:m>
                  <m:oMath xmlns:m="http://schemas.openxmlformats.org/officeDocument/2006/math">
                    <m:r>
                      <a:rPr lang="fr-CA" sz="2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CA" sz="2400" dirty="0">
                    <a:solidFill>
                      <a:srgbClr val="333333"/>
                    </a:solidFill>
                  </a:rPr>
                  <a:t> et </a:t>
                </a:r>
                <a:r>
                  <a:rPr lang="fr-CA" sz="2400" dirty="0"/>
                  <a:t>une séquence </a:t>
                </a:r>
                <a14:m>
                  <m:oMath xmlns:m="http://schemas.openxmlformats.org/officeDocument/2006/math">
                    <m:r>
                      <a:rPr lang="fr-CA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CA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A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=1..</m:t>
                        </m:r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: </a:t>
                </a:r>
                <a:endParaRPr lang="fr-CA" altLang="fr-FR" sz="2400" dirty="0"/>
              </a:p>
              <a:p>
                <a:pPr marL="896938" indent="-428625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Font typeface="+mj-lt"/>
                  <a:buAutoNum type="arabicPeriod"/>
                </a:pPr>
                <a:r>
                  <a:rPr lang="fr-CA" altLang="fr-FR" sz="2200" dirty="0"/>
                  <a:t>Un « score d’alignement » de </a:t>
                </a:r>
                <a14:m>
                  <m:oMath xmlns:m="http://schemas.openxmlformats.org/officeDocument/2006/math">
                    <m:r>
                      <a:rPr lang="fr-CA" sz="22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CA" sz="2200" dirty="0"/>
                  <a:t> avec chaque élément de </a:t>
                </a:r>
                <a14:m>
                  <m:oMath xmlns:m="http://schemas.openxmlformats.org/officeDocument/2006/math">
                    <m:r>
                      <a:rPr lang="fr-CA" sz="22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CA" sz="2200" dirty="0"/>
                  <a:t> peut être calculé  par une fonction pertinente </a:t>
                </a:r>
                <a:r>
                  <a:rPr lang="fr-CA" sz="2200" i="1" dirty="0"/>
                  <a:t>f</a:t>
                </a:r>
                <a:r>
                  <a:rPr lang="fr-CA" sz="22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A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2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A" sz="2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fr-CA" sz="2200" dirty="0"/>
              </a:p>
              <a:p>
                <a:pPr marL="896938" indent="-428625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Font typeface="+mj-lt"/>
                  <a:buAutoNum type="arabicPeriod"/>
                </a:pPr>
                <a:r>
                  <a:rPr lang="fr-CA" altLang="fr-FR" sz="2200" dirty="0"/>
                  <a:t>Les résultats sont distribués dans l’intervalle [0, 1] en creusant les écarts (fonction </a:t>
                </a:r>
                <a:r>
                  <a:rPr lang="fr-CA" altLang="fr-FR" sz="2200" i="1" dirty="0" err="1"/>
                  <a:t>softmax</a:t>
                </a:r>
                <a:r>
                  <a:rPr lang="fr-CA" altLang="fr-FR" sz="2200" dirty="0"/>
                  <a:t>) : </a:t>
                </a:r>
              </a:p>
              <a:p>
                <a:pPr marL="468313" inden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None/>
                </a:pPr>
                <a:r>
                  <a:rPr lang="fr-CA" altLang="fr-FR" sz="2200" i="1" dirty="0">
                    <a:solidFill>
                      <a:srgbClr val="333333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altLang="fr-FR" sz="220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altLang="fr-FR" sz="220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CA" altLang="fr-FR" sz="2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A" altLang="fr-FR" sz="2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A" altLang="fr-FR" sz="2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fr-CA" altLang="fr-FR" sz="2200" b="0" i="1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altLang="fr-FR" sz="2200" b="0" i="1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CA" altLang="fr-FR" sz="2200" b="0" i="1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fr-CA" altLang="fr-FR" sz="22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A" altLang="fr-FR" sz="22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fr-CA" altLang="fr-FR" sz="22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altLang="fr-FR" sz="22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fr-CA" altLang="fr-FR" sz="22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fr-CA" altLang="fr-FR" sz="2200" dirty="0"/>
              </a:p>
              <a:p>
                <a:pPr marL="896938" indent="-428625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Font typeface="+mj-lt"/>
                  <a:buAutoNum type="arabicPeriod" startAt="3"/>
                </a:pPr>
                <a:r>
                  <a:rPr lang="fr-CA" altLang="fr-FR" sz="2200" dirty="0"/>
                  <a:t>« L’importance » globale de </a:t>
                </a:r>
                <a14:m>
                  <m:oMath xmlns:m="http://schemas.openxmlformats.org/officeDocument/2006/math">
                    <m:r>
                      <a:rPr lang="fr-CA" sz="2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CA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200" dirty="0"/>
                  <a:t>par rapport à  </a:t>
                </a:r>
                <a14:m>
                  <m:oMath xmlns:m="http://schemas.openxmlformats.org/officeDocument/2006/math">
                    <m:r>
                      <a:rPr lang="fr-CA" sz="22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CA" sz="2200" dirty="0"/>
                  <a:t> est donnée alors par </a:t>
                </a:r>
                <a:r>
                  <a:rPr lang="fr-CA" altLang="fr-FR" sz="2200" dirty="0"/>
                  <a:t>:</a:t>
                </a:r>
              </a:p>
              <a:p>
                <a:pPr marL="898525" lvl="0" indent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fr-CA" altLang="fr-FR" sz="2200" i="1" dirty="0">
                    <a:solidFill>
                      <a:srgbClr val="333333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fr-CA" altLang="fr-FR" sz="2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CA" altLang="fr-FR" sz="2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A" altLang="fr-FR" sz="2200" dirty="0">
                    <a:solidFill>
                      <a:srgbClr val="333333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fr-CA" altLang="fr-FR" sz="220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fr-CA" altLang="fr-FR" sz="22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A" altLang="fr-FR" sz="22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=1..</m:t>
                        </m:r>
                        <m:r>
                          <a:rPr lang="fr-CA" altLang="fr-FR" sz="22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A" altLang="fr-FR" sz="22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altLang="fr-FR" sz="22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fr-CA" altLang="fr-FR" sz="22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A" altLang="fr-FR" sz="22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fr-CA" altLang="fr-FR" sz="2200" i="1" baseline="-25000" dirty="0">
                  <a:solidFill>
                    <a:srgbClr val="333333"/>
                  </a:solidFill>
                </a:endParaRPr>
              </a:p>
              <a:p>
                <a:pPr marL="444500" indent="-44450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fr-CA" altLang="fr-FR" sz="2400" dirty="0">
                    <a:solidFill>
                      <a:srgbClr val="333333"/>
                    </a:solidFill>
                  </a:rPr>
                  <a:t>Le calcul des scores d’alignement peut se faire en parallèle, ne fixe pas la valeur de </a:t>
                </a:r>
                <a14:m>
                  <m:oMath xmlns:m="http://schemas.openxmlformats.org/officeDocument/2006/math">
                    <m:r>
                      <a:rPr lang="fr-CA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A" altLang="fr-FR" sz="2400" i="1" dirty="0">
                    <a:solidFill>
                      <a:srgbClr val="333333"/>
                    </a:solidFill>
                  </a:rPr>
                  <a:t>, </a:t>
                </a:r>
                <a:r>
                  <a:rPr lang="fr-CA" altLang="fr-FR" sz="2400" dirty="0">
                    <a:solidFill>
                      <a:srgbClr val="333333"/>
                    </a:solidFill>
                  </a:rPr>
                  <a:t>ne compresse pas l’information de </a:t>
                </a:r>
                <a14:m>
                  <m:oMath xmlns:m="http://schemas.openxmlformats.org/officeDocument/2006/math">
                    <m:r>
                      <a:rPr lang="fr-CA" sz="240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CA" altLang="fr-FR" sz="2400" i="1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CA" altLang="fr-FR" sz="2400" dirty="0">
                    <a:solidFill>
                      <a:srgbClr val="333333"/>
                    </a:solidFill>
                  </a:rPr>
                  <a:t>dans un vecteur de taille fixe, et peut être calculé indépendamment de la position dans la séquence!</a:t>
                </a:r>
                <a:endParaRPr lang="fr-CA" altLang="fr-FR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6393" y="1556683"/>
                <a:ext cx="11239421" cy="5066308"/>
              </a:xfrm>
              <a:blipFill>
                <a:blip r:embed="rId3"/>
                <a:stretch>
                  <a:fillRect l="-705" t="-96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250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2F44-6C3A-0EAF-F27A-AC8E68055B6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1520" y="365125"/>
            <a:ext cx="112674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Permet aussi de lever les ambigüités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D3879C-8969-5421-344C-87487EE4997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77" y="1784492"/>
            <a:ext cx="467228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58B9B3-BC4B-0B5C-36CA-B4C22EAE068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37" y="3110055"/>
            <a:ext cx="7144526" cy="29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6E17AF32-22F3-E3C8-54CB-BC80978FBAD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15463" y="6167338"/>
            <a:ext cx="76568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chemeClr val="bg1">
                    <a:lumMod val="50000"/>
                  </a:schemeClr>
                </a:solidFill>
              </a:rPr>
              <a:t>https://ai.googleblog.com/2017/08/transformer-novel-neural-network.html</a:t>
            </a:r>
            <a:endParaRPr lang="zh-TW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66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D152F1-B68B-4106-BF31-6FFAF2DE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611" cy="1325563"/>
          </a:xfrm>
        </p:spPr>
        <p:txBody>
          <a:bodyPr>
            <a:normAutofit/>
          </a:bodyPr>
          <a:lstStyle/>
          <a:p>
            <a:r>
              <a:rPr lang="fr-CA" sz="40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et </a:t>
            </a:r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donner les liens sémantiques en langage naturel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C7DA57-84C2-4D83-B43B-779286B55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0085"/>
            <a:ext cx="4080399" cy="36894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A" dirty="0"/>
              <a:t>Permet d’évaluer le lien de chaque mot d’une phrase avec un autre mot dans la même phrase ou une phrase différente</a:t>
            </a:r>
          </a:p>
          <a:p>
            <a:pPr>
              <a:lnSpc>
                <a:spcPct val="100000"/>
              </a:lnSpc>
            </a:pPr>
            <a:r>
              <a:rPr lang="fr-CA" dirty="0"/>
              <a:t>Aide à interpréter le rôle de chaque mot 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6246B7CD-8774-49A2-9EED-47949576D5D3}" type="slidenum">
              <a:rPr lang="fr-FR" smtClean="0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1881158" y="285728"/>
            <a:ext cx="2103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89391" y="1357298"/>
            <a:ext cx="10896201" cy="4803446"/>
          </a:xfrm>
          <a:prstGeom prst="rect">
            <a:avLst/>
          </a:prstGeom>
        </p:spPr>
        <p:txBody>
          <a:bodyPr/>
          <a:lstStyle/>
          <a:p>
            <a:pPr marL="923544" lvl="2" indent="-219456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defRPr/>
            </a:pPr>
            <a:endParaRPr lang="fr-CA" sz="1400" err="1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AB1C9D-5EF4-4506-A184-505AA22A98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0210" y="1770085"/>
            <a:ext cx="3348724" cy="3076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EB70A-8746-4647-B1FA-21D9905CA8B8}"/>
              </a:ext>
            </a:extLst>
          </p:cNvPr>
          <p:cNvSpPr txBox="1"/>
          <p:nvPr/>
        </p:nvSpPr>
        <p:spPr>
          <a:xfrm>
            <a:off x="595237" y="5800921"/>
            <a:ext cx="11084507" cy="92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lvl="1">
              <a:lnSpc>
                <a:spcPct val="200000"/>
              </a:lnSpc>
              <a:spcBef>
                <a:spcPts val="300"/>
              </a:spcBef>
              <a:buClr>
                <a:schemeClr val="accent1"/>
              </a:buClr>
              <a:defRPr/>
            </a:pPr>
            <a:r>
              <a:rPr lang="fr-FR" sz="1400">
                <a:latin typeface="Times New Roman" pitchFamily="18" charset="0"/>
                <a:cs typeface="Times New Roman" pitchFamily="18" charset="0"/>
                <a:hlinkClick r:id="rId14"/>
              </a:rPr>
              <a:t>https://colab.research.google.com/github/tensorflow/tensor2tensor/blob/master/tensor2tensor/notebooks/hello_t2t.ipynb#scrollTo=OJKU36QAfqOC</a:t>
            </a:r>
            <a:endParaRPr lang="fr-FR" sz="1400">
              <a:latin typeface="Times New Roman" pitchFamily="18" charset="0"/>
              <a:cs typeface="Times New Roman" pitchFamily="18" charset="0"/>
            </a:endParaRPr>
          </a:p>
          <a:p>
            <a:pPr marL="93663" lvl="1">
              <a:lnSpc>
                <a:spcPct val="200000"/>
              </a:lnSpc>
              <a:spcBef>
                <a:spcPts val="300"/>
              </a:spcBef>
              <a:buClr>
                <a:schemeClr val="accent1"/>
              </a:buClr>
              <a:defRPr/>
            </a:pPr>
            <a:endParaRPr lang="fr-FR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08B59-884B-4B0F-A355-C7E2EB26A332}"/>
              </a:ext>
            </a:extLst>
          </p:cNvPr>
          <p:cNvSpPr txBox="1"/>
          <p:nvPr/>
        </p:nvSpPr>
        <p:spPr>
          <a:xfrm>
            <a:off x="689391" y="6196030"/>
            <a:ext cx="9786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>
                <a:solidFill>
                  <a:schemeClr val="bg1">
                    <a:lumMod val="50000"/>
                  </a:schemeClr>
                </a:solidFill>
              </a:rPr>
              <a:t>https://lilianweng.github.io/lil-log/2018/06/24/attention-attention.html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9AB9AD-FB4C-1B36-516C-1CD26D40E152}"/>
              </a:ext>
            </a:extLst>
          </p:cNvPr>
          <p:cNvGrpSpPr>
            <a:grpSpLocks noChangeAspect="1"/>
          </p:cNvGrpSpPr>
          <p:nvPr/>
        </p:nvGrpSpPr>
        <p:grpSpPr>
          <a:xfrm>
            <a:off x="8430545" y="1851008"/>
            <a:ext cx="3618967" cy="3076224"/>
            <a:chOff x="989281" y="2994884"/>
            <a:chExt cx="3723244" cy="316486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41E5F78-FB20-7927-675E-599133EB3F4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627" y="2994884"/>
              <a:ext cx="3531898" cy="3164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5B7E45-8925-5FA5-EE08-292D712D2CD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646217" y="4050145"/>
              <a:ext cx="554183" cy="7158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EE08A6-F9F9-8696-727D-CCEEFCDA8E9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627086" y="2995963"/>
              <a:ext cx="554183" cy="6339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288909-E20C-E242-A391-8F9E6836EA9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89281" y="4765964"/>
              <a:ext cx="950685" cy="5015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B2F7AD-7AB9-4CD8-6E71-C0B9D0E742F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98517" y="4124036"/>
              <a:ext cx="950685" cy="6031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E2A96B-D2C3-4CC2-5FF6-572060AA61F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200400" y="4727182"/>
              <a:ext cx="377371" cy="5092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8F7C61-0E93-E542-30C0-C3140A7939F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208316" y="2994884"/>
              <a:ext cx="377371" cy="6339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6D38-7A46-477B-9CCE-82C5FB73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06" y="217018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Différents types de scores existent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91F2732-510F-403E-B241-CA013CAC43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5090764"/>
                  </p:ext>
                </p:extLst>
              </p:nvPr>
            </p:nvGraphicFramePr>
            <p:xfrm>
              <a:off x="841419" y="1542581"/>
              <a:ext cx="10509160" cy="3584725"/>
            </p:xfrm>
            <a:graphic>
              <a:graphicData uri="http://schemas.openxmlformats.org/drawingml/2006/table">
                <a:tbl>
                  <a:tblPr firstRow="1" firstCol="1" bandRow="1">
                    <a:tableStyleId>{F5AB1C69-6EDB-4FF4-983F-18BD219EF322}</a:tableStyleId>
                  </a:tblPr>
                  <a:tblGrid>
                    <a:gridCol w="2665926">
                      <a:extLst>
                        <a:ext uri="{9D8B030D-6E8A-4147-A177-3AD203B41FA5}">
                          <a16:colId xmlns:a16="http://schemas.microsoft.com/office/drawing/2014/main" val="3867584876"/>
                        </a:ext>
                      </a:extLst>
                    </a:gridCol>
                    <a:gridCol w="6027313">
                      <a:extLst>
                        <a:ext uri="{9D8B030D-6E8A-4147-A177-3AD203B41FA5}">
                          <a16:colId xmlns:a16="http://schemas.microsoft.com/office/drawing/2014/main" val="2652744773"/>
                        </a:ext>
                      </a:extLst>
                    </a:gridCol>
                    <a:gridCol w="1815921">
                      <a:extLst>
                        <a:ext uri="{9D8B030D-6E8A-4147-A177-3AD203B41FA5}">
                          <a16:colId xmlns:a16="http://schemas.microsoft.com/office/drawing/2014/main" val="1440851043"/>
                        </a:ext>
                      </a:extLst>
                    </a:gridCol>
                  </a:tblGrid>
                  <a:tr h="2637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Type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Expression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Référence</a:t>
                          </a: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462097024"/>
                      </a:ext>
                    </a:extLst>
                  </a:tr>
                  <a:tr h="49296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 dirty="0">
                              <a:effectLst/>
                            </a:rPr>
                            <a:t>Orienté contenu</a:t>
                          </a:r>
                          <a:endParaRPr lang="fr-C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i="1">
                                    <a:effectLst/>
                                  </a:rPr>
                                  <m:t>score</m:t>
                                </m:r>
                                <m:d>
                                  <m:d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nor/>
                                  </m:rPr>
                                  <a:rPr lang="en-US" sz="1800">
                                    <a:effectLst/>
                                  </a:rPr>
                                  <m:t>cos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fr-C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2"/>
                            </a:rPr>
                            <a:t>Graves2014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1744392736"/>
                      </a:ext>
                    </a:extLst>
                  </a:tr>
                  <a:tr h="4555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Additif</a:t>
                          </a:r>
                          <a:r>
                            <a:rPr lang="fr-CA" sz="1800" b="0" i="0" baseline="30000">
                              <a:effectLst/>
                            </a:rPr>
                            <a:t>1</a:t>
                          </a:r>
                          <a:endParaRPr lang="fr-CA" sz="1600" b="0" i="0" baseline="30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i="1" smtClean="0">
                                    <a:effectLst/>
                                  </a:rPr>
                                  <m:t>score</m:t>
                                </m:r>
                                <m:d>
                                  <m:d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func>
                                  <m:func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tanh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CA" sz="18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A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𝑾</m:t>
                                            </m:r>
                                          </m:e>
                                          <m:sub>
                                            <m:r>
                                              <a:rPr lang="fr-CA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fr-CA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CA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1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;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CA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1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3"/>
                            </a:rPr>
                            <a:t>Bahdanau2015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795871616"/>
                      </a:ext>
                    </a:extLst>
                  </a:tr>
                  <a:tr h="48442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Orienté position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18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18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𝛂</m:t>
                                    </m:r>
                                  </m:e>
                                  <m:sub>
                                    <m:r>
                                      <a:rPr lang="fr-CA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fr-CA" sz="18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CA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CA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CA" sz="18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CA" sz="1800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α</m:t>
                                            </m:r>
                                          </m:e>
                                          <m:sub>
                                            <m:r>
                                              <a:rPr lang="fr-CA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fr-CA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fr-CA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fr-CA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=1..</m:t>
                                    </m:r>
                                    <m:r>
                                      <a:rPr lang="fr-CA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nor/>
                                  </m:rPr>
                                  <a:rPr lang="en-US" sz="1800">
                                    <a:effectLst/>
                                  </a:rPr>
                                  <m:t>softmax</m:t>
                                </m:r>
                                <m:d>
                                  <m:d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A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  <m:sub>
                                        <m:r>
                                          <a:rPr lang="fr-CA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fr-CA" sz="18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fr-CA" sz="1600">
                            <a:effectLst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4"/>
                            </a:rPr>
                            <a:t>Luong2015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1883475042"/>
                      </a:ext>
                    </a:extLst>
                  </a:tr>
                  <a:tr h="49839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Général</a:t>
                          </a:r>
                          <a:r>
                            <a:rPr lang="fr-CA" sz="1800" b="0" i="0" baseline="30000">
                              <a:effectLst/>
                            </a:rPr>
                            <a:t>2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i="1" smtClean="0">
                                    <a:effectLst/>
                                  </a:rPr>
                                  <m:t>score</m:t>
                                </m:r>
                                <m:d>
                                  <m:d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fr-CA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CA" sz="18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>
                            <a:effectLst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4"/>
                            </a:rPr>
                            <a:t>Luong2015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512516866"/>
                      </a:ext>
                    </a:extLst>
                  </a:tr>
                  <a:tr h="3928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Produit scalaire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i="1" smtClean="0">
                                    <a:effectLst/>
                                  </a:rPr>
                                  <m:t>score</m:t>
                                </m:r>
                                <m:d>
                                  <m:d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fr-CA" sz="18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5"/>
                            </a:rPr>
                            <a:t>Luong2015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802427471"/>
                      </a:ext>
                    </a:extLst>
                  </a:tr>
                  <a:tr h="8738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Produit scalaire pondéré</a:t>
                          </a:r>
                          <a:r>
                            <a:rPr lang="fr-CA" sz="1800" b="0" i="0" baseline="30000">
                              <a:effectLst/>
                            </a:rPr>
                            <a:t>3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i="1" smtClean="0">
                                    <a:effectLst/>
                                  </a:rPr>
                                  <m:t>score</m:t>
                                </m:r>
                                <m:d>
                                  <m:d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CA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fr-CA" sz="18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⊤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fr-CA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fr-C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 dirty="0">
                              <a:effectLst/>
                              <a:hlinkClick r:id="rId6"/>
                            </a:rPr>
                            <a:t>Vaswani2017</a:t>
                          </a:r>
                          <a:endParaRPr lang="fr-C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4757135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91F2732-510F-403E-B241-CA013CAC43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5090764"/>
                  </p:ext>
                </p:extLst>
              </p:nvPr>
            </p:nvGraphicFramePr>
            <p:xfrm>
              <a:off x="841419" y="1542581"/>
              <a:ext cx="10509160" cy="3584725"/>
            </p:xfrm>
            <a:graphic>
              <a:graphicData uri="http://schemas.openxmlformats.org/drawingml/2006/table">
                <a:tbl>
                  <a:tblPr firstRow="1" firstCol="1" bandRow="1">
                    <a:tableStyleId>{F5AB1C69-6EDB-4FF4-983F-18BD219EF322}</a:tableStyleId>
                  </a:tblPr>
                  <a:tblGrid>
                    <a:gridCol w="2665926">
                      <a:extLst>
                        <a:ext uri="{9D8B030D-6E8A-4147-A177-3AD203B41FA5}">
                          <a16:colId xmlns:a16="http://schemas.microsoft.com/office/drawing/2014/main" val="3867584876"/>
                        </a:ext>
                      </a:extLst>
                    </a:gridCol>
                    <a:gridCol w="6027313">
                      <a:extLst>
                        <a:ext uri="{9D8B030D-6E8A-4147-A177-3AD203B41FA5}">
                          <a16:colId xmlns:a16="http://schemas.microsoft.com/office/drawing/2014/main" val="2652744773"/>
                        </a:ext>
                      </a:extLst>
                    </a:gridCol>
                    <a:gridCol w="1815921">
                      <a:extLst>
                        <a:ext uri="{9D8B030D-6E8A-4147-A177-3AD203B41FA5}">
                          <a16:colId xmlns:a16="http://schemas.microsoft.com/office/drawing/2014/main" val="1440851043"/>
                        </a:ext>
                      </a:extLst>
                    </a:gridCol>
                  </a:tblGrid>
                  <a:tr h="318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Type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Expression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Référence</a:t>
                          </a: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462097024"/>
                      </a:ext>
                    </a:extLst>
                  </a:tr>
                  <a:tr h="49296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500"/>
                            </a:spcBef>
                            <a:spcAft>
                              <a:spcPts val="15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Orienté contenu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7150" marR="57150" marT="19050" marB="19050">
                        <a:blipFill>
                          <a:blip r:embed="rId7"/>
                          <a:stretch>
                            <a:fillRect l="-44388" t="-75309" r="-30637" b="-5654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8"/>
                            </a:rPr>
                            <a:t>Graves2014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1744392736"/>
                      </a:ext>
                    </a:extLst>
                  </a:tr>
                  <a:tr h="4555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Additif</a:t>
                          </a:r>
                          <a:r>
                            <a:rPr lang="fr-CA" sz="1800" b="0" i="0" baseline="30000">
                              <a:effectLst/>
                            </a:rPr>
                            <a:t>1</a:t>
                          </a:r>
                          <a:endParaRPr lang="fr-CA" sz="1600" b="0" i="0" baseline="30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7150" marR="57150" marT="19050" marB="19050">
                        <a:blipFill>
                          <a:blip r:embed="rId7"/>
                          <a:stretch>
                            <a:fillRect l="-44388" t="-189333" r="-30637" b="-5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9"/>
                            </a:rPr>
                            <a:t>Bahdanau2015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795871616"/>
                      </a:ext>
                    </a:extLst>
                  </a:tr>
                  <a:tr h="5108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Orienté position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7150" marR="57150" marT="19050" marB="19050">
                        <a:blipFill>
                          <a:blip r:embed="rId7"/>
                          <a:stretch>
                            <a:fillRect l="-44388" t="-258333" r="-30637" b="-355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10"/>
                            </a:rPr>
                            <a:t>Luong2015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1883475042"/>
                      </a:ext>
                    </a:extLst>
                  </a:tr>
                  <a:tr h="49839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Général</a:t>
                          </a:r>
                          <a:r>
                            <a:rPr lang="fr-CA" sz="1800" b="0" i="0" baseline="30000">
                              <a:effectLst/>
                            </a:rPr>
                            <a:t>2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7150" marR="57150" marT="19050" marB="19050">
                        <a:blipFill>
                          <a:blip r:embed="rId7"/>
                          <a:stretch>
                            <a:fillRect l="-44388" t="-367073" r="-30637" b="-26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10"/>
                            </a:rPr>
                            <a:t>Luong2015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512516866"/>
                      </a:ext>
                    </a:extLst>
                  </a:tr>
                  <a:tr h="4345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Produit scalaire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7150" marR="57150" marT="19050" marB="19050">
                        <a:blipFill>
                          <a:blip r:embed="rId7"/>
                          <a:stretch>
                            <a:fillRect l="-44388" t="-539437" r="-30637" b="-205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>
                              <a:effectLst/>
                              <a:hlinkClick r:id="rId11"/>
                            </a:rPr>
                            <a:t>Luong2015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802427471"/>
                      </a:ext>
                    </a:extLst>
                  </a:tr>
                  <a:tr h="8738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800">
                              <a:effectLst/>
                            </a:rPr>
                            <a:t>Produit scalaire pondéré</a:t>
                          </a:r>
                          <a:r>
                            <a:rPr lang="fr-CA" sz="1800" b="0" i="0" baseline="30000">
                              <a:effectLst/>
                            </a:rPr>
                            <a:t>3</a:t>
                          </a:r>
                          <a:endParaRPr lang="fr-C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7150" marR="57150" marT="19050" marB="19050">
                        <a:blipFill>
                          <a:blip r:embed="rId7"/>
                          <a:stretch>
                            <a:fillRect l="-44388" t="-315278" r="-30637" b="-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fr-CA" sz="1600" u="sng" dirty="0">
                              <a:effectLst/>
                              <a:hlinkClick r:id="rId12"/>
                            </a:rPr>
                            <a:t>Vaswani2017</a:t>
                          </a:r>
                          <a:endParaRPr lang="fr-C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7150" marR="57150" marT="19050" marB="19050"/>
                    </a:tc>
                    <a:extLst>
                      <a:ext uri="{0D108BD9-81ED-4DB2-BD59-A6C34878D82A}">
                        <a16:rowId xmlns:a16="http://schemas.microsoft.com/office/drawing/2014/main" val="34757135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hlinkClick r:id="rId12"/>
                <a:extLst>
                  <a:ext uri="{FF2B5EF4-FFF2-40B4-BE49-F238E27FC236}">
                    <a16:creationId xmlns:a16="http://schemas.microsoft.com/office/drawing/2014/main" id="{AD3F0582-2AF9-4A44-BB43-5B2CA7F28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007" y="5148271"/>
                <a:ext cx="10491988" cy="1204369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A" sz="1600" baseline="30000"/>
                  <a:t>1</a:t>
                </a:r>
                <a:r>
                  <a:rPr kumimoji="0" lang="en-US" altLang="fr-FR" sz="1600" b="0" i="0" u="none" strike="noStrike" cap="none" normalizeH="0" baseline="0" err="1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Appelé</a:t>
                </a:r>
                <a: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kumimoji="0" lang="en-US" altLang="fr-FR" sz="1600" b="0" i="0" u="none" strike="noStrike" cap="none" normalizeH="0" baseline="0" err="1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concat</a:t>
                </a:r>
                <a: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 dans</a:t>
                </a:r>
                <a:r>
                  <a:rPr kumimoji="0" lang="en-US" altLang="fr-FR" sz="1600" b="0" i="0" u="none" strike="noStrike" cap="none" normalizeH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Luong et al., 2015,</a:t>
                </a:r>
                <a:r>
                  <a:rPr kumimoji="0" lang="en-US" altLang="fr-FR" sz="1600" b="0" i="0" u="none" strike="noStrike" cap="none" normalizeH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et </a:t>
                </a:r>
                <a: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“additive attention” dans Vaswani et al., 2017.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A" sz="1600" baseline="30000"/>
                  <a:t>1</a:t>
                </a:r>
                <a:r>
                  <a:rPr lang="fr-CA" sz="1600"/>
                  <a:t>La matrice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60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fr-CA" sz="160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1600"/>
                  <a:t> </a:t>
                </a:r>
                <a:r>
                  <a:rPr lang="en-US" sz="1600" err="1"/>
                  <a:t>est</a:t>
                </a:r>
                <a:r>
                  <a:rPr lang="en-US" sz="1600"/>
                  <a:t> à </a:t>
                </a:r>
                <a:r>
                  <a:rPr lang="en-US" sz="1600" err="1"/>
                  <a:t>apprendre</a:t>
                </a:r>
                <a:r>
                  <a:rPr lang="en-US" sz="1600"/>
                  <a:t>.</a:t>
                </a:r>
                <a:b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fr-CA" sz="1600" baseline="30000"/>
                  <a:t>3</a:t>
                </a:r>
                <a:r>
                  <a:rPr lang="en-US" sz="1600" i="1"/>
                  <a:t>n</a:t>
                </a:r>
                <a:r>
                  <a:rPr lang="en-US" sz="1600"/>
                  <a:t> </a:t>
                </a:r>
                <a:r>
                  <a:rPr lang="en-US" sz="1600" err="1"/>
                  <a:t>est</a:t>
                </a:r>
                <a:r>
                  <a:rPr lang="en-US" sz="1600"/>
                  <a:t> la </a:t>
                </a:r>
                <a:r>
                  <a:rPr lang="en-US" sz="1600" err="1"/>
                  <a:t>profondeur</a:t>
                </a:r>
                <a:r>
                  <a:rPr lang="en-US" sz="1600"/>
                  <a:t> du RNR. L</a:t>
                </a:r>
                <a:r>
                  <a:rPr lang="fr-CA" sz="1600"/>
                  <a:t>e f</a:t>
                </a:r>
                <a:r>
                  <a:rPr kumimoji="0" lang="en-US" altLang="fr-FR" sz="1600" b="0" i="0" u="none" strike="noStrike" cap="none" normalizeH="0" err="1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acteur</a:t>
                </a:r>
                <a: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fr-FR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fr-FR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altLang="fr-FR" sz="1600" b="0" i="1" u="none" strike="noStrike" cap="none" normalizeH="0" baseline="0" dirty="0" smtClean="0">
                                <a:ln>
                                  <a:noFill/>
                                </a:ln>
                                <a:solidFill>
                                  <a:srgbClr val="11111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fr-CA" altLang="fr-FR" sz="1600" b="0" i="1" u="none" strike="noStrike" cap="none" normalizeH="0" baseline="0" dirty="0" smtClean="0">
                                <a:ln>
                                  <a:noFill/>
                                </a:ln>
                                <a:solidFill>
                                  <a:srgbClr val="11111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altLang="fr-FR" sz="1600" b="0" i="0" u="none" strike="noStrike" cap="none" normalizeH="0" baseline="0">
                    <a:ln>
                      <a:noFill/>
                    </a:ln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prévient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la saturation de function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softmax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pour de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grandes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valeurs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d’entrées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et la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valeur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nulle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ou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proche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de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zéro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du gradient que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cela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fr-FR" sz="1600" err="1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entraine</a:t>
                </a:r>
                <a:r>
                  <a:rPr lang="en-US" altLang="fr-FR" sz="1600">
                    <a:solidFill>
                      <a:srgbClr val="11111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alt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2">
                <a:hlinkClick r:id="rId13"/>
                <a:extLst>
                  <a:ext uri="{FF2B5EF4-FFF2-40B4-BE49-F238E27FC236}">
                    <a16:creationId xmlns:a16="http://schemas.microsoft.com/office/drawing/2014/main" id="{AD3F0582-2AF9-4A44-BB43-5B2CA7F28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007" y="5148271"/>
                <a:ext cx="10491988" cy="1204369"/>
              </a:xfrm>
              <a:prstGeom prst="rect">
                <a:avLst/>
              </a:prstGeom>
              <a:blipFill>
                <a:blip r:embed="rId14"/>
                <a:stretch>
                  <a:fillRect l="-290" t="-1523" r="-232" b="-6091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65D5095-35DF-4A8D-B81F-48E6BE33382A}"/>
              </a:ext>
            </a:extLst>
          </p:cNvPr>
          <p:cNvSpPr txBox="1"/>
          <p:nvPr/>
        </p:nvSpPr>
        <p:spPr>
          <a:xfrm>
            <a:off x="1202833" y="6327579"/>
            <a:ext cx="9786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>
                <a:solidFill>
                  <a:schemeClr val="bg1">
                    <a:lumMod val="50000"/>
                  </a:schemeClr>
                </a:solidFill>
              </a:rPr>
              <a:t>https://lilianweng.github.io/lil-log/2018/06/24/attention-attention.html</a:t>
            </a:r>
          </a:p>
        </p:txBody>
      </p:sp>
    </p:spTree>
    <p:extLst>
      <p:ext uri="{BB962C8B-B14F-4D97-AF65-F5344CB8AC3E}">
        <p14:creationId xmlns:p14="http://schemas.microsoft.com/office/powerpoint/2010/main" val="403493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4220" y="365125"/>
            <a:ext cx="1115121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" sz="38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Dépliage fréquent du RNR pour faciliter l’apprentissage</a:t>
            </a:r>
            <a:endParaRPr lang="fr-FR" sz="38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5634" y="5203435"/>
            <a:ext cx="7447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>
                <a:solidFill>
                  <a:schemeClr val="bg1">
                    <a:lumMod val="65000"/>
                  </a:schemeClr>
                </a:solidFill>
              </a:rPr>
              <a:t>http://www.wildml.com/2015/09/recurrent-neural-networks-tutorial-part-1-introduction-to-rnns/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E57496-B9C2-4BE3-A77E-0B7D907FD12C}"/>
              </a:ext>
            </a:extLst>
          </p:cNvPr>
          <p:cNvGrpSpPr/>
          <p:nvPr/>
        </p:nvGrpSpPr>
        <p:grpSpPr>
          <a:xfrm>
            <a:off x="2880847" y="2858205"/>
            <a:ext cx="6940278" cy="2320529"/>
            <a:chOff x="2038574" y="2290405"/>
            <a:chExt cx="7475892" cy="299976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74" y="2290405"/>
              <a:ext cx="7475892" cy="2999761"/>
            </a:xfrm>
            <a:prstGeom prst="rect">
              <a:avLst/>
            </a:prstGeom>
          </p:spPr>
        </p:pic>
        <p:sp>
          <p:nvSpPr>
            <p:cNvPr id="5" name="object 19">
              <a:extLst>
                <a:ext uri="{FF2B5EF4-FFF2-40B4-BE49-F238E27FC236}">
                  <a16:creationId xmlns:a16="http://schemas.microsoft.com/office/drawing/2014/main" id="{AA3D794F-D143-4485-97AC-5B5DB82B2C5B}"/>
                </a:ext>
              </a:extLst>
            </p:cNvPr>
            <p:cNvSpPr txBox="1"/>
            <p:nvPr/>
          </p:nvSpPr>
          <p:spPr>
            <a:xfrm>
              <a:off x="3594180" y="4159670"/>
              <a:ext cx="849749" cy="24436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lang="fr-CA" sz="1588">
                  <a:solidFill>
                    <a:srgbClr val="333333"/>
                  </a:solidFill>
                  <a:latin typeface="Calibri"/>
                  <a:cs typeface="Calibri"/>
                </a:rPr>
                <a:t>Dépliage</a:t>
              </a:r>
              <a:endParaRPr sz="1588">
                <a:latin typeface="Calibri"/>
                <a:cs typeface="Calibri"/>
              </a:endParaRPr>
            </a:p>
          </p:txBody>
        </p:sp>
      </p:grpSp>
      <p:pic>
        <p:nvPicPr>
          <p:cNvPr id="1026" name="Picture 2" descr="s_t=f(Ux_t + Ws_{t-1})">
            <a:extLst>
              <a:ext uri="{FF2B5EF4-FFF2-40B4-BE49-F238E27FC236}">
                <a16:creationId xmlns:a16="http://schemas.microsoft.com/office/drawing/2014/main" id="{52F03791-ACE4-4DA3-AB8E-4B8A50B0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21" y="4767918"/>
            <a:ext cx="14097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_t = \mathrm{softmax}(Vs_t)">
            <a:extLst>
              <a:ext uri="{FF2B5EF4-FFF2-40B4-BE49-F238E27FC236}">
                <a16:creationId xmlns:a16="http://schemas.microsoft.com/office/drawing/2014/main" id="{122F14F2-92BB-47E3-83C9-8055A6738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21" y="5042590"/>
            <a:ext cx="12192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306D2-01BF-44DE-AA31-37D1DDDD7753}"/>
              </a:ext>
            </a:extLst>
          </p:cNvPr>
          <p:cNvSpPr txBox="1"/>
          <p:nvPr/>
        </p:nvSpPr>
        <p:spPr>
          <a:xfrm>
            <a:off x="864220" y="1488599"/>
            <a:ext cx="106326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CA" altLang="zh-TW" sz="2700" dirty="0">
                <a:solidFill>
                  <a:prstClr val="black"/>
                </a:solidFill>
                <a:ea typeface="新細明體" panose="02020500000000000000"/>
              </a:rPr>
              <a:t>La couche de neurones à mémoire </a:t>
            </a:r>
            <a:r>
              <a:rPr kumimoji="0" lang="fr-CA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panose="02020500000000000000"/>
                <a:cs typeface="+mn-cs"/>
              </a:rPr>
              <a:t>est typiquement dépliée pour former PMC à </a:t>
            </a:r>
            <a:r>
              <a:rPr kumimoji="0" lang="fr-CA" altLang="zh-TW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panose="02020500000000000000"/>
                <a:cs typeface="+mn-cs"/>
              </a:rPr>
              <a:t>n</a:t>
            </a:r>
            <a:r>
              <a:rPr kumimoji="0" lang="fr-CA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panose="02020500000000000000"/>
                <a:cs typeface="+mn-cs"/>
              </a:rPr>
              <a:t> couches, </a:t>
            </a:r>
            <a:r>
              <a:rPr kumimoji="0" lang="fr-CA" altLang="zh-TW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panose="02020500000000000000"/>
                <a:cs typeface="+mn-cs"/>
              </a:rPr>
              <a:t>avec des poids identiques</a:t>
            </a:r>
            <a:r>
              <a:rPr kumimoji="0" lang="fr-CA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panose="02020500000000000000"/>
                <a:cs typeface="+mn-cs"/>
              </a:rPr>
              <a:t> d’une couche à l’autre</a:t>
            </a:r>
          </a:p>
          <a:p>
            <a:pPr marL="719138" lvl="1" indent="-261938">
              <a:buFont typeface="Arial" panose="020B0604020202020204" pitchFamily="34" charset="0"/>
              <a:buChar char="•"/>
            </a:pPr>
            <a:r>
              <a:rPr lang="fr-CA" altLang="zh-TW" sz="2300" dirty="0"/>
              <a:t>L’hyperparamètre </a:t>
            </a:r>
            <a:r>
              <a:rPr lang="fr-CA" altLang="zh-TW" sz="2300" i="1" dirty="0"/>
              <a:t>n</a:t>
            </a:r>
            <a:r>
              <a:rPr lang="fr-CA" altLang="zh-TW" sz="2300" dirty="0"/>
              <a:t> détermine la profondeur de la mémoire du RNR</a:t>
            </a:r>
            <a:r>
              <a:rPr lang="fr-CA" altLang="zh-TW" sz="2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8FECD-A664-4F97-AB8C-03C33C4A1788}"/>
              </a:ext>
            </a:extLst>
          </p:cNvPr>
          <p:cNvSpPr txBox="1"/>
          <p:nvPr/>
        </p:nvSpPr>
        <p:spPr>
          <a:xfrm>
            <a:off x="864220" y="5639789"/>
            <a:ext cx="10504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zh-TW" sz="2700" dirty="0"/>
              <a:t>L’entraînement par </a:t>
            </a:r>
            <a:r>
              <a:rPr lang="fr-CA" altLang="zh-TW" sz="2700" dirty="0" err="1"/>
              <a:t>retropropagation</a:t>
            </a:r>
            <a:r>
              <a:rPr lang="fr-CA" altLang="zh-TW" sz="2700" dirty="0"/>
              <a:t> d’erreur et descente de gradient devient alors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04303-5D3C-4AB7-A0FE-196FFCE81844}"/>
              </a:ext>
            </a:extLst>
          </p:cNvPr>
          <p:cNvSpPr txBox="1"/>
          <p:nvPr/>
        </p:nvSpPr>
        <p:spPr>
          <a:xfrm>
            <a:off x="6313201" y="4825495"/>
            <a:ext cx="4918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C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3586E-F5F1-41E1-9E90-B700301DCCE6}"/>
              </a:ext>
            </a:extLst>
          </p:cNvPr>
          <p:cNvSpPr txBox="1"/>
          <p:nvPr/>
        </p:nvSpPr>
        <p:spPr>
          <a:xfrm>
            <a:off x="7575345" y="4825494"/>
            <a:ext cx="4918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C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40695-3547-411F-A758-39E6BD0F0C28}"/>
              </a:ext>
            </a:extLst>
          </p:cNvPr>
          <p:cNvSpPr txBox="1"/>
          <p:nvPr/>
        </p:nvSpPr>
        <p:spPr>
          <a:xfrm>
            <a:off x="8756269" y="4825494"/>
            <a:ext cx="4918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C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8FAE4-1ADF-4050-A0A2-52955E06CA63}"/>
              </a:ext>
            </a:extLst>
          </p:cNvPr>
          <p:cNvSpPr txBox="1"/>
          <p:nvPr/>
        </p:nvSpPr>
        <p:spPr>
          <a:xfrm>
            <a:off x="5280543" y="3817106"/>
            <a:ext cx="26078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CA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E17DC-9B46-4651-BE8E-685D5BC4A828}"/>
              </a:ext>
            </a:extLst>
          </p:cNvPr>
          <p:cNvSpPr txBox="1"/>
          <p:nvPr/>
        </p:nvSpPr>
        <p:spPr>
          <a:xfrm>
            <a:off x="6300574" y="3087628"/>
            <a:ext cx="4640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CA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55D70-FA39-4EE2-BF1D-70EC6606FA99}"/>
              </a:ext>
            </a:extLst>
          </p:cNvPr>
          <p:cNvSpPr txBox="1"/>
          <p:nvPr/>
        </p:nvSpPr>
        <p:spPr>
          <a:xfrm>
            <a:off x="7511609" y="3087627"/>
            <a:ext cx="4640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CA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36E4B-D15A-4AC4-9B7B-E3DA50CE076B}"/>
              </a:ext>
            </a:extLst>
          </p:cNvPr>
          <p:cNvSpPr txBox="1"/>
          <p:nvPr/>
        </p:nvSpPr>
        <p:spPr>
          <a:xfrm>
            <a:off x="8756269" y="3087627"/>
            <a:ext cx="4640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fr-CA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CA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77BA1B-0FC5-4E60-821C-7515097A0434}"/>
              </a:ext>
            </a:extLst>
          </p:cNvPr>
          <p:cNvGrpSpPr/>
          <p:nvPr/>
        </p:nvGrpSpPr>
        <p:grpSpPr>
          <a:xfrm>
            <a:off x="8884777" y="3716440"/>
            <a:ext cx="587180" cy="363600"/>
            <a:chOff x="8578118" y="3827872"/>
            <a:chExt cx="587180" cy="3636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D3B0CE-7215-4413-8F52-DBAB2C911AFF}"/>
                </a:ext>
              </a:extLst>
            </p:cNvPr>
            <p:cNvSpPr txBox="1"/>
            <p:nvPr/>
          </p:nvSpPr>
          <p:spPr>
            <a:xfrm>
              <a:off x="8904514" y="3889772"/>
              <a:ext cx="26078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CA" i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CA" baseline="-250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1F1F44-4082-4115-81AE-480699EC4511}"/>
                </a:ext>
              </a:extLst>
            </p:cNvPr>
            <p:cNvSpPr/>
            <p:nvPr/>
          </p:nvSpPr>
          <p:spPr>
            <a:xfrm>
              <a:off x="8651421" y="3928538"/>
              <a:ext cx="260784" cy="262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E7D02F-7C15-4BF7-9A5E-E4A4DC0DB9A9}"/>
                </a:ext>
              </a:extLst>
            </p:cNvPr>
            <p:cNvSpPr/>
            <p:nvPr/>
          </p:nvSpPr>
          <p:spPr>
            <a:xfrm>
              <a:off x="8578118" y="3827872"/>
              <a:ext cx="260784" cy="262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1F4682-B626-4468-B680-8608F3A37B77}"/>
              </a:ext>
            </a:extLst>
          </p:cNvPr>
          <p:cNvGrpSpPr/>
          <p:nvPr/>
        </p:nvGrpSpPr>
        <p:grpSpPr>
          <a:xfrm>
            <a:off x="7723409" y="3723760"/>
            <a:ext cx="503609" cy="356280"/>
            <a:chOff x="7416750" y="3835192"/>
            <a:chExt cx="503609" cy="3562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AE6DD-A2D2-44EE-9698-8737AE30FFCB}"/>
                </a:ext>
              </a:extLst>
            </p:cNvPr>
            <p:cNvSpPr txBox="1"/>
            <p:nvPr/>
          </p:nvSpPr>
          <p:spPr>
            <a:xfrm>
              <a:off x="7659575" y="3893246"/>
              <a:ext cx="26078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CA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CA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894B0B-FC2E-4A5E-8172-9DC5E8FC4902}"/>
                </a:ext>
              </a:extLst>
            </p:cNvPr>
            <p:cNvSpPr/>
            <p:nvPr/>
          </p:nvSpPr>
          <p:spPr>
            <a:xfrm>
              <a:off x="7416750" y="3835192"/>
              <a:ext cx="281001" cy="262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6F4E37-8519-44DA-B4C8-0199B1E77CEF}"/>
                </a:ext>
              </a:extLst>
            </p:cNvPr>
            <p:cNvSpPr/>
            <p:nvPr/>
          </p:nvSpPr>
          <p:spPr>
            <a:xfrm>
              <a:off x="7467599" y="3885950"/>
              <a:ext cx="166267" cy="305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B25187-C697-452A-B29E-5EECF85F0BFE}"/>
              </a:ext>
            </a:extLst>
          </p:cNvPr>
          <p:cNvGrpSpPr/>
          <p:nvPr/>
        </p:nvGrpSpPr>
        <p:grpSpPr>
          <a:xfrm>
            <a:off x="6415143" y="3715924"/>
            <a:ext cx="727813" cy="342890"/>
            <a:chOff x="6108484" y="3827356"/>
            <a:chExt cx="727813" cy="34289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21F567-0360-4FE2-A7AF-67EA9038E6A0}"/>
                </a:ext>
              </a:extLst>
            </p:cNvPr>
            <p:cNvSpPr txBox="1"/>
            <p:nvPr/>
          </p:nvSpPr>
          <p:spPr>
            <a:xfrm>
              <a:off x="6575513" y="3893247"/>
              <a:ext cx="26078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CA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CA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3A9BDD-703D-41ED-ABA6-1DF137EF10E7}"/>
                </a:ext>
              </a:extLst>
            </p:cNvPr>
            <p:cNvSpPr/>
            <p:nvPr/>
          </p:nvSpPr>
          <p:spPr>
            <a:xfrm>
              <a:off x="6108484" y="3827356"/>
              <a:ext cx="260784" cy="262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9B502CD-B95E-485A-92C3-E27F6AF6BE19}"/>
                </a:ext>
              </a:extLst>
            </p:cNvPr>
            <p:cNvSpPr/>
            <p:nvPr/>
          </p:nvSpPr>
          <p:spPr>
            <a:xfrm>
              <a:off x="6282150" y="3907312"/>
              <a:ext cx="251389" cy="262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318E7CA9-0D00-42AB-8305-E6407C5EDC2A}"/>
              </a:ext>
            </a:extLst>
          </p:cNvPr>
          <p:cNvSpPr txBox="1"/>
          <p:nvPr/>
        </p:nvSpPr>
        <p:spPr>
          <a:xfrm>
            <a:off x="2233021" y="4869147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Entrée</a:t>
            </a:r>
            <a:endParaRPr sz="1588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A63968C1-C6F8-457C-9252-33666E495C57}"/>
              </a:ext>
            </a:extLst>
          </p:cNvPr>
          <p:cNvSpPr txBox="1"/>
          <p:nvPr/>
        </p:nvSpPr>
        <p:spPr>
          <a:xfrm>
            <a:off x="2233021" y="3120264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Sortie</a:t>
            </a:r>
            <a:endParaRPr sz="1588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2E914578-8E92-43ED-B534-8FF135BD258D}"/>
              </a:ext>
            </a:extLst>
          </p:cNvPr>
          <p:cNvSpPr txBox="1"/>
          <p:nvPr/>
        </p:nvSpPr>
        <p:spPr>
          <a:xfrm>
            <a:off x="2233021" y="3872524"/>
            <a:ext cx="712014" cy="488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Couche cachée</a:t>
            </a:r>
            <a:endParaRPr sz="1588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7" name="object 19">
            <a:extLst>
              <a:ext uri="{FF2B5EF4-FFF2-40B4-BE49-F238E27FC236}">
                <a16:creationId xmlns:a16="http://schemas.microsoft.com/office/drawing/2014/main" id="{D0411887-1476-4F4B-B1CA-3F4DEE3E09A5}"/>
              </a:ext>
            </a:extLst>
          </p:cNvPr>
          <p:cNvSpPr txBox="1"/>
          <p:nvPr/>
        </p:nvSpPr>
        <p:spPr>
          <a:xfrm>
            <a:off x="3429835" y="4389025"/>
            <a:ext cx="788868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mémoire</a:t>
            </a:r>
            <a:endParaRPr sz="1588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80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C580-E81A-47CD-8614-C758DD59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choix du type est important 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EA355A-6DC4-B6DB-DE53-7DF9B27F88E4}"/>
              </a:ext>
            </a:extLst>
          </p:cNvPr>
          <p:cNvGrpSpPr/>
          <p:nvPr/>
        </p:nvGrpSpPr>
        <p:grpSpPr>
          <a:xfrm>
            <a:off x="1542358" y="1637589"/>
            <a:ext cx="4845132" cy="3470292"/>
            <a:chOff x="1734295" y="1488733"/>
            <a:chExt cx="7657278" cy="510670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B80DE3-D641-41FB-8350-A6F95E57FFB2}"/>
                </a:ext>
              </a:extLst>
            </p:cNvPr>
            <p:cNvGrpSpPr/>
            <p:nvPr/>
          </p:nvGrpSpPr>
          <p:grpSpPr>
            <a:xfrm>
              <a:off x="1734295" y="1488733"/>
              <a:ext cx="7657278" cy="5106708"/>
              <a:chOff x="1749859" y="1491445"/>
              <a:chExt cx="7657278" cy="5106708"/>
            </a:xfrm>
          </p:grpSpPr>
          <p:pic>
            <p:nvPicPr>
              <p:cNvPr id="5" name="Picture 4" descr="png2">
                <a:extLst>
                  <a:ext uri="{FF2B5EF4-FFF2-40B4-BE49-F238E27FC236}">
                    <a16:creationId xmlns:a16="http://schemas.microsoft.com/office/drawing/2014/main" id="{20F14877-F9CF-49EB-9410-EA4C549037B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859" y="1491445"/>
                <a:ext cx="7657278" cy="51067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BB0162-D344-42E3-92EA-A2AEF67EEF3E}"/>
                  </a:ext>
                </a:extLst>
              </p:cNvPr>
              <p:cNvSpPr/>
              <p:nvPr/>
            </p:nvSpPr>
            <p:spPr>
              <a:xfrm>
                <a:off x="2656002" y="1765126"/>
                <a:ext cx="1378116" cy="1325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1A1B191-23A9-459F-B28A-5598F85DFD3A}"/>
                </a:ext>
              </a:extLst>
            </p:cNvPr>
            <p:cNvCxnSpPr/>
            <p:nvPr/>
          </p:nvCxnSpPr>
          <p:spPr>
            <a:xfrm flipV="1">
              <a:off x="2564945" y="1893394"/>
              <a:ext cx="6322013" cy="3974833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57662F-71F4-4E84-A7A3-09DDB5B91055}"/>
                </a:ext>
              </a:extLst>
            </p:cNvPr>
            <p:cNvCxnSpPr/>
            <p:nvPr/>
          </p:nvCxnSpPr>
          <p:spPr>
            <a:xfrm flipV="1">
              <a:off x="2564945" y="5079215"/>
              <a:ext cx="351507" cy="798937"/>
            </a:xfrm>
            <a:prstGeom prst="straightConnector1">
              <a:avLst/>
            </a:prstGeom>
            <a:ln>
              <a:solidFill>
                <a:srgbClr val="0070C0"/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10ECA3-6688-4A63-9B37-9BBDCE3D387B}"/>
                </a:ext>
              </a:extLst>
            </p:cNvPr>
            <p:cNvCxnSpPr/>
            <p:nvPr/>
          </p:nvCxnSpPr>
          <p:spPr>
            <a:xfrm flipV="1">
              <a:off x="2570040" y="5679659"/>
              <a:ext cx="351505" cy="178643"/>
            </a:xfrm>
            <a:prstGeom prst="straightConnector1">
              <a:avLst/>
            </a:prstGeom>
            <a:ln>
              <a:solidFill>
                <a:schemeClr val="accent3"/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20D1CC-B690-4F3F-8F55-FB0F0F721635}"/>
                </a:ext>
              </a:extLst>
            </p:cNvPr>
            <p:cNvCxnSpPr/>
            <p:nvPr/>
          </p:nvCxnSpPr>
          <p:spPr>
            <a:xfrm>
              <a:off x="2906263" y="5183423"/>
              <a:ext cx="10189" cy="421799"/>
            </a:xfrm>
            <a:prstGeom prst="line">
              <a:avLst/>
            </a:prstGeom>
            <a:ln>
              <a:solidFill>
                <a:schemeClr val="accent3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47304D-D5CB-4B86-9CEA-9E4922094B3A}"/>
                </a:ext>
              </a:extLst>
            </p:cNvPr>
            <p:cNvCxnSpPr/>
            <p:nvPr/>
          </p:nvCxnSpPr>
          <p:spPr>
            <a:xfrm flipH="1">
              <a:off x="3008150" y="2042265"/>
              <a:ext cx="5787111" cy="364731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06461470-4C95-449A-B31D-8EADEA4F7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9850" y="5277709"/>
              <a:ext cx="259807" cy="23322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120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DAD074DB-3DC5-4BD9-8747-342A9C62A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3031" y="4042087"/>
              <a:ext cx="259807" cy="272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fr-CA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105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CA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 Box 2">
            <a:extLst>
              <a:ext uri="{FF2B5EF4-FFF2-40B4-BE49-F238E27FC236}">
                <a16:creationId xmlns:a16="http://schemas.microsoft.com/office/drawing/2014/main" id="{A0500A64-0A9B-4506-A0B3-B39F5BD66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51481"/>
            <a:ext cx="10813869" cy="1128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point gris est plus proche du point bleu que du point rouge selon la distance euclidienne (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D1 &lt; D2) </a:t>
            </a:r>
            <a:r>
              <a:rPr lang="fr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plus éloigné </a:t>
            </a: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point bleu que du point rouge selon la distance </a:t>
            </a:r>
            <a:r>
              <a:rPr lang="fr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cosinus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&lt;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C90DAC5-6A63-4DD9-82D2-89145000A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649" y="1889847"/>
            <a:ext cx="2972028" cy="549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Lequel des points rouge et bleu est plus proche du point gris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354EC-1F30-8542-1E5F-0A9D75046DA1}"/>
              </a:ext>
            </a:extLst>
          </p:cNvPr>
          <p:cNvSpPr/>
          <p:nvPr/>
        </p:nvSpPr>
        <p:spPr>
          <a:xfrm>
            <a:off x="4627289" y="2964357"/>
            <a:ext cx="103490" cy="187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4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26" y="6217635"/>
            <a:ext cx="1596639" cy="640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415599" y="593367"/>
            <a:ext cx="11361420" cy="943187"/>
          </a:xfrm>
          <a:custGeom>
            <a:avLst/>
            <a:gdLst/>
            <a:ahLst/>
            <a:cxnLst/>
            <a:rect l="l" t="t" r="r" b="b"/>
            <a:pathLst>
              <a:path w="8521065" h="707390">
                <a:moveTo>
                  <a:pt x="0" y="0"/>
                </a:moveTo>
                <a:lnTo>
                  <a:pt x="8520599" y="0"/>
                </a:lnTo>
                <a:lnTo>
                  <a:pt x="8520599" y="707399"/>
                </a:lnTo>
                <a:lnTo>
                  <a:pt x="0" y="7073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8329" y="586750"/>
            <a:ext cx="6842132" cy="67710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16933">
              <a:lnSpc>
                <a:spcPct val="100000"/>
              </a:lnSpc>
            </a:pPr>
            <a:r>
              <a:rPr lang="fr-CA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Ajout de l’attention à seq2seq</a:t>
            </a:r>
            <a:endParaRPr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3835" y="1486055"/>
            <a:ext cx="4207087" cy="1651847"/>
          </a:xfrm>
          <a:custGeom>
            <a:avLst/>
            <a:gdLst/>
            <a:ahLst/>
            <a:cxnLst/>
            <a:rect l="l" t="t" r="r" b="b"/>
            <a:pathLst>
              <a:path w="3155315" h="1238885">
                <a:moveTo>
                  <a:pt x="0" y="0"/>
                </a:moveTo>
                <a:lnTo>
                  <a:pt x="3155298" y="0"/>
                </a:lnTo>
                <a:lnTo>
                  <a:pt x="3155298" y="1238870"/>
                </a:lnTo>
                <a:lnTo>
                  <a:pt x="0" y="12388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1103835" y="1486055"/>
            <a:ext cx="4207064" cy="1651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4282861" y="2708946"/>
            <a:ext cx="1028700" cy="244687"/>
          </a:xfrm>
          <a:custGeom>
            <a:avLst/>
            <a:gdLst/>
            <a:ahLst/>
            <a:cxnLst/>
            <a:rect l="l" t="t" r="r" b="b"/>
            <a:pathLst>
              <a:path w="771525" h="183514">
                <a:moveTo>
                  <a:pt x="0" y="0"/>
                </a:moveTo>
                <a:lnTo>
                  <a:pt x="770930" y="0"/>
                </a:lnTo>
                <a:lnTo>
                  <a:pt x="770930" y="183417"/>
                </a:lnTo>
                <a:lnTo>
                  <a:pt x="0" y="1834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1103835" y="3026688"/>
            <a:ext cx="1028700" cy="150707"/>
          </a:xfrm>
          <a:custGeom>
            <a:avLst/>
            <a:gdLst/>
            <a:ahLst/>
            <a:cxnLst/>
            <a:rect l="l" t="t" r="r" b="b"/>
            <a:pathLst>
              <a:path w="771525" h="113030">
                <a:moveTo>
                  <a:pt x="0" y="0"/>
                </a:moveTo>
                <a:lnTo>
                  <a:pt x="770930" y="0"/>
                </a:lnTo>
                <a:lnTo>
                  <a:pt x="770930" y="112502"/>
                </a:lnTo>
                <a:lnTo>
                  <a:pt x="0" y="1125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4529821" y="2006234"/>
            <a:ext cx="913553" cy="880533"/>
          </a:xfrm>
          <a:custGeom>
            <a:avLst/>
            <a:gdLst/>
            <a:ahLst/>
            <a:cxnLst/>
            <a:rect l="l" t="t" r="r" b="b"/>
            <a:pathLst>
              <a:path w="685164" h="660400">
                <a:moveTo>
                  <a:pt x="0" y="0"/>
                </a:moveTo>
                <a:lnTo>
                  <a:pt x="684870" y="0"/>
                </a:lnTo>
                <a:lnTo>
                  <a:pt x="684870" y="660210"/>
                </a:lnTo>
                <a:lnTo>
                  <a:pt x="0" y="66021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4529820" y="1968801"/>
            <a:ext cx="913160" cy="913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4691764" y="2203619"/>
            <a:ext cx="248073" cy="170180"/>
          </a:xfrm>
          <a:custGeom>
            <a:avLst/>
            <a:gdLst/>
            <a:ahLst/>
            <a:cxnLst/>
            <a:rect l="l" t="t" r="r" b="b"/>
            <a:pathLst>
              <a:path w="186054" h="127635">
                <a:moveTo>
                  <a:pt x="0" y="0"/>
                </a:moveTo>
                <a:lnTo>
                  <a:pt x="185941" y="0"/>
                </a:lnTo>
                <a:lnTo>
                  <a:pt x="185941" y="127226"/>
                </a:lnTo>
                <a:lnTo>
                  <a:pt x="0" y="1272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4691764" y="2203619"/>
            <a:ext cx="247921" cy="1696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5713485" y="5651528"/>
            <a:ext cx="3721947" cy="369993"/>
          </a:xfrm>
          <a:custGeom>
            <a:avLst/>
            <a:gdLst/>
            <a:ahLst/>
            <a:cxnLst/>
            <a:rect l="l" t="t" r="r" b="b"/>
            <a:pathLst>
              <a:path w="2791460" h="277495">
                <a:moveTo>
                  <a:pt x="0" y="0"/>
                </a:moveTo>
                <a:lnTo>
                  <a:pt x="2790899" y="0"/>
                </a:lnTo>
                <a:lnTo>
                  <a:pt x="2790899" y="276899"/>
                </a:lnTo>
                <a:lnTo>
                  <a:pt x="0" y="2768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5350942" y="6540807"/>
            <a:ext cx="2429933" cy="138852"/>
          </a:xfrm>
          <a:custGeom>
            <a:avLst/>
            <a:gdLst/>
            <a:ahLst/>
            <a:cxnLst/>
            <a:rect l="l" t="t" r="r" b="b"/>
            <a:pathLst>
              <a:path w="1822450" h="104139">
                <a:moveTo>
                  <a:pt x="0" y="0"/>
                </a:moveTo>
                <a:lnTo>
                  <a:pt x="1821879" y="0"/>
                </a:lnTo>
                <a:lnTo>
                  <a:pt x="1821879" y="103770"/>
                </a:lnTo>
                <a:lnTo>
                  <a:pt x="0" y="10377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1" y="1666366"/>
            <a:ext cx="1201420" cy="1330113"/>
          </a:xfrm>
          <a:custGeom>
            <a:avLst/>
            <a:gdLst/>
            <a:ahLst/>
            <a:cxnLst/>
            <a:rect l="l" t="t" r="r" b="b"/>
            <a:pathLst>
              <a:path w="901065" h="997585">
                <a:moveTo>
                  <a:pt x="0" y="0"/>
                </a:moveTo>
                <a:lnTo>
                  <a:pt x="900899" y="0"/>
                </a:lnTo>
                <a:lnTo>
                  <a:pt x="900899" y="997499"/>
                </a:lnTo>
                <a:lnTo>
                  <a:pt x="0" y="9974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 txBox="1"/>
          <p:nvPr/>
        </p:nvSpPr>
        <p:spPr>
          <a:xfrm>
            <a:off x="513056" y="1824007"/>
            <a:ext cx="705273" cy="328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133" b="1" spc="140" dirty="0">
                <a:solidFill>
                  <a:srgbClr val="434655"/>
                </a:solidFill>
                <a:latin typeface="Arial"/>
                <a:cs typeface="Arial"/>
              </a:rPr>
              <a:t>Je</a:t>
            </a:r>
            <a:r>
              <a:rPr sz="2133" b="1" spc="27" dirty="0">
                <a:solidFill>
                  <a:srgbClr val="434655"/>
                </a:solidFill>
                <a:latin typeface="Arial"/>
                <a:cs typeface="Arial"/>
              </a:rPr>
              <a:t> </a:t>
            </a:r>
            <a:r>
              <a:rPr sz="2133" b="1" spc="-152" dirty="0">
                <a:solidFill>
                  <a:srgbClr val="434655"/>
                </a:solidFill>
                <a:latin typeface="Arial"/>
                <a:cs typeface="Arial"/>
              </a:rPr>
              <a:t>→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64668" y="3864267"/>
            <a:ext cx="735753" cy="763693"/>
          </a:xfrm>
          <a:custGeom>
            <a:avLst/>
            <a:gdLst/>
            <a:ahLst/>
            <a:cxnLst/>
            <a:rect l="l" t="t" r="r" b="b"/>
            <a:pathLst>
              <a:path w="551815" h="572770">
                <a:moveTo>
                  <a:pt x="0" y="0"/>
                </a:moveTo>
                <a:lnTo>
                  <a:pt x="551699" y="0"/>
                </a:lnTo>
                <a:lnTo>
                  <a:pt x="551699" y="572399"/>
                </a:lnTo>
                <a:lnTo>
                  <a:pt x="0" y="572399"/>
                </a:lnTo>
                <a:lnTo>
                  <a:pt x="0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415599" y="3341783"/>
            <a:ext cx="2100580" cy="520700"/>
          </a:xfrm>
          <a:custGeom>
            <a:avLst/>
            <a:gdLst/>
            <a:ahLst/>
            <a:cxnLst/>
            <a:rect l="l" t="t" r="r" b="b"/>
            <a:pathLst>
              <a:path w="1575435" h="390525">
                <a:moveTo>
                  <a:pt x="0" y="0"/>
                </a:moveTo>
                <a:lnTo>
                  <a:pt x="1575299" y="0"/>
                </a:lnTo>
                <a:lnTo>
                  <a:pt x="1575299" y="389999"/>
                </a:lnTo>
                <a:lnTo>
                  <a:pt x="0" y="3899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 txBox="1"/>
          <p:nvPr/>
        </p:nvSpPr>
        <p:spPr>
          <a:xfrm>
            <a:off x="61789" y="2197895"/>
            <a:ext cx="2321560" cy="164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016821" algn="ctr"/>
            <a:r>
              <a:rPr lang="fr-CA" sz="2133" b="1" spc="127" dirty="0">
                <a:solidFill>
                  <a:srgbClr val="434655"/>
                </a:solidFill>
                <a:latin typeface="Arial"/>
                <a:cs typeface="Arial"/>
              </a:rPr>
              <a:t>dors</a:t>
            </a:r>
            <a:r>
              <a:rPr lang="fr-CA" sz="2133" b="1" spc="27" dirty="0">
                <a:solidFill>
                  <a:srgbClr val="434655"/>
                </a:solidFill>
                <a:latin typeface="Arial"/>
                <a:cs typeface="Arial"/>
              </a:rPr>
              <a:t> </a:t>
            </a:r>
            <a:r>
              <a:rPr lang="fr-CA" sz="2133" b="1" spc="-152" dirty="0">
                <a:solidFill>
                  <a:srgbClr val="434655"/>
                </a:solidFill>
                <a:latin typeface="Arial"/>
                <a:cs typeface="Arial"/>
              </a:rPr>
              <a:t>→</a:t>
            </a:r>
            <a:endParaRPr lang="fr-CA" sz="2133" dirty="0">
              <a:latin typeface="Arial"/>
              <a:cs typeface="Arial"/>
            </a:endParaRPr>
          </a:p>
          <a:p>
            <a:pPr marR="1153978" algn="ctr">
              <a:spcBef>
                <a:spcPts val="380"/>
              </a:spcBef>
            </a:pPr>
            <a:r>
              <a:rPr lang="fr-CA" sz="2133" b="1" spc="20" dirty="0">
                <a:solidFill>
                  <a:srgbClr val="434655"/>
                </a:solidFill>
                <a:latin typeface="Arial"/>
                <a:cs typeface="Arial"/>
              </a:rPr>
              <a:t>&lt;</a:t>
            </a:r>
            <a:r>
              <a:rPr lang="fr-CA" sz="2133" b="1" spc="-27" dirty="0" err="1">
                <a:solidFill>
                  <a:srgbClr val="434655"/>
                </a:solidFill>
                <a:latin typeface="Arial"/>
                <a:cs typeface="Arial"/>
              </a:rPr>
              <a:t>e</a:t>
            </a:r>
            <a:r>
              <a:rPr lang="fr-CA" sz="2133" b="1" dirty="0" err="1">
                <a:solidFill>
                  <a:srgbClr val="434655"/>
                </a:solidFill>
                <a:latin typeface="Arial"/>
                <a:cs typeface="Arial"/>
              </a:rPr>
              <a:t>os</a:t>
            </a:r>
            <a:r>
              <a:rPr lang="fr-CA" sz="2133" b="1" dirty="0">
                <a:solidFill>
                  <a:srgbClr val="434655"/>
                </a:solidFill>
                <a:latin typeface="Arial"/>
                <a:cs typeface="Arial"/>
              </a:rPr>
              <a:t>&gt;</a:t>
            </a:r>
            <a:r>
              <a:rPr lang="fr-CA" sz="2133" b="1" spc="27" dirty="0">
                <a:solidFill>
                  <a:srgbClr val="434655"/>
                </a:solidFill>
                <a:latin typeface="Arial"/>
                <a:cs typeface="Arial"/>
              </a:rPr>
              <a:t> </a:t>
            </a:r>
            <a:r>
              <a:rPr lang="fr-CA" sz="2133" b="1" spc="-152" dirty="0">
                <a:solidFill>
                  <a:srgbClr val="434655"/>
                </a:solidFill>
                <a:latin typeface="Arial"/>
                <a:cs typeface="Arial"/>
              </a:rPr>
              <a:t>→</a:t>
            </a:r>
            <a:endParaRPr lang="fr-CA" sz="213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33" dirty="0">
              <a:latin typeface="Times New Roman"/>
              <a:cs typeface="Times New Roman"/>
            </a:endParaRPr>
          </a:p>
          <a:p>
            <a:pPr>
              <a:spcBef>
                <a:spcPts val="52"/>
              </a:spcBef>
            </a:pPr>
            <a:endParaRPr sz="1733" dirty="0">
              <a:latin typeface="Times New Roman"/>
              <a:cs typeface="Times New Roman"/>
            </a:endParaRPr>
          </a:p>
          <a:p>
            <a:pPr marL="502061"/>
            <a:r>
              <a:rPr sz="2133" spc="73" dirty="0">
                <a:solidFill>
                  <a:srgbClr val="FF9800"/>
                </a:solidFill>
                <a:latin typeface="Arial Unicode MS"/>
                <a:cs typeface="Arial Unicode MS"/>
              </a:rPr>
              <a:t>context</a:t>
            </a:r>
            <a:r>
              <a:rPr sz="2133" spc="-47" dirty="0">
                <a:solidFill>
                  <a:srgbClr val="FF9800"/>
                </a:solidFill>
                <a:latin typeface="Arial Unicode MS"/>
                <a:cs typeface="Arial Unicode MS"/>
              </a:rPr>
              <a:t> </a:t>
            </a:r>
            <a:r>
              <a:rPr sz="2133" spc="53" dirty="0">
                <a:solidFill>
                  <a:srgbClr val="FF9800"/>
                </a:solidFill>
                <a:latin typeface="Arial Unicode MS"/>
                <a:cs typeface="Arial Unicode MS"/>
              </a:rPr>
              <a:t>vector</a:t>
            </a:r>
            <a:endParaRPr sz="2133" dirty="0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96001" y="3964199"/>
            <a:ext cx="1475740" cy="14627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133" b="1" spc="53" dirty="0">
                <a:solidFill>
                  <a:srgbClr val="434655"/>
                </a:solidFill>
                <a:latin typeface="Arial"/>
                <a:cs typeface="Arial"/>
              </a:rPr>
              <a:t>I</a:t>
            </a:r>
            <a:endParaRPr sz="2133" dirty="0">
              <a:latin typeface="Arial"/>
              <a:cs typeface="Arial"/>
            </a:endParaRPr>
          </a:p>
          <a:p>
            <a:pPr marR="273465">
              <a:lnSpc>
                <a:spcPct val="114999"/>
              </a:lnSpc>
            </a:pPr>
            <a:r>
              <a:rPr sz="2133" b="1" spc="133" dirty="0">
                <a:solidFill>
                  <a:srgbClr val="434655"/>
                </a:solidFill>
                <a:latin typeface="Arial"/>
                <a:cs typeface="Arial"/>
              </a:rPr>
              <a:t>am </a:t>
            </a:r>
            <a:r>
              <a:rPr sz="2133" b="1" spc="7" dirty="0">
                <a:solidFill>
                  <a:srgbClr val="434655"/>
                </a:solidFill>
                <a:latin typeface="Arial"/>
                <a:cs typeface="Arial"/>
              </a:rPr>
              <a:t>s</a:t>
            </a:r>
            <a:r>
              <a:rPr sz="2133" b="1" spc="-67" dirty="0">
                <a:solidFill>
                  <a:srgbClr val="434655"/>
                </a:solidFill>
                <a:latin typeface="Arial"/>
                <a:cs typeface="Arial"/>
              </a:rPr>
              <a:t>l</a:t>
            </a:r>
            <a:r>
              <a:rPr sz="2133" b="1" spc="80" dirty="0">
                <a:solidFill>
                  <a:srgbClr val="434655"/>
                </a:solidFill>
                <a:latin typeface="Arial"/>
                <a:cs typeface="Arial"/>
              </a:rPr>
              <a:t>e</a:t>
            </a:r>
            <a:r>
              <a:rPr sz="2133" b="1" spc="120" dirty="0">
                <a:solidFill>
                  <a:srgbClr val="434655"/>
                </a:solidFill>
                <a:latin typeface="Arial"/>
                <a:cs typeface="Arial"/>
              </a:rPr>
              <a:t>eping</a:t>
            </a:r>
            <a:endParaRPr sz="2133" dirty="0">
              <a:latin typeface="Arial"/>
              <a:cs typeface="Arial"/>
            </a:endParaRPr>
          </a:p>
          <a:p>
            <a:pPr>
              <a:spcBef>
                <a:spcPts val="380"/>
              </a:spcBef>
            </a:pPr>
            <a:r>
              <a:rPr sz="2133" b="1" spc="20" dirty="0">
                <a:solidFill>
                  <a:srgbClr val="434655"/>
                </a:solidFill>
                <a:latin typeface="Arial"/>
                <a:cs typeface="Arial"/>
              </a:rPr>
              <a:t>&lt;</a:t>
            </a:r>
            <a:r>
              <a:rPr sz="2133" b="1" spc="-27" dirty="0">
                <a:solidFill>
                  <a:srgbClr val="434655"/>
                </a:solidFill>
                <a:latin typeface="Arial"/>
                <a:cs typeface="Arial"/>
              </a:rPr>
              <a:t>e</a:t>
            </a:r>
            <a:r>
              <a:rPr sz="2133" b="1" dirty="0">
                <a:solidFill>
                  <a:srgbClr val="434655"/>
                </a:solidFill>
                <a:latin typeface="Arial"/>
                <a:cs typeface="Arial"/>
              </a:rPr>
              <a:t>os&gt;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12965" y="2373255"/>
            <a:ext cx="3202940" cy="1666240"/>
          </a:xfrm>
          <a:custGeom>
            <a:avLst/>
            <a:gdLst/>
            <a:ahLst/>
            <a:cxnLst/>
            <a:rect l="l" t="t" r="r" b="b"/>
            <a:pathLst>
              <a:path w="2402204" h="1249680">
                <a:moveTo>
                  <a:pt x="2402069" y="0"/>
                </a:moveTo>
                <a:lnTo>
                  <a:pt x="2397576" y="73980"/>
                </a:lnTo>
                <a:lnTo>
                  <a:pt x="2384402" y="145506"/>
                </a:lnTo>
                <a:lnTo>
                  <a:pt x="2363003" y="214567"/>
                </a:lnTo>
                <a:lnTo>
                  <a:pt x="2333836" y="281154"/>
                </a:lnTo>
                <a:lnTo>
                  <a:pt x="2297359" y="345259"/>
                </a:lnTo>
                <a:lnTo>
                  <a:pt x="2254028" y="406872"/>
                </a:lnTo>
                <a:lnTo>
                  <a:pt x="2204300" y="465984"/>
                </a:lnTo>
                <a:lnTo>
                  <a:pt x="2148632" y="522587"/>
                </a:lnTo>
                <a:lnTo>
                  <a:pt x="2087481" y="576670"/>
                </a:lnTo>
                <a:lnTo>
                  <a:pt x="2021304" y="628226"/>
                </a:lnTo>
                <a:lnTo>
                  <a:pt x="1950558" y="677244"/>
                </a:lnTo>
                <a:lnTo>
                  <a:pt x="1875699" y="723716"/>
                </a:lnTo>
                <a:lnTo>
                  <a:pt x="1797185" y="767633"/>
                </a:lnTo>
                <a:lnTo>
                  <a:pt x="1715473" y="808985"/>
                </a:lnTo>
                <a:lnTo>
                  <a:pt x="1631019" y="847764"/>
                </a:lnTo>
                <a:lnTo>
                  <a:pt x="1544281" y="883961"/>
                </a:lnTo>
                <a:lnTo>
                  <a:pt x="1455715" y="917566"/>
                </a:lnTo>
                <a:lnTo>
                  <a:pt x="1365778" y="948570"/>
                </a:lnTo>
                <a:lnTo>
                  <a:pt x="1274927" y="976964"/>
                </a:lnTo>
                <a:lnTo>
                  <a:pt x="1183619" y="1002740"/>
                </a:lnTo>
                <a:lnTo>
                  <a:pt x="1137937" y="1014648"/>
                </a:lnTo>
                <a:lnTo>
                  <a:pt x="1092312" y="1025931"/>
                </a:lnTo>
                <a:lnTo>
                  <a:pt x="1046801" y="1036621"/>
                </a:lnTo>
                <a:lnTo>
                  <a:pt x="1001461" y="1046748"/>
                </a:lnTo>
                <a:lnTo>
                  <a:pt x="956350" y="1056346"/>
                </a:lnTo>
                <a:lnTo>
                  <a:pt x="911524" y="1065445"/>
                </a:lnTo>
                <a:lnTo>
                  <a:pt x="867041" y="1074078"/>
                </a:lnTo>
                <a:lnTo>
                  <a:pt x="822958" y="1082275"/>
                </a:lnTo>
                <a:lnTo>
                  <a:pt x="779332" y="1090069"/>
                </a:lnTo>
                <a:lnTo>
                  <a:pt x="736220" y="1097492"/>
                </a:lnTo>
                <a:lnTo>
                  <a:pt x="693679" y="1104575"/>
                </a:lnTo>
                <a:lnTo>
                  <a:pt x="651766" y="1111349"/>
                </a:lnTo>
                <a:lnTo>
                  <a:pt x="610539" y="1117848"/>
                </a:lnTo>
                <a:lnTo>
                  <a:pt x="570054" y="1124101"/>
                </a:lnTo>
                <a:lnTo>
                  <a:pt x="530368" y="1130142"/>
                </a:lnTo>
                <a:lnTo>
                  <a:pt x="491540" y="1136001"/>
                </a:lnTo>
                <a:lnTo>
                  <a:pt x="453625" y="1141711"/>
                </a:lnTo>
                <a:lnTo>
                  <a:pt x="416681" y="1147303"/>
                </a:lnTo>
                <a:lnTo>
                  <a:pt x="345935" y="1158260"/>
                </a:lnTo>
                <a:lnTo>
                  <a:pt x="295849" y="1166404"/>
                </a:lnTo>
                <a:lnTo>
                  <a:pt x="248526" y="1174605"/>
                </a:lnTo>
                <a:lnTo>
                  <a:pt x="204158" y="1182968"/>
                </a:lnTo>
                <a:lnTo>
                  <a:pt x="162939" y="1191601"/>
                </a:lnTo>
                <a:lnTo>
                  <a:pt x="125061" y="1200612"/>
                </a:lnTo>
                <a:lnTo>
                  <a:pt x="80088" y="1213397"/>
                </a:lnTo>
                <a:lnTo>
                  <a:pt x="33641" y="1230868"/>
                </a:lnTo>
                <a:lnTo>
                  <a:pt x="3447" y="1247140"/>
                </a:lnTo>
                <a:lnTo>
                  <a:pt x="0" y="1249480"/>
                </a:lnTo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1586333" y="3999831"/>
            <a:ext cx="66040" cy="82125"/>
          </a:xfrm>
          <a:custGeom>
            <a:avLst/>
            <a:gdLst/>
            <a:ahLst/>
            <a:cxnLst/>
            <a:rect l="l" t="t" r="r" b="b"/>
            <a:pathLst>
              <a:path w="49530" h="61594">
                <a:moveTo>
                  <a:pt x="19972" y="29548"/>
                </a:moveTo>
                <a:lnTo>
                  <a:pt x="13282" y="0"/>
                </a:lnTo>
                <a:lnTo>
                  <a:pt x="0" y="61212"/>
                </a:lnTo>
                <a:lnTo>
                  <a:pt x="49521" y="22858"/>
                </a:lnTo>
                <a:lnTo>
                  <a:pt x="19972" y="29548"/>
                </a:lnTo>
                <a:close/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6"/>
          <p:cNvSpPr/>
          <p:nvPr/>
        </p:nvSpPr>
        <p:spPr>
          <a:xfrm>
            <a:off x="2586906" y="3949228"/>
            <a:ext cx="62653" cy="1690793"/>
          </a:xfrm>
          <a:custGeom>
            <a:avLst/>
            <a:gdLst/>
            <a:ahLst/>
            <a:cxnLst/>
            <a:rect l="l" t="t" r="r" b="b"/>
            <a:pathLst>
              <a:path w="46989" h="1268095">
                <a:moveTo>
                  <a:pt x="0" y="0"/>
                </a:moveTo>
                <a:lnTo>
                  <a:pt x="46501" y="0"/>
                </a:lnTo>
                <a:lnTo>
                  <a:pt x="46501" y="1267920"/>
                </a:lnTo>
                <a:lnTo>
                  <a:pt x="0" y="1267920"/>
                </a:lnTo>
                <a:lnTo>
                  <a:pt x="0" y="0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/>
          <p:nvPr/>
        </p:nvSpPr>
        <p:spPr>
          <a:xfrm>
            <a:off x="2648909" y="3949406"/>
            <a:ext cx="3016673" cy="1690793"/>
          </a:xfrm>
          <a:custGeom>
            <a:avLst/>
            <a:gdLst/>
            <a:ahLst/>
            <a:cxnLst/>
            <a:rect l="l" t="t" r="r" b="b"/>
            <a:pathLst>
              <a:path w="2262504" h="1268095">
                <a:moveTo>
                  <a:pt x="0" y="0"/>
                </a:moveTo>
                <a:lnTo>
                  <a:pt x="2262175" y="0"/>
                </a:lnTo>
                <a:lnTo>
                  <a:pt x="2262175" y="1267921"/>
                </a:lnTo>
                <a:lnTo>
                  <a:pt x="0" y="12679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8"/>
          <p:cNvSpPr/>
          <p:nvPr/>
        </p:nvSpPr>
        <p:spPr>
          <a:xfrm>
            <a:off x="2648909" y="3949406"/>
            <a:ext cx="3016233" cy="1690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9"/>
          <p:cNvSpPr/>
          <p:nvPr/>
        </p:nvSpPr>
        <p:spPr>
          <a:xfrm>
            <a:off x="1272933" y="4064986"/>
            <a:ext cx="344593" cy="327660"/>
          </a:xfrm>
          <a:custGeom>
            <a:avLst/>
            <a:gdLst/>
            <a:ahLst/>
            <a:cxnLst/>
            <a:rect l="l" t="t" r="r" b="b"/>
            <a:pathLst>
              <a:path w="258444" h="245745">
                <a:moveTo>
                  <a:pt x="0" y="122644"/>
                </a:moveTo>
                <a:lnTo>
                  <a:pt x="865" y="108353"/>
                </a:lnTo>
                <a:lnTo>
                  <a:pt x="3399" y="94547"/>
                </a:lnTo>
                <a:lnTo>
                  <a:pt x="20041" y="56946"/>
                </a:lnTo>
                <a:lnTo>
                  <a:pt x="48218" y="27002"/>
                </a:lnTo>
                <a:lnTo>
                  <a:pt x="85325" y="7194"/>
                </a:lnTo>
                <a:lnTo>
                  <a:pt x="128757" y="0"/>
                </a:lnTo>
                <a:lnTo>
                  <a:pt x="128945" y="0"/>
                </a:lnTo>
                <a:lnTo>
                  <a:pt x="142154" y="644"/>
                </a:lnTo>
                <a:lnTo>
                  <a:pt x="179993" y="10020"/>
                </a:lnTo>
                <a:lnTo>
                  <a:pt x="213170" y="29778"/>
                </a:lnTo>
                <a:lnTo>
                  <a:pt x="240703" y="62900"/>
                </a:lnTo>
                <a:lnTo>
                  <a:pt x="257109" y="109303"/>
                </a:lnTo>
                <a:lnTo>
                  <a:pt x="257890" y="122644"/>
                </a:lnTo>
                <a:lnTo>
                  <a:pt x="257024" y="136935"/>
                </a:lnTo>
                <a:lnTo>
                  <a:pt x="244806" y="176537"/>
                </a:lnTo>
                <a:lnTo>
                  <a:pt x="220184" y="209308"/>
                </a:lnTo>
                <a:lnTo>
                  <a:pt x="185765" y="232770"/>
                </a:lnTo>
                <a:lnTo>
                  <a:pt x="144152" y="244445"/>
                </a:lnTo>
                <a:lnTo>
                  <a:pt x="128945" y="245288"/>
                </a:lnTo>
                <a:lnTo>
                  <a:pt x="113920" y="244465"/>
                </a:lnTo>
                <a:lnTo>
                  <a:pt x="72283" y="232844"/>
                </a:lnTo>
                <a:lnTo>
                  <a:pt x="37828" y="209425"/>
                </a:lnTo>
                <a:lnTo>
                  <a:pt x="13161" y="176687"/>
                </a:lnTo>
                <a:lnTo>
                  <a:pt x="887" y="137108"/>
                </a:lnTo>
                <a:lnTo>
                  <a:pt x="0" y="122823"/>
                </a:lnTo>
                <a:lnTo>
                  <a:pt x="0" y="122644"/>
                </a:lnTo>
                <a:close/>
              </a:path>
            </a:pathLst>
          </a:custGeom>
          <a:ln w="19049">
            <a:solidFill>
              <a:srgbClr val="43465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30"/>
          <p:cNvSpPr/>
          <p:nvPr/>
        </p:nvSpPr>
        <p:spPr>
          <a:xfrm>
            <a:off x="1616787" y="4222176"/>
            <a:ext cx="880533" cy="6773"/>
          </a:xfrm>
          <a:custGeom>
            <a:avLst/>
            <a:gdLst/>
            <a:ahLst/>
            <a:cxnLst/>
            <a:rect l="l" t="t" r="r" b="b"/>
            <a:pathLst>
              <a:path w="660400" h="5080">
                <a:moveTo>
                  <a:pt x="0" y="4751"/>
                </a:moveTo>
                <a:lnTo>
                  <a:pt x="659833" y="0"/>
                </a:lnTo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1"/>
          <p:cNvSpPr/>
          <p:nvPr/>
        </p:nvSpPr>
        <p:spPr>
          <a:xfrm>
            <a:off x="2496262" y="4180223"/>
            <a:ext cx="115993" cy="84667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453" y="62929"/>
                </a:moveTo>
                <a:lnTo>
                  <a:pt x="86675" y="30842"/>
                </a:lnTo>
                <a:lnTo>
                  <a:pt x="0" y="0"/>
                </a:lnTo>
                <a:lnTo>
                  <a:pt x="453" y="62929"/>
                </a:lnTo>
                <a:close/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2"/>
          <p:cNvSpPr/>
          <p:nvPr/>
        </p:nvSpPr>
        <p:spPr>
          <a:xfrm>
            <a:off x="1616787" y="4228512"/>
            <a:ext cx="889847" cy="328505"/>
          </a:xfrm>
          <a:custGeom>
            <a:avLst/>
            <a:gdLst/>
            <a:ahLst/>
            <a:cxnLst/>
            <a:rect l="l" t="t" r="r" b="b"/>
            <a:pathLst>
              <a:path w="667385" h="246379">
                <a:moveTo>
                  <a:pt x="0" y="0"/>
                </a:moveTo>
                <a:lnTo>
                  <a:pt x="666897" y="246081"/>
                </a:lnTo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3"/>
          <p:cNvSpPr/>
          <p:nvPr/>
        </p:nvSpPr>
        <p:spPr>
          <a:xfrm>
            <a:off x="2491461" y="4517260"/>
            <a:ext cx="122767" cy="79587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0" y="59039"/>
                </a:moveTo>
                <a:lnTo>
                  <a:pt x="91998" y="59447"/>
                </a:lnTo>
                <a:lnTo>
                  <a:pt x="21785" y="0"/>
                </a:lnTo>
                <a:lnTo>
                  <a:pt x="0" y="59039"/>
                </a:lnTo>
                <a:close/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34"/>
          <p:cNvSpPr/>
          <p:nvPr/>
        </p:nvSpPr>
        <p:spPr>
          <a:xfrm>
            <a:off x="1616787" y="4228511"/>
            <a:ext cx="910167" cy="678179"/>
          </a:xfrm>
          <a:custGeom>
            <a:avLst/>
            <a:gdLst/>
            <a:ahLst/>
            <a:cxnLst/>
            <a:rect l="l" t="t" r="r" b="b"/>
            <a:pathLst>
              <a:path w="682625" h="508635">
                <a:moveTo>
                  <a:pt x="0" y="0"/>
                </a:moveTo>
                <a:lnTo>
                  <a:pt x="682479" y="508577"/>
                </a:lnTo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5"/>
          <p:cNvSpPr/>
          <p:nvPr/>
        </p:nvSpPr>
        <p:spPr>
          <a:xfrm>
            <a:off x="2501691" y="4872974"/>
            <a:ext cx="117687" cy="103293"/>
          </a:xfrm>
          <a:custGeom>
            <a:avLst/>
            <a:gdLst/>
            <a:ahLst/>
            <a:cxnLst/>
            <a:rect l="l" t="t" r="r" b="b"/>
            <a:pathLst>
              <a:path w="88264" h="77470">
                <a:moveTo>
                  <a:pt x="0" y="50460"/>
                </a:moveTo>
                <a:lnTo>
                  <a:pt x="88121" y="76887"/>
                </a:lnTo>
                <a:lnTo>
                  <a:pt x="37602" y="0"/>
                </a:lnTo>
                <a:lnTo>
                  <a:pt x="0" y="50460"/>
                </a:lnTo>
                <a:close/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6"/>
          <p:cNvSpPr/>
          <p:nvPr/>
        </p:nvSpPr>
        <p:spPr>
          <a:xfrm>
            <a:off x="1616787" y="4228511"/>
            <a:ext cx="931333" cy="1043940"/>
          </a:xfrm>
          <a:custGeom>
            <a:avLst/>
            <a:gdLst/>
            <a:ahLst/>
            <a:cxnLst/>
            <a:rect l="l" t="t" r="r" b="b"/>
            <a:pathLst>
              <a:path w="698500" h="782954">
                <a:moveTo>
                  <a:pt x="0" y="0"/>
                </a:moveTo>
                <a:lnTo>
                  <a:pt x="698057" y="782792"/>
                </a:lnTo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7"/>
          <p:cNvSpPr/>
          <p:nvPr/>
        </p:nvSpPr>
        <p:spPr>
          <a:xfrm>
            <a:off x="2516218" y="5244313"/>
            <a:ext cx="108373" cy="114300"/>
          </a:xfrm>
          <a:custGeom>
            <a:avLst/>
            <a:gdLst/>
            <a:ahLst/>
            <a:cxnLst/>
            <a:rect l="l" t="t" r="r" b="b"/>
            <a:pathLst>
              <a:path w="81280" h="85725">
                <a:moveTo>
                  <a:pt x="0" y="41884"/>
                </a:moveTo>
                <a:lnTo>
                  <a:pt x="81022" y="85464"/>
                </a:lnTo>
                <a:lnTo>
                  <a:pt x="46968" y="0"/>
                </a:lnTo>
                <a:lnTo>
                  <a:pt x="0" y="41884"/>
                </a:lnTo>
                <a:close/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8"/>
          <p:cNvSpPr/>
          <p:nvPr/>
        </p:nvSpPr>
        <p:spPr>
          <a:xfrm>
            <a:off x="4713452" y="5121909"/>
            <a:ext cx="979593" cy="327660"/>
          </a:xfrm>
          <a:custGeom>
            <a:avLst/>
            <a:gdLst/>
            <a:ahLst/>
            <a:cxnLst/>
            <a:rect l="l" t="t" r="r" b="b"/>
            <a:pathLst>
              <a:path w="734695" h="245745">
                <a:moveTo>
                  <a:pt x="0" y="0"/>
                </a:moveTo>
                <a:lnTo>
                  <a:pt x="734666" y="0"/>
                </a:lnTo>
                <a:lnTo>
                  <a:pt x="734666" y="245288"/>
                </a:lnTo>
                <a:lnTo>
                  <a:pt x="0" y="2452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9"/>
          <p:cNvSpPr/>
          <p:nvPr/>
        </p:nvSpPr>
        <p:spPr>
          <a:xfrm>
            <a:off x="5354433" y="4296565"/>
            <a:ext cx="574040" cy="496147"/>
          </a:xfrm>
          <a:custGeom>
            <a:avLst/>
            <a:gdLst/>
            <a:ahLst/>
            <a:cxnLst/>
            <a:rect l="l" t="t" r="r" b="b"/>
            <a:pathLst>
              <a:path w="430529" h="372110">
                <a:moveTo>
                  <a:pt x="0" y="371525"/>
                </a:moveTo>
                <a:lnTo>
                  <a:pt x="51719" y="365412"/>
                </a:lnTo>
                <a:lnTo>
                  <a:pt x="96339" y="348361"/>
                </a:lnTo>
                <a:lnTo>
                  <a:pt x="135111" y="322302"/>
                </a:lnTo>
                <a:lnTo>
                  <a:pt x="169289" y="289164"/>
                </a:lnTo>
                <a:lnTo>
                  <a:pt x="200126" y="250879"/>
                </a:lnTo>
                <a:lnTo>
                  <a:pt x="228875" y="209377"/>
                </a:lnTo>
                <a:lnTo>
                  <a:pt x="254638" y="169888"/>
                </a:lnTo>
                <a:lnTo>
                  <a:pt x="261798" y="158933"/>
                </a:lnTo>
                <a:lnTo>
                  <a:pt x="283615" y="126588"/>
                </a:lnTo>
                <a:lnTo>
                  <a:pt x="306381" y="95706"/>
                </a:lnTo>
                <a:lnTo>
                  <a:pt x="339196" y="58319"/>
                </a:lnTo>
                <a:lnTo>
                  <a:pt x="377890" y="25911"/>
                </a:lnTo>
                <a:lnTo>
                  <a:pt x="411202" y="7316"/>
                </a:lnTo>
                <a:lnTo>
                  <a:pt x="426729" y="1225"/>
                </a:lnTo>
                <a:lnTo>
                  <a:pt x="430449" y="0"/>
                </a:lnTo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40"/>
          <p:cNvSpPr/>
          <p:nvPr/>
        </p:nvSpPr>
        <p:spPr>
          <a:xfrm>
            <a:off x="5895847" y="4272599"/>
            <a:ext cx="82125" cy="56727"/>
          </a:xfrm>
          <a:custGeom>
            <a:avLst/>
            <a:gdLst/>
            <a:ahLst/>
            <a:cxnLst/>
            <a:rect l="l" t="t" r="r" b="b"/>
            <a:pathLst>
              <a:path w="61595" h="42544">
                <a:moveTo>
                  <a:pt x="24389" y="17974"/>
                </a:moveTo>
                <a:lnTo>
                  <a:pt x="6414" y="42363"/>
                </a:lnTo>
                <a:lnTo>
                  <a:pt x="61404" y="12369"/>
                </a:lnTo>
                <a:lnTo>
                  <a:pt x="0" y="0"/>
                </a:lnTo>
                <a:lnTo>
                  <a:pt x="24389" y="17974"/>
                </a:lnTo>
                <a:close/>
              </a:path>
            </a:pathLst>
          </a:custGeom>
          <a:ln w="19049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41"/>
          <p:cNvSpPr/>
          <p:nvPr/>
        </p:nvSpPr>
        <p:spPr>
          <a:xfrm>
            <a:off x="4043633" y="1427833"/>
            <a:ext cx="1841500" cy="579120"/>
          </a:xfrm>
          <a:custGeom>
            <a:avLst/>
            <a:gdLst/>
            <a:ahLst/>
            <a:cxnLst/>
            <a:rect l="l" t="t" r="r" b="b"/>
            <a:pathLst>
              <a:path w="1381125" h="434340">
                <a:moveTo>
                  <a:pt x="0" y="0"/>
                </a:moveTo>
                <a:lnTo>
                  <a:pt x="1380599" y="0"/>
                </a:lnTo>
                <a:lnTo>
                  <a:pt x="1380599" y="433799"/>
                </a:lnTo>
                <a:lnTo>
                  <a:pt x="0" y="4337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42"/>
          <p:cNvSpPr txBox="1"/>
          <p:nvPr/>
        </p:nvSpPr>
        <p:spPr>
          <a:xfrm>
            <a:off x="4491588" y="1491846"/>
            <a:ext cx="94403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600" spc="20" dirty="0">
                <a:solidFill>
                  <a:srgbClr val="009668"/>
                </a:solidFill>
                <a:latin typeface="Arial Unicode MS"/>
                <a:cs typeface="Arial Unicode MS"/>
              </a:rPr>
              <a:t>encoder’s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06296" y="1735687"/>
            <a:ext cx="13140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600" spc="60" dirty="0">
                <a:solidFill>
                  <a:srgbClr val="009668"/>
                </a:solidFill>
                <a:latin typeface="Arial Unicode MS"/>
                <a:cs typeface="Arial Unicode MS"/>
              </a:rPr>
              <a:t>hidden</a:t>
            </a:r>
            <a:r>
              <a:rPr sz="1600" spc="-33" dirty="0">
                <a:solidFill>
                  <a:srgbClr val="009668"/>
                </a:solidFill>
                <a:latin typeface="Arial Unicode MS"/>
                <a:cs typeface="Arial Unicode MS"/>
              </a:rPr>
              <a:t> </a:t>
            </a:r>
            <a:r>
              <a:rPr sz="1600" spc="27" dirty="0">
                <a:solidFill>
                  <a:srgbClr val="009668"/>
                </a:solidFill>
                <a:latin typeface="Arial Unicode MS"/>
                <a:cs typeface="Arial Unicode MS"/>
              </a:rPr>
              <a:t>states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63434" y="3630199"/>
            <a:ext cx="1201420" cy="851747"/>
          </a:xfrm>
          <a:custGeom>
            <a:avLst/>
            <a:gdLst/>
            <a:ahLst/>
            <a:cxnLst/>
            <a:rect l="l" t="t" r="r" b="b"/>
            <a:pathLst>
              <a:path w="901064" h="638810">
                <a:moveTo>
                  <a:pt x="0" y="0"/>
                </a:moveTo>
                <a:lnTo>
                  <a:pt x="900899" y="0"/>
                </a:lnTo>
                <a:lnTo>
                  <a:pt x="900899" y="638699"/>
                </a:lnTo>
                <a:lnTo>
                  <a:pt x="0" y="6386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5"/>
          <p:cNvSpPr txBox="1"/>
          <p:nvPr/>
        </p:nvSpPr>
        <p:spPr>
          <a:xfrm>
            <a:off x="4491736" y="3708894"/>
            <a:ext cx="94403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algn="ctr"/>
            <a:r>
              <a:rPr sz="1600" spc="20" dirty="0">
                <a:solidFill>
                  <a:srgbClr val="009668"/>
                </a:solidFill>
                <a:latin typeface="Arial Unicode MS"/>
                <a:cs typeface="Arial Unicode MS"/>
              </a:rPr>
              <a:t>decoder’s </a:t>
            </a:r>
            <a:r>
              <a:rPr sz="1600" spc="60" dirty="0">
                <a:solidFill>
                  <a:srgbClr val="009668"/>
                </a:solidFill>
                <a:latin typeface="Arial Unicode MS"/>
                <a:cs typeface="Arial Unicode MS"/>
              </a:rPr>
              <a:t>hidden</a:t>
            </a:r>
            <a:r>
              <a:rPr sz="1600" spc="33" dirty="0">
                <a:solidFill>
                  <a:srgbClr val="009668"/>
                </a:solidFill>
                <a:latin typeface="Arial Unicode MS"/>
                <a:cs typeface="Arial Unicode MS"/>
              </a:rPr>
              <a:t> </a:t>
            </a:r>
            <a:r>
              <a:rPr sz="1600" spc="27" dirty="0">
                <a:solidFill>
                  <a:srgbClr val="009668"/>
                </a:solidFill>
                <a:latin typeface="Arial Unicode MS"/>
                <a:cs typeface="Arial Unicode MS"/>
              </a:rPr>
              <a:t>states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267356" y="6530741"/>
            <a:ext cx="3403592" cy="16421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067" dirty="0">
                <a:solidFill>
                  <a:srgbClr val="009668"/>
                </a:solidFill>
                <a:latin typeface="Arial Unicode MS"/>
                <a:cs typeface="Arial Unicode MS"/>
                <a:hlinkClick r:id="rId8"/>
              </a:rPr>
              <a:t>https://youtu.be/fjJOgb-E41w?si=JdPeyLvbiGDyeaN_</a:t>
            </a:r>
            <a:endParaRPr sz="1067" dirty="0">
              <a:latin typeface="Arial Unicode MS"/>
              <a:cs typeface="Arial Unicode M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AEB9B01-B03A-CA5A-D336-A993D23DFB85}"/>
              </a:ext>
            </a:extLst>
          </p:cNvPr>
          <p:cNvSpPr txBox="1"/>
          <p:nvPr/>
        </p:nvSpPr>
        <p:spPr>
          <a:xfrm>
            <a:off x="4056817" y="6484299"/>
            <a:ext cx="1378804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067" dirty="0">
                <a:latin typeface="OpenSans-Regular"/>
              </a:rPr>
              <a:t>Google Cloud Tech:</a:t>
            </a:r>
            <a:endParaRPr lang="fr-CA" sz="2400" dirty="0"/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id="{5B4645BE-52EB-FCA5-F332-ED23E60E2D35}"/>
              </a:ext>
            </a:extLst>
          </p:cNvPr>
          <p:cNvSpPr/>
          <p:nvPr/>
        </p:nvSpPr>
        <p:spPr>
          <a:xfrm>
            <a:off x="8916466" y="779366"/>
            <a:ext cx="2602665" cy="1491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197BBECA-26B7-E686-0D4F-C9B34FDEDABC}"/>
              </a:ext>
            </a:extLst>
          </p:cNvPr>
          <p:cNvSpPr txBox="1"/>
          <p:nvPr/>
        </p:nvSpPr>
        <p:spPr>
          <a:xfrm>
            <a:off x="8537507" y="244055"/>
            <a:ext cx="3358727" cy="328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133" spc="33" dirty="0">
                <a:solidFill>
                  <a:srgbClr val="009668"/>
                </a:solidFill>
                <a:latin typeface="Arial Unicode MS"/>
                <a:cs typeface="Arial Unicode MS"/>
              </a:rPr>
              <a:t>Inside</a:t>
            </a:r>
            <a:r>
              <a:rPr sz="2133" spc="-47" dirty="0">
                <a:solidFill>
                  <a:srgbClr val="009668"/>
                </a:solidFill>
                <a:latin typeface="Arial Unicode MS"/>
                <a:cs typeface="Arial Unicode MS"/>
              </a:rPr>
              <a:t> </a:t>
            </a:r>
            <a:r>
              <a:rPr sz="2133" spc="93" dirty="0">
                <a:solidFill>
                  <a:srgbClr val="009668"/>
                </a:solidFill>
                <a:latin typeface="Arial Unicode MS"/>
                <a:cs typeface="Arial Unicode MS"/>
              </a:rPr>
              <a:t>the</a:t>
            </a:r>
            <a:r>
              <a:rPr sz="2133" spc="-47" dirty="0">
                <a:solidFill>
                  <a:srgbClr val="009668"/>
                </a:solidFill>
                <a:latin typeface="Arial Unicode MS"/>
                <a:cs typeface="Arial Unicode MS"/>
              </a:rPr>
              <a:t> </a:t>
            </a:r>
            <a:r>
              <a:rPr sz="2133" spc="73" dirty="0">
                <a:solidFill>
                  <a:srgbClr val="009668"/>
                </a:solidFill>
                <a:latin typeface="Arial Unicode MS"/>
                <a:cs typeface="Arial Unicode MS"/>
              </a:rPr>
              <a:t>context</a:t>
            </a:r>
            <a:r>
              <a:rPr sz="2133" spc="-47" dirty="0">
                <a:solidFill>
                  <a:srgbClr val="009668"/>
                </a:solidFill>
                <a:latin typeface="Arial Unicode MS"/>
                <a:cs typeface="Arial Unicode MS"/>
              </a:rPr>
              <a:t> </a:t>
            </a:r>
            <a:r>
              <a:rPr sz="2133" spc="-27" dirty="0">
                <a:solidFill>
                  <a:srgbClr val="009668"/>
                </a:solidFill>
                <a:latin typeface="Arial Unicode MS"/>
                <a:cs typeface="Arial Unicode MS"/>
              </a:rPr>
              <a:t>vector…</a:t>
            </a:r>
            <a:endParaRPr sz="2133" dirty="0">
              <a:latin typeface="Arial Unicode MS"/>
              <a:cs typeface="Arial Unicode MS"/>
            </a:endParaRPr>
          </a:p>
        </p:txBody>
      </p:sp>
      <p:sp>
        <p:nvSpPr>
          <p:cNvPr id="51" name="object 24">
            <a:extLst>
              <a:ext uri="{FF2B5EF4-FFF2-40B4-BE49-F238E27FC236}">
                <a16:creationId xmlns:a16="http://schemas.microsoft.com/office/drawing/2014/main" id="{5813B61D-CCB9-95AF-9726-DE35436DE65E}"/>
              </a:ext>
            </a:extLst>
          </p:cNvPr>
          <p:cNvSpPr/>
          <p:nvPr/>
        </p:nvSpPr>
        <p:spPr>
          <a:xfrm>
            <a:off x="7956601" y="2757699"/>
            <a:ext cx="3645633" cy="1235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2" name="object 41">
            <a:extLst>
              <a:ext uri="{FF2B5EF4-FFF2-40B4-BE49-F238E27FC236}">
                <a16:creationId xmlns:a16="http://schemas.microsoft.com/office/drawing/2014/main" id="{860A54C6-3906-05BC-703F-1309B5C5F7F5}"/>
              </a:ext>
            </a:extLst>
          </p:cNvPr>
          <p:cNvSpPr/>
          <p:nvPr/>
        </p:nvSpPr>
        <p:spPr>
          <a:xfrm>
            <a:off x="4939686" y="2288437"/>
            <a:ext cx="2930313" cy="1086273"/>
          </a:xfrm>
          <a:custGeom>
            <a:avLst/>
            <a:gdLst/>
            <a:ahLst/>
            <a:cxnLst/>
            <a:rect l="l" t="t" r="r" b="b"/>
            <a:pathLst>
              <a:path w="2197735" h="814705">
                <a:moveTo>
                  <a:pt x="0" y="0"/>
                </a:moveTo>
                <a:lnTo>
                  <a:pt x="82765" y="1503"/>
                </a:lnTo>
                <a:lnTo>
                  <a:pt x="161499" y="5911"/>
                </a:lnTo>
                <a:lnTo>
                  <a:pt x="236416" y="13071"/>
                </a:lnTo>
                <a:lnTo>
                  <a:pt x="307727" y="22831"/>
                </a:lnTo>
                <a:lnTo>
                  <a:pt x="375643" y="35036"/>
                </a:lnTo>
                <a:lnTo>
                  <a:pt x="440378" y="49535"/>
                </a:lnTo>
                <a:lnTo>
                  <a:pt x="502143" y="66174"/>
                </a:lnTo>
                <a:lnTo>
                  <a:pt x="561150" y="84801"/>
                </a:lnTo>
                <a:lnTo>
                  <a:pt x="617612" y="105263"/>
                </a:lnTo>
                <a:lnTo>
                  <a:pt x="671740" y="127406"/>
                </a:lnTo>
                <a:lnTo>
                  <a:pt x="723747" y="151078"/>
                </a:lnTo>
                <a:lnTo>
                  <a:pt x="773845" y="176126"/>
                </a:lnTo>
                <a:lnTo>
                  <a:pt x="822245" y="202397"/>
                </a:lnTo>
                <a:lnTo>
                  <a:pt x="869161" y="229738"/>
                </a:lnTo>
                <a:lnTo>
                  <a:pt x="914803" y="257997"/>
                </a:lnTo>
                <a:lnTo>
                  <a:pt x="959385" y="287020"/>
                </a:lnTo>
                <a:lnTo>
                  <a:pt x="1003118" y="316655"/>
                </a:lnTo>
                <a:lnTo>
                  <a:pt x="1046214" y="346748"/>
                </a:lnTo>
                <a:lnTo>
                  <a:pt x="1088886" y="377147"/>
                </a:lnTo>
                <a:lnTo>
                  <a:pt x="1131345" y="407699"/>
                </a:lnTo>
                <a:lnTo>
                  <a:pt x="1152561" y="422985"/>
                </a:lnTo>
                <a:lnTo>
                  <a:pt x="1173804" y="438252"/>
                </a:lnTo>
                <a:lnTo>
                  <a:pt x="1216475" y="468651"/>
                </a:lnTo>
                <a:lnTo>
                  <a:pt x="1259569" y="498744"/>
                </a:lnTo>
                <a:lnTo>
                  <a:pt x="1303300" y="528379"/>
                </a:lnTo>
                <a:lnTo>
                  <a:pt x="1347879" y="557402"/>
                </a:lnTo>
                <a:lnTo>
                  <a:pt x="1393518" y="585661"/>
                </a:lnTo>
                <a:lnTo>
                  <a:pt x="1440430" y="613002"/>
                </a:lnTo>
                <a:lnTo>
                  <a:pt x="1488826" y="639273"/>
                </a:lnTo>
                <a:lnTo>
                  <a:pt x="1538920" y="664321"/>
                </a:lnTo>
                <a:lnTo>
                  <a:pt x="1590921" y="687993"/>
                </a:lnTo>
                <a:lnTo>
                  <a:pt x="1631303" y="704752"/>
                </a:lnTo>
                <a:lnTo>
                  <a:pt x="1672968" y="720587"/>
                </a:lnTo>
                <a:lnTo>
                  <a:pt x="1716004" y="735432"/>
                </a:lnTo>
                <a:lnTo>
                  <a:pt x="1760502" y="749225"/>
                </a:lnTo>
                <a:lnTo>
                  <a:pt x="1806551" y="761899"/>
                </a:lnTo>
                <a:lnTo>
                  <a:pt x="1854241" y="773390"/>
                </a:lnTo>
                <a:lnTo>
                  <a:pt x="1898857" y="782711"/>
                </a:lnTo>
                <a:lnTo>
                  <a:pt x="1947362" y="791358"/>
                </a:lnTo>
                <a:lnTo>
                  <a:pt x="1997582" y="798770"/>
                </a:lnTo>
                <a:lnTo>
                  <a:pt x="2036418" y="803484"/>
                </a:lnTo>
                <a:lnTo>
                  <a:pt x="2075280" y="807358"/>
                </a:lnTo>
                <a:lnTo>
                  <a:pt x="2125638" y="811189"/>
                </a:lnTo>
                <a:lnTo>
                  <a:pt x="2167214" y="813380"/>
                </a:lnTo>
                <a:lnTo>
                  <a:pt x="2178626" y="813850"/>
                </a:lnTo>
                <a:lnTo>
                  <a:pt x="2197320" y="814470"/>
                </a:lnTo>
              </a:path>
            </a:pathLst>
          </a:custGeom>
          <a:ln w="19049">
            <a:solidFill>
              <a:srgbClr val="434655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id="{E46723F7-B477-FB45-FD78-167518359450}"/>
              </a:ext>
            </a:extLst>
          </p:cNvPr>
          <p:cNvSpPr txBox="1"/>
          <p:nvPr/>
        </p:nvSpPr>
        <p:spPr>
          <a:xfrm>
            <a:off x="9033133" y="2288434"/>
            <a:ext cx="2995507" cy="205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tabLst>
                <a:tab pos="757748" algn="l"/>
                <a:tab pos="1649265" algn="l"/>
              </a:tabLst>
            </a:pPr>
            <a:r>
              <a:rPr sz="1333" b="1" spc="27" dirty="0">
                <a:solidFill>
                  <a:srgbClr val="434655"/>
                </a:solidFill>
                <a:latin typeface="Arial"/>
                <a:cs typeface="Arial"/>
              </a:rPr>
              <a:t>Je↔I	</a:t>
            </a:r>
            <a:r>
              <a:rPr sz="1333" b="1" spc="53" dirty="0">
                <a:solidFill>
                  <a:srgbClr val="434655"/>
                </a:solidFill>
                <a:latin typeface="Arial"/>
                <a:cs typeface="Arial"/>
              </a:rPr>
              <a:t>Je↔am	</a:t>
            </a:r>
            <a:r>
              <a:rPr sz="1333" b="1" spc="13" dirty="0">
                <a:solidFill>
                  <a:srgbClr val="434655"/>
                </a:solidFill>
                <a:latin typeface="Arial"/>
                <a:cs typeface="Arial"/>
              </a:rPr>
              <a:t>Je↔s</a:t>
            </a:r>
            <a:r>
              <a:rPr sz="1333" b="1" spc="-33" dirty="0">
                <a:solidFill>
                  <a:srgbClr val="434655"/>
                </a:solidFill>
                <a:latin typeface="Arial"/>
                <a:cs typeface="Arial"/>
              </a:rPr>
              <a:t>l</a:t>
            </a:r>
            <a:r>
              <a:rPr sz="1333" b="1" spc="53" dirty="0">
                <a:solidFill>
                  <a:srgbClr val="434655"/>
                </a:solidFill>
                <a:latin typeface="Arial"/>
                <a:cs typeface="Arial"/>
              </a:rPr>
              <a:t>e</a:t>
            </a:r>
            <a:r>
              <a:rPr sz="1333" b="1" spc="73" dirty="0">
                <a:solidFill>
                  <a:srgbClr val="434655"/>
                </a:solidFill>
                <a:latin typeface="Arial"/>
                <a:cs typeface="Arial"/>
              </a:rPr>
              <a:t>eping</a:t>
            </a:r>
            <a:endParaRPr sz="1333">
              <a:latin typeface="Arial"/>
              <a:cs typeface="Arial"/>
            </a:endParaRPr>
          </a:p>
        </p:txBody>
      </p:sp>
      <p:sp>
        <p:nvSpPr>
          <p:cNvPr id="54" name="object 57">
            <a:extLst>
              <a:ext uri="{FF2B5EF4-FFF2-40B4-BE49-F238E27FC236}">
                <a16:creationId xmlns:a16="http://schemas.microsoft.com/office/drawing/2014/main" id="{B698A400-D10F-BA49-9E67-0E4ED87D2627}"/>
              </a:ext>
            </a:extLst>
          </p:cNvPr>
          <p:cNvSpPr/>
          <p:nvPr/>
        </p:nvSpPr>
        <p:spPr>
          <a:xfrm>
            <a:off x="5181401" y="3376424"/>
            <a:ext cx="2688167" cy="1210733"/>
          </a:xfrm>
          <a:custGeom>
            <a:avLst/>
            <a:gdLst/>
            <a:ahLst/>
            <a:cxnLst/>
            <a:rect l="l" t="t" r="r" b="b"/>
            <a:pathLst>
              <a:path w="2016125" h="908050">
                <a:moveTo>
                  <a:pt x="0" y="907556"/>
                </a:moveTo>
                <a:lnTo>
                  <a:pt x="70593" y="900972"/>
                </a:lnTo>
                <a:lnTo>
                  <a:pt x="128701" y="882129"/>
                </a:lnTo>
                <a:lnTo>
                  <a:pt x="177450" y="852389"/>
                </a:lnTo>
                <a:lnTo>
                  <a:pt x="219966" y="813114"/>
                </a:lnTo>
                <a:lnTo>
                  <a:pt x="259373" y="765665"/>
                </a:lnTo>
                <a:lnTo>
                  <a:pt x="298798" y="711406"/>
                </a:lnTo>
                <a:lnTo>
                  <a:pt x="319494" y="682149"/>
                </a:lnTo>
                <a:lnTo>
                  <a:pt x="341366" y="651699"/>
                </a:lnTo>
                <a:lnTo>
                  <a:pt x="364805" y="620227"/>
                </a:lnTo>
                <a:lnTo>
                  <a:pt x="390202" y="587905"/>
                </a:lnTo>
                <a:lnTo>
                  <a:pt x="417948" y="554901"/>
                </a:lnTo>
                <a:lnTo>
                  <a:pt x="448433" y="521386"/>
                </a:lnTo>
                <a:lnTo>
                  <a:pt x="482048" y="487531"/>
                </a:lnTo>
                <a:lnTo>
                  <a:pt x="519184" y="453506"/>
                </a:lnTo>
                <a:lnTo>
                  <a:pt x="560166" y="419481"/>
                </a:lnTo>
                <a:lnTo>
                  <a:pt x="605059" y="385626"/>
                </a:lnTo>
                <a:lnTo>
                  <a:pt x="653862" y="352111"/>
                </a:lnTo>
                <a:lnTo>
                  <a:pt x="706575" y="319107"/>
                </a:lnTo>
                <a:lnTo>
                  <a:pt x="763198" y="286785"/>
                </a:lnTo>
                <a:lnTo>
                  <a:pt x="823730" y="255313"/>
                </a:lnTo>
                <a:lnTo>
                  <a:pt x="888171" y="224863"/>
                </a:lnTo>
                <a:lnTo>
                  <a:pt x="956520" y="195606"/>
                </a:lnTo>
                <a:lnTo>
                  <a:pt x="992160" y="181477"/>
                </a:lnTo>
                <a:lnTo>
                  <a:pt x="1028777" y="167710"/>
                </a:lnTo>
                <a:lnTo>
                  <a:pt x="1066371" y="154326"/>
                </a:lnTo>
                <a:lnTo>
                  <a:pt x="1104942" y="141347"/>
                </a:lnTo>
                <a:lnTo>
                  <a:pt x="1144489" y="128793"/>
                </a:lnTo>
                <a:lnTo>
                  <a:pt x="1185013" y="116686"/>
                </a:lnTo>
                <a:lnTo>
                  <a:pt x="1226514" y="105047"/>
                </a:lnTo>
                <a:lnTo>
                  <a:pt x="1268991" y="93898"/>
                </a:lnTo>
                <a:lnTo>
                  <a:pt x="1312445" y="83260"/>
                </a:lnTo>
                <a:lnTo>
                  <a:pt x="1356876" y="73154"/>
                </a:lnTo>
                <a:lnTo>
                  <a:pt x="1402282" y="63601"/>
                </a:lnTo>
                <a:lnTo>
                  <a:pt x="1448665" y="54623"/>
                </a:lnTo>
                <a:lnTo>
                  <a:pt x="1496025" y="46241"/>
                </a:lnTo>
                <a:lnTo>
                  <a:pt x="1544360" y="38476"/>
                </a:lnTo>
                <a:lnTo>
                  <a:pt x="1593672" y="31350"/>
                </a:lnTo>
                <a:lnTo>
                  <a:pt x="1643960" y="24883"/>
                </a:lnTo>
                <a:lnTo>
                  <a:pt x="1682317" y="20479"/>
                </a:lnTo>
                <a:lnTo>
                  <a:pt x="1721223" y="16467"/>
                </a:lnTo>
                <a:lnTo>
                  <a:pt x="1760677" y="12856"/>
                </a:lnTo>
                <a:lnTo>
                  <a:pt x="1800681" y="9654"/>
                </a:lnTo>
                <a:lnTo>
                  <a:pt x="1850693" y="6289"/>
                </a:lnTo>
                <a:lnTo>
                  <a:pt x="1888748" y="4193"/>
                </a:lnTo>
                <a:lnTo>
                  <a:pt x="1927272" y="2470"/>
                </a:lnTo>
                <a:lnTo>
                  <a:pt x="1969257" y="1058"/>
                </a:lnTo>
                <a:lnTo>
                  <a:pt x="2004110" y="205"/>
                </a:lnTo>
                <a:lnTo>
                  <a:pt x="2016116" y="0"/>
                </a:lnTo>
              </a:path>
            </a:pathLst>
          </a:custGeom>
          <a:ln w="19049">
            <a:solidFill>
              <a:srgbClr val="434655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5" name="object 6">
            <a:extLst>
              <a:ext uri="{FF2B5EF4-FFF2-40B4-BE49-F238E27FC236}">
                <a16:creationId xmlns:a16="http://schemas.microsoft.com/office/drawing/2014/main" id="{9F277751-F94E-610F-3809-DD6C273B4FEF}"/>
              </a:ext>
            </a:extLst>
          </p:cNvPr>
          <p:cNvSpPr/>
          <p:nvPr/>
        </p:nvSpPr>
        <p:spPr>
          <a:xfrm>
            <a:off x="7899699" y="3921099"/>
            <a:ext cx="3631899" cy="1282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2F902BA-987F-F0CA-20E5-C30FE25ADBC5}"/>
              </a:ext>
            </a:extLst>
          </p:cNvPr>
          <p:cNvGrpSpPr/>
          <p:nvPr/>
        </p:nvGrpSpPr>
        <p:grpSpPr>
          <a:xfrm>
            <a:off x="7900089" y="5286732"/>
            <a:ext cx="3771900" cy="1098228"/>
            <a:chOff x="5925066" y="3965049"/>
            <a:chExt cx="2828925" cy="823671"/>
          </a:xfrm>
        </p:grpSpPr>
        <p:sp>
          <p:nvSpPr>
            <p:cNvPr id="57" name="object 73">
              <a:extLst>
                <a:ext uri="{FF2B5EF4-FFF2-40B4-BE49-F238E27FC236}">
                  <a16:creationId xmlns:a16="http://schemas.microsoft.com/office/drawing/2014/main" id="{B39509FE-D00E-1D32-0F30-E96B8E2A5471}"/>
                </a:ext>
              </a:extLst>
            </p:cNvPr>
            <p:cNvSpPr/>
            <p:nvPr/>
          </p:nvSpPr>
          <p:spPr>
            <a:xfrm>
              <a:off x="7063424" y="4215950"/>
              <a:ext cx="551815" cy="572770"/>
            </a:xfrm>
            <a:custGeom>
              <a:avLst/>
              <a:gdLst/>
              <a:ahLst/>
              <a:cxnLst/>
              <a:rect l="l" t="t" r="r" b="b"/>
              <a:pathLst>
                <a:path w="551815" h="572770">
                  <a:moveTo>
                    <a:pt x="0" y="0"/>
                  </a:moveTo>
                  <a:lnTo>
                    <a:pt x="551699" y="0"/>
                  </a:lnTo>
                  <a:lnTo>
                    <a:pt x="551699" y="572399"/>
                  </a:lnTo>
                  <a:lnTo>
                    <a:pt x="0" y="572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FB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74">
              <a:extLst>
                <a:ext uri="{FF2B5EF4-FFF2-40B4-BE49-F238E27FC236}">
                  <a16:creationId xmlns:a16="http://schemas.microsoft.com/office/drawing/2014/main" id="{90B456F5-5288-63E5-7877-A13A0BD6E48D}"/>
                </a:ext>
              </a:extLst>
            </p:cNvPr>
            <p:cNvSpPr/>
            <p:nvPr/>
          </p:nvSpPr>
          <p:spPr>
            <a:xfrm>
              <a:off x="7210274" y="4379452"/>
              <a:ext cx="258445" cy="245745"/>
            </a:xfrm>
            <a:custGeom>
              <a:avLst/>
              <a:gdLst/>
              <a:ahLst/>
              <a:cxnLst/>
              <a:rect l="l" t="t" r="r" b="b"/>
              <a:pathLst>
                <a:path w="258445" h="245745">
                  <a:moveTo>
                    <a:pt x="0" y="122699"/>
                  </a:moveTo>
                  <a:lnTo>
                    <a:pt x="865" y="108409"/>
                  </a:lnTo>
                  <a:lnTo>
                    <a:pt x="3398" y="94601"/>
                  </a:lnTo>
                  <a:lnTo>
                    <a:pt x="20033" y="56997"/>
                  </a:lnTo>
                  <a:lnTo>
                    <a:pt x="48200" y="27044"/>
                  </a:lnTo>
                  <a:lnTo>
                    <a:pt x="85296" y="7220"/>
                  </a:lnTo>
                  <a:lnTo>
                    <a:pt x="128718" y="0"/>
                  </a:lnTo>
                  <a:lnTo>
                    <a:pt x="128999" y="0"/>
                  </a:lnTo>
                  <a:lnTo>
                    <a:pt x="142209" y="644"/>
                  </a:lnTo>
                  <a:lnTo>
                    <a:pt x="180049" y="10016"/>
                  </a:lnTo>
                  <a:lnTo>
                    <a:pt x="213230" y="29767"/>
                  </a:lnTo>
                  <a:lnTo>
                    <a:pt x="240781" y="62896"/>
                  </a:lnTo>
                  <a:lnTo>
                    <a:pt x="257210" y="109287"/>
                  </a:lnTo>
                  <a:lnTo>
                    <a:pt x="257999" y="122699"/>
                  </a:lnTo>
                  <a:lnTo>
                    <a:pt x="257134" y="136990"/>
                  </a:lnTo>
                  <a:lnTo>
                    <a:pt x="244921" y="176595"/>
                  </a:lnTo>
                  <a:lnTo>
                    <a:pt x="220308" y="209374"/>
                  </a:lnTo>
                  <a:lnTo>
                    <a:pt x="185899" y="232849"/>
                  </a:lnTo>
                  <a:lnTo>
                    <a:pt x="144297" y="244546"/>
                  </a:lnTo>
                  <a:lnTo>
                    <a:pt x="128999" y="245399"/>
                  </a:lnTo>
                  <a:lnTo>
                    <a:pt x="113975" y="244576"/>
                  </a:lnTo>
                  <a:lnTo>
                    <a:pt x="72336" y="232960"/>
                  </a:lnTo>
                  <a:lnTo>
                    <a:pt x="37875" y="209549"/>
                  </a:lnTo>
                  <a:lnTo>
                    <a:pt x="13194" y="176821"/>
                  </a:lnTo>
                  <a:lnTo>
                    <a:pt x="897" y="137250"/>
                  </a:lnTo>
                  <a:lnTo>
                    <a:pt x="0" y="122967"/>
                  </a:lnTo>
                  <a:lnTo>
                    <a:pt x="0" y="122699"/>
                  </a:lnTo>
                  <a:close/>
                </a:path>
              </a:pathLst>
            </a:custGeom>
            <a:ln w="19049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75">
              <a:extLst>
                <a:ext uri="{FF2B5EF4-FFF2-40B4-BE49-F238E27FC236}">
                  <a16:creationId xmlns:a16="http://schemas.microsoft.com/office/drawing/2014/main" id="{E1120F83-9D01-2C1F-0A44-5F9426CBECFE}"/>
                </a:ext>
              </a:extLst>
            </p:cNvPr>
            <p:cNvSpPr/>
            <p:nvPr/>
          </p:nvSpPr>
          <p:spPr>
            <a:xfrm>
              <a:off x="5925066" y="3965049"/>
              <a:ext cx="2828925" cy="189230"/>
            </a:xfrm>
            <a:custGeom>
              <a:avLst/>
              <a:gdLst/>
              <a:ahLst/>
              <a:cxnLst/>
              <a:rect l="l" t="t" r="r" b="b"/>
              <a:pathLst>
                <a:path w="2828925" h="189229">
                  <a:moveTo>
                    <a:pt x="2828708" y="0"/>
                  </a:moveTo>
                  <a:lnTo>
                    <a:pt x="2819130" y="41470"/>
                  </a:lnTo>
                  <a:lnTo>
                    <a:pt x="2793409" y="73590"/>
                  </a:lnTo>
                  <a:lnTo>
                    <a:pt x="2756068" y="91840"/>
                  </a:lnTo>
                  <a:lnTo>
                    <a:pt x="1508558" y="94349"/>
                  </a:lnTo>
                  <a:lnTo>
                    <a:pt x="1493975" y="95470"/>
                  </a:lnTo>
                  <a:lnTo>
                    <a:pt x="1455119" y="110932"/>
                  </a:lnTo>
                  <a:lnTo>
                    <a:pt x="1427120" y="141028"/>
                  </a:lnTo>
                  <a:lnTo>
                    <a:pt x="1414499" y="181237"/>
                  </a:lnTo>
                  <a:lnTo>
                    <a:pt x="1414208" y="188699"/>
                  </a:lnTo>
                  <a:lnTo>
                    <a:pt x="1413088" y="174117"/>
                  </a:lnTo>
                  <a:lnTo>
                    <a:pt x="1397626" y="135260"/>
                  </a:lnTo>
                  <a:lnTo>
                    <a:pt x="1367530" y="107261"/>
                  </a:lnTo>
                  <a:lnTo>
                    <a:pt x="1327320" y="94640"/>
                  </a:lnTo>
                  <a:lnTo>
                    <a:pt x="94059" y="94349"/>
                  </a:lnTo>
                  <a:lnTo>
                    <a:pt x="52589" y="84771"/>
                  </a:lnTo>
                  <a:lnTo>
                    <a:pt x="20468" y="59050"/>
                  </a:lnTo>
                  <a:lnTo>
                    <a:pt x="2218" y="21709"/>
                  </a:lnTo>
                  <a:lnTo>
                    <a:pt x="0" y="7462"/>
                  </a:lnTo>
                </a:path>
              </a:pathLst>
            </a:custGeom>
            <a:ln w="19049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79">
              <a:extLst>
                <a:ext uri="{FF2B5EF4-FFF2-40B4-BE49-F238E27FC236}">
                  <a16:creationId xmlns:a16="http://schemas.microsoft.com/office/drawing/2014/main" id="{3EAE7B9D-600A-1D6E-02FA-A510AE9ABCD2}"/>
                </a:ext>
              </a:extLst>
            </p:cNvPr>
            <p:cNvSpPr txBox="1"/>
            <p:nvPr/>
          </p:nvSpPr>
          <p:spPr>
            <a:xfrm>
              <a:off x="6045344" y="4391929"/>
              <a:ext cx="892175" cy="2461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33"/>
              <a:r>
                <a:rPr sz="2133" spc="100" dirty="0">
                  <a:solidFill>
                    <a:srgbClr val="858FBB"/>
                  </a:solidFill>
                  <a:latin typeface="Arial Unicode MS"/>
                  <a:cs typeface="Arial Unicode MS"/>
                </a:rPr>
                <a:t>attention</a:t>
              </a:r>
              <a:endParaRPr sz="2133" dirty="0">
                <a:latin typeface="Arial Unicode MS"/>
                <a:cs typeface="Arial Unicode MS"/>
              </a:endParaRP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BD8E7F6F-C271-BF64-962B-87B9F0C3BAE3}"/>
              </a:ext>
            </a:extLst>
          </p:cNvPr>
          <p:cNvGrpSpPr/>
          <p:nvPr/>
        </p:nvGrpSpPr>
        <p:grpSpPr>
          <a:xfrm>
            <a:off x="1064667" y="4218202"/>
            <a:ext cx="2851199" cy="1699919"/>
            <a:chOff x="798500" y="3163651"/>
            <a:chExt cx="2138399" cy="1274939"/>
          </a:xfrm>
        </p:grpSpPr>
        <p:sp>
          <p:nvSpPr>
            <p:cNvPr id="62" name="object 47">
              <a:extLst>
                <a:ext uri="{FF2B5EF4-FFF2-40B4-BE49-F238E27FC236}">
                  <a16:creationId xmlns:a16="http://schemas.microsoft.com/office/drawing/2014/main" id="{7600AEDB-81F0-4434-77F4-5AB781C36125}"/>
                </a:ext>
              </a:extLst>
            </p:cNvPr>
            <p:cNvSpPr/>
            <p:nvPr/>
          </p:nvSpPr>
          <p:spPr>
            <a:xfrm>
              <a:off x="798500" y="3928050"/>
              <a:ext cx="551815" cy="510540"/>
            </a:xfrm>
            <a:custGeom>
              <a:avLst/>
              <a:gdLst/>
              <a:ahLst/>
              <a:cxnLst/>
              <a:rect l="l" t="t" r="r" b="b"/>
              <a:pathLst>
                <a:path w="551815" h="510539">
                  <a:moveTo>
                    <a:pt x="0" y="0"/>
                  </a:moveTo>
                  <a:lnTo>
                    <a:pt x="551699" y="0"/>
                  </a:lnTo>
                  <a:lnTo>
                    <a:pt x="551699" y="510124"/>
                  </a:lnTo>
                  <a:lnTo>
                    <a:pt x="0" y="510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FB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3" name="object 48">
              <a:extLst>
                <a:ext uri="{FF2B5EF4-FFF2-40B4-BE49-F238E27FC236}">
                  <a16:creationId xmlns:a16="http://schemas.microsoft.com/office/drawing/2014/main" id="{C89DFB8C-7018-A292-5A36-268794C65C33}"/>
                </a:ext>
              </a:extLst>
            </p:cNvPr>
            <p:cNvSpPr/>
            <p:nvPr/>
          </p:nvSpPr>
          <p:spPr>
            <a:xfrm>
              <a:off x="945349" y="4091551"/>
              <a:ext cx="258445" cy="245745"/>
            </a:xfrm>
            <a:custGeom>
              <a:avLst/>
              <a:gdLst/>
              <a:ahLst/>
              <a:cxnLst/>
              <a:rect l="l" t="t" r="r" b="b"/>
              <a:pathLst>
                <a:path w="258444" h="245745">
                  <a:moveTo>
                    <a:pt x="0" y="122699"/>
                  </a:moveTo>
                  <a:lnTo>
                    <a:pt x="865" y="108409"/>
                  </a:lnTo>
                  <a:lnTo>
                    <a:pt x="3398" y="94601"/>
                  </a:lnTo>
                  <a:lnTo>
                    <a:pt x="20033" y="56997"/>
                  </a:lnTo>
                  <a:lnTo>
                    <a:pt x="48200" y="27044"/>
                  </a:lnTo>
                  <a:lnTo>
                    <a:pt x="85296" y="7220"/>
                  </a:lnTo>
                  <a:lnTo>
                    <a:pt x="128718" y="0"/>
                  </a:lnTo>
                  <a:lnTo>
                    <a:pt x="128999" y="0"/>
                  </a:lnTo>
                  <a:lnTo>
                    <a:pt x="142209" y="644"/>
                  </a:lnTo>
                  <a:lnTo>
                    <a:pt x="180049" y="10016"/>
                  </a:lnTo>
                  <a:lnTo>
                    <a:pt x="213231" y="29767"/>
                  </a:lnTo>
                  <a:lnTo>
                    <a:pt x="240781" y="62896"/>
                  </a:lnTo>
                  <a:lnTo>
                    <a:pt x="257210" y="109287"/>
                  </a:lnTo>
                  <a:lnTo>
                    <a:pt x="257999" y="122699"/>
                  </a:lnTo>
                  <a:lnTo>
                    <a:pt x="257134" y="136990"/>
                  </a:lnTo>
                  <a:lnTo>
                    <a:pt x="244921" y="176595"/>
                  </a:lnTo>
                  <a:lnTo>
                    <a:pt x="220308" y="209374"/>
                  </a:lnTo>
                  <a:lnTo>
                    <a:pt x="185899" y="232849"/>
                  </a:lnTo>
                  <a:lnTo>
                    <a:pt x="144297" y="244546"/>
                  </a:lnTo>
                  <a:lnTo>
                    <a:pt x="128999" y="245399"/>
                  </a:lnTo>
                  <a:lnTo>
                    <a:pt x="113975" y="244576"/>
                  </a:lnTo>
                  <a:lnTo>
                    <a:pt x="72336" y="232960"/>
                  </a:lnTo>
                  <a:lnTo>
                    <a:pt x="37875" y="209549"/>
                  </a:lnTo>
                  <a:lnTo>
                    <a:pt x="13194" y="176821"/>
                  </a:lnTo>
                  <a:lnTo>
                    <a:pt x="897" y="137250"/>
                  </a:lnTo>
                  <a:lnTo>
                    <a:pt x="0" y="122967"/>
                  </a:lnTo>
                  <a:lnTo>
                    <a:pt x="0" y="122699"/>
                  </a:lnTo>
                  <a:close/>
                </a:path>
              </a:pathLst>
            </a:custGeom>
            <a:ln w="19049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4" name="object 49">
              <a:extLst>
                <a:ext uri="{FF2B5EF4-FFF2-40B4-BE49-F238E27FC236}">
                  <a16:creationId xmlns:a16="http://schemas.microsoft.com/office/drawing/2014/main" id="{4773242D-6C1E-DC97-0212-432FEB0C1ABF}"/>
                </a:ext>
              </a:extLst>
            </p:cNvPr>
            <p:cNvSpPr/>
            <p:nvPr/>
          </p:nvSpPr>
          <p:spPr>
            <a:xfrm>
              <a:off x="1203349" y="4114891"/>
              <a:ext cx="771525" cy="99695"/>
            </a:xfrm>
            <a:custGeom>
              <a:avLst/>
              <a:gdLst/>
              <a:ahLst/>
              <a:cxnLst/>
              <a:rect l="l" t="t" r="r" b="b"/>
              <a:pathLst>
                <a:path w="771525" h="99695">
                  <a:moveTo>
                    <a:pt x="0" y="99360"/>
                  </a:moveTo>
                  <a:lnTo>
                    <a:pt x="57385" y="98638"/>
                  </a:lnTo>
                  <a:lnTo>
                    <a:pt x="109343" y="96571"/>
                  </a:lnTo>
                  <a:lnTo>
                    <a:pt x="156478" y="93309"/>
                  </a:lnTo>
                  <a:lnTo>
                    <a:pt x="199391" y="89002"/>
                  </a:lnTo>
                  <a:lnTo>
                    <a:pt x="238687" y="83797"/>
                  </a:lnTo>
                  <a:lnTo>
                    <a:pt x="292166" y="74637"/>
                  </a:lnTo>
                  <a:lnTo>
                    <a:pt x="340895" y="64301"/>
                  </a:lnTo>
                  <a:lnTo>
                    <a:pt x="386912" y="53292"/>
                  </a:lnTo>
                  <a:lnTo>
                    <a:pt x="413479" y="46719"/>
                  </a:lnTo>
                  <a:lnTo>
                    <a:pt x="424991" y="43886"/>
                  </a:lnTo>
                  <a:lnTo>
                    <a:pt x="472038" y="32800"/>
                  </a:lnTo>
                  <a:lnTo>
                    <a:pt x="522275" y="22505"/>
                  </a:lnTo>
                  <a:lnTo>
                    <a:pt x="563326" y="15619"/>
                  </a:lnTo>
                  <a:lnTo>
                    <a:pt x="611665" y="9326"/>
                  </a:lnTo>
                  <a:lnTo>
                    <a:pt x="650271" y="5581"/>
                  </a:lnTo>
                  <a:lnTo>
                    <a:pt x="690816" y="2789"/>
                  </a:lnTo>
                  <a:lnTo>
                    <a:pt x="741992" y="619"/>
                  </a:lnTo>
                  <a:lnTo>
                    <a:pt x="765765" y="73"/>
                  </a:lnTo>
                  <a:lnTo>
                    <a:pt x="771357" y="0"/>
                  </a:lnTo>
                </a:path>
              </a:pathLst>
            </a:custGeom>
            <a:ln w="9524">
              <a:solidFill>
                <a:srgbClr val="02459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5" name="object 50">
              <a:extLst>
                <a:ext uri="{FF2B5EF4-FFF2-40B4-BE49-F238E27FC236}">
                  <a16:creationId xmlns:a16="http://schemas.microsoft.com/office/drawing/2014/main" id="{AA6CE315-0A5A-A914-9C11-706BC9B7D983}"/>
                </a:ext>
              </a:extLst>
            </p:cNvPr>
            <p:cNvSpPr/>
            <p:nvPr/>
          </p:nvSpPr>
          <p:spPr>
            <a:xfrm>
              <a:off x="1963917" y="4104258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4" h="21589">
                  <a:moveTo>
                    <a:pt x="10789" y="10632"/>
                  </a:moveTo>
                  <a:lnTo>
                    <a:pt x="157" y="21422"/>
                  </a:lnTo>
                  <a:lnTo>
                    <a:pt x="29507" y="10495"/>
                  </a:lnTo>
                  <a:lnTo>
                    <a:pt x="0" y="0"/>
                  </a:lnTo>
                  <a:lnTo>
                    <a:pt x="10789" y="10632"/>
                  </a:lnTo>
                  <a:close/>
                </a:path>
              </a:pathLst>
            </a:custGeom>
            <a:ln w="9524">
              <a:solidFill>
                <a:srgbClr val="02459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6" name="object 51">
              <a:extLst>
                <a:ext uri="{FF2B5EF4-FFF2-40B4-BE49-F238E27FC236}">
                  <a16:creationId xmlns:a16="http://schemas.microsoft.com/office/drawing/2014/main" id="{9DB5254A-BB66-1CC2-CDCB-5F2AF15121A4}"/>
                </a:ext>
              </a:extLst>
            </p:cNvPr>
            <p:cNvSpPr/>
            <p:nvPr/>
          </p:nvSpPr>
          <p:spPr>
            <a:xfrm>
              <a:off x="1203349" y="3766775"/>
              <a:ext cx="771525" cy="447675"/>
            </a:xfrm>
            <a:custGeom>
              <a:avLst/>
              <a:gdLst/>
              <a:ahLst/>
              <a:cxnLst/>
              <a:rect l="l" t="t" r="r" b="b"/>
              <a:pathLst>
                <a:path w="771525" h="447675">
                  <a:moveTo>
                    <a:pt x="0" y="447476"/>
                  </a:moveTo>
                  <a:lnTo>
                    <a:pt x="57385" y="444224"/>
                  </a:lnTo>
                  <a:lnTo>
                    <a:pt x="109343" y="434918"/>
                  </a:lnTo>
                  <a:lnTo>
                    <a:pt x="156478" y="420229"/>
                  </a:lnTo>
                  <a:lnTo>
                    <a:pt x="199391" y="400832"/>
                  </a:lnTo>
                  <a:lnTo>
                    <a:pt x="238687" y="377398"/>
                  </a:lnTo>
                  <a:lnTo>
                    <a:pt x="274967" y="350600"/>
                  </a:lnTo>
                  <a:lnTo>
                    <a:pt x="308836" y="321111"/>
                  </a:lnTo>
                  <a:lnTo>
                    <a:pt x="340895" y="289604"/>
                  </a:lnTo>
                  <a:lnTo>
                    <a:pt x="371749" y="256751"/>
                  </a:lnTo>
                  <a:lnTo>
                    <a:pt x="401999" y="223226"/>
                  </a:lnTo>
                  <a:lnTo>
                    <a:pt x="410526" y="213718"/>
                  </a:lnTo>
                  <a:lnTo>
                    <a:pt x="419067" y="204225"/>
                  </a:lnTo>
                  <a:lnTo>
                    <a:pt x="444906" y="175989"/>
                  </a:lnTo>
                  <a:lnTo>
                    <a:pt x="471359" y="148438"/>
                  </a:lnTo>
                  <a:lnTo>
                    <a:pt x="498793" y="121982"/>
                  </a:lnTo>
                  <a:lnTo>
                    <a:pt x="537535" y="89119"/>
                  </a:lnTo>
                  <a:lnTo>
                    <a:pt x="569691" y="66370"/>
                  </a:lnTo>
                  <a:lnTo>
                    <a:pt x="603570" y="46406"/>
                  </a:lnTo>
                  <a:lnTo>
                    <a:pt x="648541" y="25849"/>
                  </a:lnTo>
                  <a:lnTo>
                    <a:pt x="687825" y="13477"/>
                  </a:lnTo>
                  <a:lnTo>
                    <a:pt x="738859" y="3319"/>
                  </a:lnTo>
                  <a:lnTo>
                    <a:pt x="762099" y="681"/>
                  </a:lnTo>
                  <a:lnTo>
                    <a:pt x="771372" y="0"/>
                  </a:lnTo>
                </a:path>
              </a:pathLst>
            </a:custGeom>
            <a:ln w="9524">
              <a:solidFill>
                <a:srgbClr val="02459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7" name="object 52">
              <a:extLst>
                <a:ext uri="{FF2B5EF4-FFF2-40B4-BE49-F238E27FC236}">
                  <a16:creationId xmlns:a16="http://schemas.microsoft.com/office/drawing/2014/main" id="{4098CBCC-D580-E6DE-1AA9-9C0842BC947E}"/>
                </a:ext>
              </a:extLst>
            </p:cNvPr>
            <p:cNvSpPr/>
            <p:nvPr/>
          </p:nvSpPr>
          <p:spPr>
            <a:xfrm>
              <a:off x="1963680" y="3756404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4" h="21589">
                  <a:moveTo>
                    <a:pt x="11042" y="10370"/>
                  </a:moveTo>
                  <a:lnTo>
                    <a:pt x="671" y="21412"/>
                  </a:lnTo>
                  <a:lnTo>
                    <a:pt x="29751" y="9783"/>
                  </a:lnTo>
                  <a:lnTo>
                    <a:pt x="0" y="0"/>
                  </a:lnTo>
                  <a:lnTo>
                    <a:pt x="11042" y="10370"/>
                  </a:lnTo>
                  <a:close/>
                </a:path>
              </a:pathLst>
            </a:custGeom>
            <a:ln w="9524">
              <a:solidFill>
                <a:srgbClr val="02459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8" name="object 53">
              <a:extLst>
                <a:ext uri="{FF2B5EF4-FFF2-40B4-BE49-F238E27FC236}">
                  <a16:creationId xmlns:a16="http://schemas.microsoft.com/office/drawing/2014/main" id="{F4DD6C5F-29BD-2E1A-92B8-4578F3DC6CE8}"/>
                </a:ext>
              </a:extLst>
            </p:cNvPr>
            <p:cNvSpPr/>
            <p:nvPr/>
          </p:nvSpPr>
          <p:spPr>
            <a:xfrm>
              <a:off x="1203349" y="3469963"/>
              <a:ext cx="747395" cy="744855"/>
            </a:xfrm>
            <a:custGeom>
              <a:avLst/>
              <a:gdLst/>
              <a:ahLst/>
              <a:cxnLst/>
              <a:rect l="l" t="t" r="r" b="b"/>
              <a:pathLst>
                <a:path w="747394" h="744854">
                  <a:moveTo>
                    <a:pt x="0" y="744288"/>
                  </a:moveTo>
                  <a:lnTo>
                    <a:pt x="55672" y="738879"/>
                  </a:lnTo>
                  <a:lnTo>
                    <a:pt x="106079" y="723397"/>
                  </a:lnTo>
                  <a:lnTo>
                    <a:pt x="151807" y="698963"/>
                  </a:lnTo>
                  <a:lnTo>
                    <a:pt x="193439" y="666694"/>
                  </a:lnTo>
                  <a:lnTo>
                    <a:pt x="231562" y="627710"/>
                  </a:lnTo>
                  <a:lnTo>
                    <a:pt x="266759" y="583131"/>
                  </a:lnTo>
                  <a:lnTo>
                    <a:pt x="299617" y="534075"/>
                  </a:lnTo>
                  <a:lnTo>
                    <a:pt x="330719" y="481661"/>
                  </a:lnTo>
                  <a:lnTo>
                    <a:pt x="360652" y="427009"/>
                  </a:lnTo>
                  <a:lnTo>
                    <a:pt x="389999" y="371238"/>
                  </a:lnTo>
                  <a:lnTo>
                    <a:pt x="397314" y="357252"/>
                  </a:lnTo>
                  <a:lnTo>
                    <a:pt x="404637" y="343283"/>
                  </a:lnTo>
                  <a:lnTo>
                    <a:pt x="426752" y="301656"/>
                  </a:lnTo>
                  <a:lnTo>
                    <a:pt x="449279" y="260815"/>
                  </a:lnTo>
                  <a:lnTo>
                    <a:pt x="472465" y="221234"/>
                  </a:lnTo>
                  <a:lnTo>
                    <a:pt x="496555" y="183384"/>
                  </a:lnTo>
                  <a:lnTo>
                    <a:pt x="521796" y="147738"/>
                  </a:lnTo>
                  <a:lnTo>
                    <a:pt x="548437" y="114766"/>
                  </a:lnTo>
                  <a:lnTo>
                    <a:pt x="575508" y="86116"/>
                  </a:lnTo>
                  <a:lnTo>
                    <a:pt x="604308" y="60773"/>
                  </a:lnTo>
                  <a:lnTo>
                    <a:pt x="645771" y="32842"/>
                  </a:lnTo>
                  <a:lnTo>
                    <a:pt x="681924" y="15945"/>
                  </a:lnTo>
                  <a:lnTo>
                    <a:pt x="719393" y="4743"/>
                  </a:lnTo>
                  <a:lnTo>
                    <a:pt x="742512" y="588"/>
                  </a:lnTo>
                  <a:lnTo>
                    <a:pt x="747406" y="0"/>
                  </a:lnTo>
                </a:path>
              </a:pathLst>
            </a:custGeom>
            <a:ln w="9524">
              <a:solidFill>
                <a:srgbClr val="02459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9" name="object 54">
              <a:extLst>
                <a:ext uri="{FF2B5EF4-FFF2-40B4-BE49-F238E27FC236}">
                  <a16:creationId xmlns:a16="http://schemas.microsoft.com/office/drawing/2014/main" id="{C97BCF22-1CE0-BB1E-3C72-860B07461BEE}"/>
                </a:ext>
              </a:extLst>
            </p:cNvPr>
            <p:cNvSpPr/>
            <p:nvPr/>
          </p:nvSpPr>
          <p:spPr>
            <a:xfrm>
              <a:off x="1939467" y="3459862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11289" y="10100"/>
                  </a:moveTo>
                  <a:lnTo>
                    <a:pt x="1188" y="21390"/>
                  </a:lnTo>
                  <a:lnTo>
                    <a:pt x="29979" y="9061"/>
                  </a:lnTo>
                  <a:lnTo>
                    <a:pt x="0" y="0"/>
                  </a:lnTo>
                  <a:lnTo>
                    <a:pt x="11289" y="10100"/>
                  </a:lnTo>
                  <a:close/>
                </a:path>
              </a:pathLst>
            </a:custGeom>
            <a:ln w="9524">
              <a:solidFill>
                <a:srgbClr val="02459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0" name="object 55">
              <a:extLst>
                <a:ext uri="{FF2B5EF4-FFF2-40B4-BE49-F238E27FC236}">
                  <a16:creationId xmlns:a16="http://schemas.microsoft.com/office/drawing/2014/main" id="{3D95A396-78EC-F269-D9B7-8EA71369AE4F}"/>
                </a:ext>
              </a:extLst>
            </p:cNvPr>
            <p:cNvSpPr/>
            <p:nvPr/>
          </p:nvSpPr>
          <p:spPr>
            <a:xfrm>
              <a:off x="1216574" y="3170407"/>
              <a:ext cx="741680" cy="1055370"/>
            </a:xfrm>
            <a:custGeom>
              <a:avLst/>
              <a:gdLst/>
              <a:ahLst/>
              <a:cxnLst/>
              <a:rect l="l" t="t" r="r" b="b"/>
              <a:pathLst>
                <a:path w="741680" h="1055370">
                  <a:moveTo>
                    <a:pt x="0" y="1055017"/>
                  </a:moveTo>
                  <a:lnTo>
                    <a:pt x="36862" y="1028861"/>
                  </a:lnTo>
                  <a:lnTo>
                    <a:pt x="46663" y="1022199"/>
                  </a:lnTo>
                  <a:lnTo>
                    <a:pt x="78387" y="998290"/>
                  </a:lnTo>
                  <a:lnTo>
                    <a:pt x="110624" y="967265"/>
                  </a:lnTo>
                  <a:lnTo>
                    <a:pt x="139564" y="927535"/>
                  </a:lnTo>
                  <a:lnTo>
                    <a:pt x="159444" y="885782"/>
                  </a:lnTo>
                  <a:lnTo>
                    <a:pt x="177829" y="837737"/>
                  </a:lnTo>
                  <a:lnTo>
                    <a:pt x="195173" y="785210"/>
                  </a:lnTo>
                  <a:lnTo>
                    <a:pt x="206381" y="748596"/>
                  </a:lnTo>
                  <a:lnTo>
                    <a:pt x="217461" y="711331"/>
                  </a:lnTo>
                  <a:lnTo>
                    <a:pt x="222995" y="692621"/>
                  </a:lnTo>
                  <a:lnTo>
                    <a:pt x="228548" y="673950"/>
                  </a:lnTo>
                  <a:lnTo>
                    <a:pt x="239775" y="636992"/>
                  </a:lnTo>
                  <a:lnTo>
                    <a:pt x="257174" y="583517"/>
                  </a:lnTo>
                  <a:lnTo>
                    <a:pt x="263145" y="565958"/>
                  </a:lnTo>
                  <a:lnTo>
                    <a:pt x="269150" y="547867"/>
                  </a:lnTo>
                  <a:lnTo>
                    <a:pt x="281254" y="510441"/>
                  </a:lnTo>
                  <a:lnTo>
                    <a:pt x="293472" y="471938"/>
                  </a:lnTo>
                  <a:lnTo>
                    <a:pt x="299619" y="452502"/>
                  </a:lnTo>
                  <a:lnTo>
                    <a:pt x="305790" y="433060"/>
                  </a:lnTo>
                  <a:lnTo>
                    <a:pt x="318193" y="394505"/>
                  </a:lnTo>
                  <a:lnTo>
                    <a:pt x="330669" y="356974"/>
                  </a:lnTo>
                  <a:lnTo>
                    <a:pt x="349484" y="304130"/>
                  </a:lnTo>
                  <a:lnTo>
                    <a:pt x="368381" y="257527"/>
                  </a:lnTo>
                  <a:lnTo>
                    <a:pt x="389382" y="215384"/>
                  </a:lnTo>
                  <a:lnTo>
                    <a:pt x="412280" y="178054"/>
                  </a:lnTo>
                  <a:lnTo>
                    <a:pt x="442206" y="144092"/>
                  </a:lnTo>
                  <a:lnTo>
                    <a:pt x="478728" y="117129"/>
                  </a:lnTo>
                  <a:lnTo>
                    <a:pt x="511683" y="96645"/>
                  </a:lnTo>
                  <a:lnTo>
                    <a:pt x="554959" y="74076"/>
                  </a:lnTo>
                  <a:lnTo>
                    <a:pt x="590575" y="58082"/>
                  </a:lnTo>
                  <a:lnTo>
                    <a:pt x="627408" y="42941"/>
                  </a:lnTo>
                  <a:lnTo>
                    <a:pt x="667862" y="27311"/>
                  </a:lnTo>
                  <a:lnTo>
                    <a:pt x="712994" y="10426"/>
                  </a:lnTo>
                  <a:lnTo>
                    <a:pt x="726714" y="5349"/>
                  </a:lnTo>
                  <a:lnTo>
                    <a:pt x="731859" y="3444"/>
                  </a:lnTo>
                  <a:lnTo>
                    <a:pt x="736720" y="1635"/>
                  </a:lnTo>
                  <a:lnTo>
                    <a:pt x="741082" y="0"/>
                  </a:lnTo>
                </a:path>
              </a:pathLst>
            </a:custGeom>
            <a:ln w="9524">
              <a:solidFill>
                <a:srgbClr val="02459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1" name="object 56">
              <a:extLst>
                <a:ext uri="{FF2B5EF4-FFF2-40B4-BE49-F238E27FC236}">
                  <a16:creationId xmlns:a16="http://schemas.microsoft.com/office/drawing/2014/main" id="{6CE74592-B0EA-C259-4323-9518EDB01624}"/>
                </a:ext>
              </a:extLst>
            </p:cNvPr>
            <p:cNvSpPr/>
            <p:nvPr/>
          </p:nvSpPr>
          <p:spPr>
            <a:xfrm>
              <a:off x="1943801" y="3163651"/>
              <a:ext cx="31750" cy="20955"/>
            </a:xfrm>
            <a:custGeom>
              <a:avLst/>
              <a:gdLst/>
              <a:ahLst/>
              <a:cxnLst/>
              <a:rect l="l" t="t" r="r" b="b"/>
              <a:pathLst>
                <a:path w="31750" h="20955">
                  <a:moveTo>
                    <a:pt x="13855" y="6755"/>
                  </a:moveTo>
                  <a:lnTo>
                    <a:pt x="7732" y="20611"/>
                  </a:lnTo>
                  <a:lnTo>
                    <a:pt x="31312" y="0"/>
                  </a:lnTo>
                  <a:lnTo>
                    <a:pt x="0" y="632"/>
                  </a:lnTo>
                  <a:lnTo>
                    <a:pt x="13855" y="6755"/>
                  </a:lnTo>
                  <a:close/>
                </a:path>
              </a:pathLst>
            </a:custGeom>
            <a:ln w="9524">
              <a:solidFill>
                <a:srgbClr val="02459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2" name="object 63">
              <a:extLst>
                <a:ext uri="{FF2B5EF4-FFF2-40B4-BE49-F238E27FC236}">
                  <a16:creationId xmlns:a16="http://schemas.microsoft.com/office/drawing/2014/main" id="{7E676B99-289F-2256-3F04-E6A2301FE31E}"/>
                </a:ext>
              </a:extLst>
            </p:cNvPr>
            <p:cNvSpPr/>
            <p:nvPr/>
          </p:nvSpPr>
          <p:spPr>
            <a:xfrm>
              <a:off x="1203349" y="4129411"/>
              <a:ext cx="1733550" cy="85090"/>
            </a:xfrm>
            <a:custGeom>
              <a:avLst/>
              <a:gdLst/>
              <a:ahLst/>
              <a:cxnLst/>
              <a:rect l="l" t="t" r="r" b="b"/>
              <a:pathLst>
                <a:path w="1733550" h="85089">
                  <a:moveTo>
                    <a:pt x="0" y="84840"/>
                  </a:moveTo>
                  <a:lnTo>
                    <a:pt x="76046" y="84683"/>
                  </a:lnTo>
                  <a:lnTo>
                    <a:pt x="148889" y="84224"/>
                  </a:lnTo>
                  <a:lnTo>
                    <a:pt x="218639" y="83479"/>
                  </a:lnTo>
                  <a:lnTo>
                    <a:pt x="285402" y="82463"/>
                  </a:lnTo>
                  <a:lnTo>
                    <a:pt x="349287" y="81192"/>
                  </a:lnTo>
                  <a:lnTo>
                    <a:pt x="410402" y="79682"/>
                  </a:lnTo>
                  <a:lnTo>
                    <a:pt x="468855" y="77950"/>
                  </a:lnTo>
                  <a:lnTo>
                    <a:pt x="524755" y="76010"/>
                  </a:lnTo>
                  <a:lnTo>
                    <a:pt x="578210" y="73880"/>
                  </a:lnTo>
                  <a:lnTo>
                    <a:pt x="629328" y="71574"/>
                  </a:lnTo>
                  <a:lnTo>
                    <a:pt x="678218" y="69109"/>
                  </a:lnTo>
                  <a:lnTo>
                    <a:pt x="724986" y="66501"/>
                  </a:lnTo>
                  <a:lnTo>
                    <a:pt x="769743" y="63766"/>
                  </a:lnTo>
                  <a:lnTo>
                    <a:pt x="812595" y="60919"/>
                  </a:lnTo>
                  <a:lnTo>
                    <a:pt x="853651" y="57977"/>
                  </a:lnTo>
                  <a:lnTo>
                    <a:pt x="893020" y="54955"/>
                  </a:lnTo>
                  <a:lnTo>
                    <a:pt x="967127" y="48736"/>
                  </a:lnTo>
                  <a:lnTo>
                    <a:pt x="1035782" y="42390"/>
                  </a:lnTo>
                  <a:lnTo>
                    <a:pt x="1084281" y="37623"/>
                  </a:lnTo>
                  <a:lnTo>
                    <a:pt x="1130952" y="32910"/>
                  </a:lnTo>
                  <a:lnTo>
                    <a:pt x="1146233" y="31360"/>
                  </a:lnTo>
                  <a:lnTo>
                    <a:pt x="1161422" y="29825"/>
                  </a:lnTo>
                  <a:lnTo>
                    <a:pt x="1206718" y="25321"/>
                  </a:lnTo>
                  <a:lnTo>
                    <a:pt x="1252192" y="21013"/>
                  </a:lnTo>
                  <a:lnTo>
                    <a:pt x="1298597" y="16957"/>
                  </a:lnTo>
                  <a:lnTo>
                    <a:pt x="1346684" y="13205"/>
                  </a:lnTo>
                  <a:lnTo>
                    <a:pt x="1393502" y="10041"/>
                  </a:lnTo>
                  <a:lnTo>
                    <a:pt x="1443022" y="7229"/>
                  </a:lnTo>
                  <a:lnTo>
                    <a:pt x="1482297" y="5376"/>
                  </a:lnTo>
                  <a:lnTo>
                    <a:pt x="1523684" y="3764"/>
                  </a:lnTo>
                  <a:lnTo>
                    <a:pt x="1561967" y="2570"/>
                  </a:lnTo>
                  <a:lnTo>
                    <a:pt x="1612270" y="1364"/>
                  </a:lnTo>
                  <a:lnTo>
                    <a:pt x="1650486" y="717"/>
                  </a:lnTo>
                  <a:lnTo>
                    <a:pt x="1705098" y="152"/>
                  </a:lnTo>
                  <a:lnTo>
                    <a:pt x="1727983" y="18"/>
                  </a:lnTo>
                  <a:lnTo>
                    <a:pt x="1733156" y="0"/>
                  </a:lnTo>
                </a:path>
              </a:pathLst>
            </a:custGeom>
            <a:ln w="9524">
              <a:solidFill>
                <a:srgbClr val="02459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73" name="object 71">
            <a:extLst>
              <a:ext uri="{FF2B5EF4-FFF2-40B4-BE49-F238E27FC236}">
                <a16:creationId xmlns:a16="http://schemas.microsoft.com/office/drawing/2014/main" id="{A2EB36E0-1F1F-5EE6-B4E8-CAA0E66AA333}"/>
              </a:ext>
            </a:extLst>
          </p:cNvPr>
          <p:cNvSpPr txBox="1"/>
          <p:nvPr/>
        </p:nvSpPr>
        <p:spPr>
          <a:xfrm>
            <a:off x="4376322" y="3655626"/>
            <a:ext cx="141393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indent="16086"/>
            <a:r>
              <a:rPr sz="1600" b="1" dirty="0">
                <a:solidFill>
                  <a:srgbClr val="009668"/>
                </a:solidFill>
                <a:latin typeface="Arial"/>
                <a:cs typeface="Arial"/>
              </a:rPr>
              <a:t>NEW</a:t>
            </a:r>
            <a:r>
              <a:rPr sz="1600" b="1" spc="-33" dirty="0">
                <a:solidFill>
                  <a:srgbClr val="009668"/>
                </a:solidFill>
                <a:latin typeface="Arial"/>
                <a:cs typeface="Arial"/>
              </a:rPr>
              <a:t> </a:t>
            </a:r>
            <a:r>
              <a:rPr sz="1600" b="1" spc="27" dirty="0">
                <a:solidFill>
                  <a:srgbClr val="009668"/>
                </a:solidFill>
                <a:latin typeface="Arial"/>
                <a:cs typeface="Arial"/>
              </a:rPr>
              <a:t>decoder</a:t>
            </a:r>
            <a:r>
              <a:rPr sz="1600" b="1" spc="13" dirty="0">
                <a:solidFill>
                  <a:srgbClr val="009668"/>
                </a:solidFill>
                <a:latin typeface="Arial"/>
                <a:cs typeface="Arial"/>
              </a:rPr>
              <a:t> </a:t>
            </a:r>
            <a:r>
              <a:rPr sz="1600" b="1" spc="40" dirty="0">
                <a:solidFill>
                  <a:srgbClr val="009668"/>
                </a:solidFill>
                <a:latin typeface="Arial"/>
                <a:cs typeface="Arial"/>
              </a:rPr>
              <a:t>hidden</a:t>
            </a:r>
            <a:r>
              <a:rPr sz="1600" b="1" spc="-33" dirty="0">
                <a:solidFill>
                  <a:srgbClr val="009668"/>
                </a:solidFill>
                <a:latin typeface="Arial"/>
                <a:cs typeface="Arial"/>
              </a:rPr>
              <a:t> </a:t>
            </a:r>
            <a:r>
              <a:rPr sz="1600" b="1" spc="33" dirty="0">
                <a:solidFill>
                  <a:srgbClr val="009668"/>
                </a:solidFill>
                <a:latin typeface="Arial"/>
                <a:cs typeface="Arial"/>
              </a:rPr>
              <a:t>states</a:t>
            </a:r>
            <a:r>
              <a:rPr lang="fr-CA" sz="1600" b="1" spc="33" dirty="0">
                <a:solidFill>
                  <a:srgbClr val="009668"/>
                </a:solidFill>
                <a:latin typeface="Arial"/>
                <a:cs typeface="Arial"/>
              </a:rPr>
              <a:t> </a:t>
            </a:r>
            <a:r>
              <a:rPr lang="fr-CA" sz="1600" b="1" spc="-33" dirty="0">
                <a:solidFill>
                  <a:srgbClr val="009668"/>
                </a:solidFill>
                <a:latin typeface="Arial"/>
                <a:cs typeface="Arial"/>
              </a:rPr>
              <a:t>+ </a:t>
            </a:r>
            <a:r>
              <a:rPr lang="fr-CA" sz="1600" b="1" spc="67" dirty="0">
                <a:solidFill>
                  <a:srgbClr val="009668"/>
                </a:solidFill>
                <a:latin typeface="Arial"/>
                <a:cs typeface="Arial"/>
              </a:rPr>
              <a:t>attention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4" name="object 80">
            <a:extLst>
              <a:ext uri="{FF2B5EF4-FFF2-40B4-BE49-F238E27FC236}">
                <a16:creationId xmlns:a16="http://schemas.microsoft.com/office/drawing/2014/main" id="{57660FA3-CD7A-4036-CF34-26A36AD9FB89}"/>
              </a:ext>
            </a:extLst>
          </p:cNvPr>
          <p:cNvSpPr txBox="1"/>
          <p:nvPr/>
        </p:nvSpPr>
        <p:spPr>
          <a:xfrm>
            <a:off x="870959" y="6045521"/>
            <a:ext cx="1189567" cy="328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133" spc="100" dirty="0">
                <a:solidFill>
                  <a:srgbClr val="858FBB"/>
                </a:solidFill>
                <a:latin typeface="Arial Unicode MS"/>
                <a:cs typeface="Arial Unicode MS"/>
              </a:rPr>
              <a:t>attention</a:t>
            </a:r>
            <a:endParaRPr sz="2133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0" grpId="0"/>
      <p:bldP spid="51" grpId="0" animBg="1"/>
      <p:bldP spid="52" grpId="0" animBg="1"/>
      <p:bldP spid="53" grpId="0"/>
      <p:bldP spid="54" grpId="0" animBg="1"/>
      <p:bldP spid="55" grpId="0" animBg="1"/>
      <p:bldP spid="7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6640" y="6727600"/>
            <a:ext cx="10596033" cy="130387"/>
          </a:xfrm>
          <a:custGeom>
            <a:avLst/>
            <a:gdLst/>
            <a:ahLst/>
            <a:cxnLst/>
            <a:rect l="l" t="t" r="r" b="b"/>
            <a:pathLst>
              <a:path w="7947025" h="97789">
                <a:moveTo>
                  <a:pt x="0" y="0"/>
                </a:moveTo>
                <a:lnTo>
                  <a:pt x="7946445" y="0"/>
                </a:lnTo>
                <a:lnTo>
                  <a:pt x="7946445" y="97799"/>
                </a:lnTo>
                <a:lnTo>
                  <a:pt x="0" y="97799"/>
                </a:lnTo>
                <a:lnTo>
                  <a:pt x="0" y="0"/>
                </a:lnTo>
                <a:close/>
              </a:path>
            </a:pathLst>
          </a:custGeom>
          <a:solidFill>
            <a:srgbClr val="FFF6D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1" y="6217622"/>
            <a:ext cx="1596639" cy="640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3447627" y="6078770"/>
            <a:ext cx="5296747" cy="138852"/>
          </a:xfrm>
          <a:custGeom>
            <a:avLst/>
            <a:gdLst/>
            <a:ahLst/>
            <a:cxnLst/>
            <a:rect l="l" t="t" r="r" b="b"/>
            <a:pathLst>
              <a:path w="3972559" h="104139">
                <a:moveTo>
                  <a:pt x="0" y="0"/>
                </a:moveTo>
                <a:lnTo>
                  <a:pt x="3972297" y="0"/>
                </a:lnTo>
                <a:lnTo>
                  <a:pt x="3972297" y="103770"/>
                </a:lnTo>
                <a:lnTo>
                  <a:pt x="0" y="10377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4800"/>
          </a:p>
        </p:txBody>
      </p:sp>
      <p:sp>
        <p:nvSpPr>
          <p:cNvPr id="9" name="object 9"/>
          <p:cNvSpPr txBox="1"/>
          <p:nvPr/>
        </p:nvSpPr>
        <p:spPr>
          <a:xfrm>
            <a:off x="1874626" y="6394555"/>
            <a:ext cx="9143999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400" spc="20" dirty="0">
                <a:solidFill>
                  <a:srgbClr val="009668"/>
                </a:solidFill>
                <a:latin typeface="Arial Unicode MS"/>
                <a:cs typeface="Arial Unicode MS"/>
                <a:hlinkClick r:id="rId4"/>
              </a:rPr>
              <a:t>https://jalammar.github.io/visualizing-neural-machine-translation-mechanics-of-seq2seq-models-with-attention/</a:t>
            </a:r>
            <a:endParaRPr sz="1400" dirty="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02801" y="1680433"/>
            <a:ext cx="7681807" cy="4419600"/>
          </a:xfrm>
          <a:custGeom>
            <a:avLst/>
            <a:gdLst/>
            <a:ahLst/>
            <a:cxnLst/>
            <a:rect l="l" t="t" r="r" b="b"/>
            <a:pathLst>
              <a:path w="5761355" h="3314700">
                <a:moveTo>
                  <a:pt x="0" y="0"/>
                </a:moveTo>
                <a:lnTo>
                  <a:pt x="5761224" y="0"/>
                </a:lnTo>
                <a:lnTo>
                  <a:pt x="5761224" y="3314699"/>
                </a:lnTo>
                <a:lnTo>
                  <a:pt x="0" y="3314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2302800" y="1680434"/>
            <a:ext cx="7681632" cy="441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 txBox="1"/>
          <p:nvPr/>
        </p:nvSpPr>
        <p:spPr>
          <a:xfrm>
            <a:off x="415599" y="593367"/>
            <a:ext cx="11361420" cy="6566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marL="16933">
              <a:lnSpc>
                <a:spcPct val="100000"/>
              </a:lnSpc>
              <a:spcBef>
                <a:spcPct val="0"/>
              </a:spcBef>
              <a:buNone/>
              <a:defRPr sz="440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CA"/>
              <a:t>Les poids (idéaux) de l’attention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96640" y="6727600"/>
            <a:ext cx="10596033" cy="130387"/>
          </a:xfrm>
          <a:custGeom>
            <a:avLst/>
            <a:gdLst/>
            <a:ahLst/>
            <a:cxnLst/>
            <a:rect l="l" t="t" r="r" b="b"/>
            <a:pathLst>
              <a:path w="7947025" h="97789">
                <a:moveTo>
                  <a:pt x="0" y="0"/>
                </a:moveTo>
                <a:lnTo>
                  <a:pt x="7946445" y="0"/>
                </a:lnTo>
                <a:lnTo>
                  <a:pt x="7946445" y="97799"/>
                </a:lnTo>
                <a:lnTo>
                  <a:pt x="0" y="97799"/>
                </a:lnTo>
                <a:lnTo>
                  <a:pt x="0" y="0"/>
                </a:lnTo>
                <a:close/>
              </a:path>
            </a:pathLst>
          </a:custGeom>
          <a:solidFill>
            <a:srgbClr val="FFF6D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-46494" y="6258418"/>
            <a:ext cx="1596639" cy="640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1771581" y="1517130"/>
            <a:ext cx="138852" cy="3824393"/>
          </a:xfrm>
          <a:custGeom>
            <a:avLst/>
            <a:gdLst/>
            <a:ahLst/>
            <a:cxnLst/>
            <a:rect l="l" t="t" r="r" b="b"/>
            <a:pathLst>
              <a:path w="104140" h="2868295">
                <a:moveTo>
                  <a:pt x="0" y="2867806"/>
                </a:moveTo>
                <a:lnTo>
                  <a:pt x="0" y="0"/>
                </a:lnTo>
                <a:lnTo>
                  <a:pt x="103770" y="0"/>
                </a:lnTo>
                <a:lnTo>
                  <a:pt x="103770" y="2867806"/>
                </a:lnTo>
                <a:lnTo>
                  <a:pt x="0" y="2867806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3733"/>
          </a:p>
        </p:txBody>
      </p:sp>
      <p:sp>
        <p:nvSpPr>
          <p:cNvPr id="10" name="object 10"/>
          <p:cNvSpPr txBox="1"/>
          <p:nvPr/>
        </p:nvSpPr>
        <p:spPr>
          <a:xfrm>
            <a:off x="11471673" y="1517129"/>
            <a:ext cx="369332" cy="385402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16933"/>
            <a:r>
              <a:rPr sz="1200" dirty="0">
                <a:solidFill>
                  <a:srgbClr val="009668"/>
                </a:solidFill>
                <a:latin typeface="Arial Unicode MS"/>
                <a:cs typeface="Arial Unicode MS"/>
              </a:rPr>
              <a:t>https://medium.com/data-science/attn-illustrated-attention-5ec4ad276ee3#0458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51824" y="0"/>
            <a:ext cx="8889153" cy="6742853"/>
          </a:xfrm>
          <a:custGeom>
            <a:avLst/>
            <a:gdLst/>
            <a:ahLst/>
            <a:cxnLst/>
            <a:rect l="l" t="t" r="r" b="b"/>
            <a:pathLst>
              <a:path w="6666865" h="5057140">
                <a:moveTo>
                  <a:pt x="0" y="0"/>
                </a:moveTo>
                <a:lnTo>
                  <a:pt x="6666264" y="0"/>
                </a:lnTo>
                <a:lnTo>
                  <a:pt x="6666264" y="5056824"/>
                </a:lnTo>
                <a:lnTo>
                  <a:pt x="0" y="5056824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1651823" y="1"/>
            <a:ext cx="8888352" cy="6742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33FD9F-526C-4E5C-84FD-63935AD455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30" t="17620" r="8584" b="9514"/>
          <a:stretch/>
        </p:blipFill>
        <p:spPr>
          <a:xfrm>
            <a:off x="1461352" y="1950680"/>
            <a:ext cx="9269295" cy="342250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6246B7CD-8774-49A2-9EED-47949576D5D3}" type="slidenum">
              <a:rPr lang="fr-CA" smtClean="0">
                <a:latin typeface="+mj-lt"/>
                <a:cs typeface="Times New Roman" pitchFamily="18" charset="0"/>
              </a:rPr>
              <a:pPr/>
              <a:t>44</a:t>
            </a:fld>
            <a:endParaRPr lang="fr-CA">
              <a:latin typeface="+mj-lt"/>
              <a:cs typeface="Times New Roman" pitchFamily="18" charset="0"/>
            </a:endParaRPr>
          </a:p>
        </p:txBody>
      </p:sp>
      <p:sp>
        <p:nvSpPr>
          <p:cNvPr id="10" name="Espace réservé du numéro de diapositive 6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670304" y="6210300"/>
            <a:ext cx="457200" cy="457200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fr-CA">
              <a:solidFill>
                <a:srgbClr val="FFFF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7A9E775-6045-408C-93E2-A09C02649623}"/>
              </a:ext>
            </a:extLst>
          </p:cNvPr>
          <p:cNvSpPr txBox="1">
            <a:spLocks/>
          </p:cNvSpPr>
          <p:nvPr/>
        </p:nvSpPr>
        <p:spPr>
          <a:xfrm>
            <a:off x="838200" y="695811"/>
            <a:ext cx="10515600" cy="6918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Mise en œuvre</a:t>
            </a:r>
          </a:p>
        </p:txBody>
      </p:sp>
    </p:spTree>
    <p:extLst>
      <p:ext uri="{BB962C8B-B14F-4D97-AF65-F5344CB8AC3E}">
        <p14:creationId xmlns:p14="http://schemas.microsoft.com/office/powerpoint/2010/main" val="1439579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15599" y="593367"/>
            <a:ext cx="11361420" cy="6566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6933">
              <a:lnSpc>
                <a:spcPct val="100000"/>
              </a:lnSpc>
              <a:spcBef>
                <a:spcPct val="0"/>
              </a:spcBef>
              <a:buNone/>
              <a:defRPr sz="440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CA" dirty="0"/>
              <a:t>Mais est-ce assez d’attention ?</a:t>
            </a:r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15599" y="1688433"/>
            <a:ext cx="11777133" cy="4404360"/>
          </a:xfrm>
          <a:custGeom>
            <a:avLst/>
            <a:gdLst/>
            <a:ahLst/>
            <a:cxnLst/>
            <a:rect l="l" t="t" r="r" b="b"/>
            <a:pathLst>
              <a:path w="8832850" h="3303270">
                <a:moveTo>
                  <a:pt x="0" y="0"/>
                </a:moveTo>
                <a:lnTo>
                  <a:pt x="8832299" y="0"/>
                </a:lnTo>
                <a:lnTo>
                  <a:pt x="8832299" y="3302699"/>
                </a:lnTo>
                <a:lnTo>
                  <a:pt x="0" y="33026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33666" y="1652522"/>
            <a:ext cx="112022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47" indent="-488514">
              <a:buClr>
                <a:srgbClr val="858FBB"/>
              </a:buClr>
              <a:buFont typeface="Arial"/>
              <a:buChar char="●"/>
              <a:tabLst>
                <a:tab pos="506294" algn="l"/>
              </a:tabLst>
            </a:pPr>
            <a:r>
              <a:rPr lang="fr-CA" sz="2400" spc="7" dirty="0">
                <a:solidFill>
                  <a:srgbClr val="434655"/>
                </a:solidFill>
                <a:latin typeface="Arial Unicode MS"/>
                <a:cs typeface="Arial Unicode MS"/>
              </a:rPr>
              <a:t>Au lieu de seq2seq avec attention...</a:t>
            </a:r>
            <a:endParaRPr lang="fr-CA" sz="2400"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7053" y="2289326"/>
            <a:ext cx="5014001" cy="3803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26358FCA-C2C1-FC28-7FF4-4D0A2763DACB}"/>
              </a:ext>
            </a:extLst>
          </p:cNvPr>
          <p:cNvSpPr/>
          <p:nvPr/>
        </p:nvSpPr>
        <p:spPr>
          <a:xfrm>
            <a:off x="-46494" y="6258418"/>
            <a:ext cx="1596639" cy="640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8ECA6B60-6C2B-9974-EE06-0A50D3A9CB60}"/>
              </a:ext>
            </a:extLst>
          </p:cNvPr>
          <p:cNvSpPr/>
          <p:nvPr/>
        </p:nvSpPr>
        <p:spPr>
          <a:xfrm>
            <a:off x="2897284" y="2353802"/>
            <a:ext cx="7408397" cy="399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C3444E2-FBDB-CED3-5E8D-85CD42AE2D64}"/>
              </a:ext>
            </a:extLst>
          </p:cNvPr>
          <p:cNvSpPr txBox="1"/>
          <p:nvPr/>
        </p:nvSpPr>
        <p:spPr>
          <a:xfrm>
            <a:off x="633665" y="2046167"/>
            <a:ext cx="1120224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47" indent="-488514">
              <a:buClr>
                <a:srgbClr val="858FBB"/>
              </a:buClr>
              <a:buFont typeface="Arial"/>
              <a:buChar char="●"/>
              <a:tabLst>
                <a:tab pos="506294" algn="l"/>
              </a:tabLst>
            </a:pPr>
            <a:r>
              <a:rPr lang="fr-CA" sz="2400" spc="7" dirty="0">
                <a:solidFill>
                  <a:srgbClr val="434655"/>
                </a:solidFill>
                <a:latin typeface="Arial Unicode MS"/>
                <a:cs typeface="Arial Unicode MS"/>
              </a:rPr>
              <a:t>Pourquoi pas un modèle sans RNN, uniquement basé sur l’attention ... Le </a:t>
            </a:r>
            <a:r>
              <a:rPr lang="fr-CA" sz="2400" spc="7" dirty="0" err="1">
                <a:solidFill>
                  <a:srgbClr val="434655"/>
                </a:solidFill>
                <a:latin typeface="Arial Unicode MS"/>
                <a:cs typeface="Arial Unicode MS"/>
              </a:rPr>
              <a:t>Tranformeur</a:t>
            </a:r>
            <a:r>
              <a:rPr lang="fr-CA" sz="2400" spc="7" dirty="0">
                <a:solidFill>
                  <a:srgbClr val="434655"/>
                </a:solidFill>
                <a:latin typeface="Arial Unicode MS"/>
                <a:cs typeface="Arial Unicode MS"/>
              </a:rPr>
              <a:t> ?</a:t>
            </a:r>
            <a:endParaRPr lang="fr-CA" sz="2400" dirty="0">
              <a:latin typeface="Arial Unicode MS"/>
              <a:cs typeface="Arial Unicode M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0D05C6E-F5E0-111A-8DCB-B4F353C4848F}"/>
              </a:ext>
            </a:extLst>
          </p:cNvPr>
          <p:cNvSpPr txBox="1"/>
          <p:nvPr/>
        </p:nvSpPr>
        <p:spPr>
          <a:xfrm>
            <a:off x="2018518" y="6344469"/>
            <a:ext cx="112022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47" indent="-488514">
              <a:buClr>
                <a:srgbClr val="858FBB"/>
              </a:buClr>
              <a:buFont typeface="Arial"/>
              <a:buChar char="●"/>
              <a:tabLst>
                <a:tab pos="506294" algn="l"/>
              </a:tabLst>
            </a:pPr>
            <a:r>
              <a:rPr lang="fr-CA" sz="2400" spc="7" dirty="0">
                <a:solidFill>
                  <a:srgbClr val="434655"/>
                </a:solidFill>
                <a:latin typeface="Arial Unicode MS"/>
                <a:cs typeface="Arial Unicode MS"/>
              </a:rPr>
              <a:t>On joue directement sur les valeurs d’entrée et à prédire</a:t>
            </a:r>
            <a:endParaRPr lang="fr-CA" sz="24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8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CF39E3-39BE-EDEB-AA96-8CADCFB8097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40080" y="325369"/>
            <a:ext cx="4368602" cy="1352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</a:t>
            </a:r>
            <a:r>
              <a:rPr lang="fr-CA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transformeur</a:t>
            </a:r>
            <a:endParaRPr lang="fr-CA" sz="40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07013D-9E65-8263-0298-4CF421A57D6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40080" y="1677826"/>
            <a:ext cx="4767417" cy="48549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Introduit en 2017 par Google</a:t>
            </a:r>
          </a:p>
          <a:p>
            <a:r>
              <a:rPr lang="fr-CA" dirty="0"/>
              <a:t>Ni convolutif ni récurrent</a:t>
            </a:r>
          </a:p>
          <a:p>
            <a:r>
              <a:rPr lang="fr-CA" dirty="0"/>
              <a:t>Porte l’attention sur les relations entre éléments d’une séquence au lieu de leur agencement historique </a:t>
            </a:r>
          </a:p>
          <a:p>
            <a:pPr lvl="1"/>
            <a:r>
              <a:rPr lang="fr-CA" dirty="0"/>
              <a:t>Plus besoin de mémoire</a:t>
            </a:r>
          </a:p>
          <a:p>
            <a:pPr lvl="1"/>
            <a:r>
              <a:rPr lang="fr-CA" dirty="0"/>
              <a:t>Traitement parallèle des  éléments pour une rapidité accrue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0FC5B-7DB1-8ED2-26E8-D65AC387B8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302"/>
          <a:stretch/>
        </p:blipFill>
        <p:spPr>
          <a:xfrm>
            <a:off x="5407497" y="200307"/>
            <a:ext cx="6240218" cy="622136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語音泡泡: 圓角矩形 134">
            <a:extLst>
              <a:ext uri="{FF2B5EF4-FFF2-40B4-BE49-F238E27FC236}">
                <a16:creationId xmlns:a16="http://schemas.microsoft.com/office/drawing/2014/main" id="{0B10E041-0E53-A908-4706-A9895395A0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403772" y="1001597"/>
            <a:ext cx="1810789" cy="752421"/>
          </a:xfrm>
          <a:prstGeom prst="wedgeRoundRectCallout">
            <a:avLst>
              <a:gd name="adj1" fmla="val 24625"/>
              <a:gd name="adj2" fmla="val -74619"/>
              <a:gd name="adj3" fmla="val 16667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Attention is all you need!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75722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E979-AC8D-FBF8-C4C2-FA2D7175CE7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6072" y="365125"/>
            <a:ext cx="113751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Développé pour la traduction automatique initialement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DE8A6B-428B-83CD-088F-449D9B75EC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502988" y="1475570"/>
            <a:ext cx="7882636" cy="1542229"/>
            <a:chOff x="2486660" y="1752153"/>
            <a:chExt cx="7882636" cy="15422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0FC9FE-D6C4-7B06-799E-637D839F7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6485" b="8516"/>
            <a:stretch/>
          </p:blipFill>
          <p:spPr>
            <a:xfrm>
              <a:off x="2486660" y="1752153"/>
              <a:ext cx="7882636" cy="15422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BFE659-DA37-D6A6-6206-32D059C2DBCC}"/>
                </a:ext>
              </a:extLst>
            </p:cNvPr>
            <p:cNvSpPr txBox="1"/>
            <p:nvPr/>
          </p:nvSpPr>
          <p:spPr>
            <a:xfrm>
              <a:off x="6350001" y="2379021"/>
              <a:ext cx="1311564" cy="276999"/>
            </a:xfrm>
            <a:prstGeom prst="rect">
              <a:avLst/>
            </a:prstGeom>
            <a:solidFill>
              <a:srgbClr val="E7EA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CA" err="1"/>
                <a:t>Transformeur</a:t>
              </a:r>
              <a:endParaRPr lang="fr-CA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F6E431-E08E-F621-C953-A84A4B54EBB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455004" y="3584677"/>
            <a:ext cx="4728625" cy="3152417"/>
            <a:chOff x="838200" y="3428999"/>
            <a:chExt cx="4962143" cy="3308095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77C79334-645E-542E-8B68-AAC3B57CBE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3" t="4881" r="10070" b="7806"/>
            <a:stretch/>
          </p:blipFill>
          <p:spPr bwMode="auto">
            <a:xfrm>
              <a:off x="838200" y="3428999"/>
              <a:ext cx="4962143" cy="330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B78CF4-37D7-A000-06B4-08C9B0810EFD}"/>
                </a:ext>
              </a:extLst>
            </p:cNvPr>
            <p:cNvSpPr txBox="1"/>
            <p:nvPr/>
          </p:nvSpPr>
          <p:spPr>
            <a:xfrm>
              <a:off x="1685637" y="4944546"/>
              <a:ext cx="953423" cy="276999"/>
            </a:xfrm>
            <a:prstGeom prst="rect">
              <a:avLst/>
            </a:prstGeom>
            <a:solidFill>
              <a:srgbClr val="E8F5E4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CA"/>
                <a:t>Encodeur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C3F6C2-3E81-FA58-9778-63247B672F53}"/>
                </a:ext>
              </a:extLst>
            </p:cNvPr>
            <p:cNvSpPr txBox="1"/>
            <p:nvPr/>
          </p:nvSpPr>
          <p:spPr>
            <a:xfrm>
              <a:off x="4193310" y="4944546"/>
              <a:ext cx="953423" cy="276999"/>
            </a:xfrm>
            <a:prstGeom prst="rect">
              <a:avLst/>
            </a:prstGeom>
            <a:solidFill>
              <a:srgbClr val="FBE8F2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CA"/>
                <a:t>Décodeur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4A74CD-BE8B-549E-6C85-8D7A1C45F616}"/>
              </a:ext>
            </a:extLst>
          </p:cNvPr>
          <p:cNvGrpSpPr/>
          <p:nvPr/>
        </p:nvGrpSpPr>
        <p:grpSpPr>
          <a:xfrm>
            <a:off x="6263640" y="3276698"/>
            <a:ext cx="5382560" cy="3504409"/>
            <a:chOff x="6263640" y="3276698"/>
            <a:chExt cx="5382560" cy="35044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0B9920-7F57-183A-9841-51DD26D17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63640" y="3276698"/>
              <a:ext cx="5382560" cy="3504409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330B9B-E3B6-751D-1A05-2EC68F0B237A}"/>
                </a:ext>
              </a:extLst>
            </p:cNvPr>
            <p:cNvGrpSpPr/>
            <p:nvPr/>
          </p:nvGrpSpPr>
          <p:grpSpPr>
            <a:xfrm>
              <a:off x="7156478" y="3933118"/>
              <a:ext cx="3682907" cy="2191567"/>
              <a:chOff x="6823456" y="3983396"/>
              <a:chExt cx="3682907" cy="219156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81CC79-CABC-56EE-09EA-56450B8040D1}"/>
                  </a:ext>
                </a:extLst>
              </p:cNvPr>
              <p:cNvSpPr txBox="1"/>
              <p:nvPr/>
            </p:nvSpPr>
            <p:spPr>
              <a:xfrm>
                <a:off x="6823456" y="3992176"/>
                <a:ext cx="731890" cy="215444"/>
              </a:xfrm>
              <a:prstGeom prst="rect">
                <a:avLst/>
              </a:prstGeom>
              <a:solidFill>
                <a:srgbClr val="E8F5E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 dirty="0"/>
                  <a:t>Encodeur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A2B72F-4651-358F-E86C-73EE3E248DAA}"/>
                  </a:ext>
                </a:extLst>
              </p:cNvPr>
              <p:cNvSpPr txBox="1"/>
              <p:nvPr/>
            </p:nvSpPr>
            <p:spPr>
              <a:xfrm>
                <a:off x="6823456" y="4370867"/>
                <a:ext cx="731890" cy="215444"/>
              </a:xfrm>
              <a:prstGeom prst="rect">
                <a:avLst/>
              </a:prstGeom>
              <a:solidFill>
                <a:srgbClr val="E8F5E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 dirty="0"/>
                  <a:t>Encodeur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DE7F87-8504-D342-24B3-00C5204688CC}"/>
                  </a:ext>
                </a:extLst>
              </p:cNvPr>
              <p:cNvSpPr txBox="1"/>
              <p:nvPr/>
            </p:nvSpPr>
            <p:spPr>
              <a:xfrm>
                <a:off x="6823456" y="4777266"/>
                <a:ext cx="731890" cy="215444"/>
              </a:xfrm>
              <a:prstGeom prst="rect">
                <a:avLst/>
              </a:prstGeom>
              <a:solidFill>
                <a:srgbClr val="E8F5E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Encodeur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FD085F-DD6E-BDC3-91CA-0E6A551E49CD}"/>
                  </a:ext>
                </a:extLst>
              </p:cNvPr>
              <p:cNvSpPr txBox="1"/>
              <p:nvPr/>
            </p:nvSpPr>
            <p:spPr>
              <a:xfrm>
                <a:off x="6823456" y="5183665"/>
                <a:ext cx="731890" cy="215444"/>
              </a:xfrm>
              <a:prstGeom prst="rect">
                <a:avLst/>
              </a:prstGeom>
              <a:solidFill>
                <a:srgbClr val="E8F5E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Encodeur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65BFA1-44F7-AAA6-BB2C-24A7DD6CAFA9}"/>
                  </a:ext>
                </a:extLst>
              </p:cNvPr>
              <p:cNvSpPr txBox="1"/>
              <p:nvPr/>
            </p:nvSpPr>
            <p:spPr>
              <a:xfrm>
                <a:off x="6823456" y="5571592"/>
                <a:ext cx="731890" cy="215444"/>
              </a:xfrm>
              <a:prstGeom prst="rect">
                <a:avLst/>
              </a:prstGeom>
              <a:solidFill>
                <a:srgbClr val="E8F5E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 dirty="0"/>
                  <a:t>Encodeur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74EAD-FBD9-D60D-06B3-5161B9D9253E}"/>
                  </a:ext>
                </a:extLst>
              </p:cNvPr>
              <p:cNvSpPr txBox="1"/>
              <p:nvPr/>
            </p:nvSpPr>
            <p:spPr>
              <a:xfrm>
                <a:off x="6823456" y="5959519"/>
                <a:ext cx="731890" cy="215444"/>
              </a:xfrm>
              <a:prstGeom prst="rect">
                <a:avLst/>
              </a:prstGeom>
              <a:solidFill>
                <a:srgbClr val="E8F5E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Encodeur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BDC5B2-AE65-6C61-AAC9-E0F47A2257E4}"/>
                  </a:ext>
                </a:extLst>
              </p:cNvPr>
              <p:cNvSpPr txBox="1"/>
              <p:nvPr/>
            </p:nvSpPr>
            <p:spPr>
              <a:xfrm>
                <a:off x="9746765" y="3983396"/>
                <a:ext cx="731890" cy="215444"/>
              </a:xfrm>
              <a:prstGeom prst="rect">
                <a:avLst/>
              </a:prstGeom>
              <a:solidFill>
                <a:srgbClr val="FFE5F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Décodeur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63361D-8A2E-7D47-B4E9-14821438AFAD}"/>
                  </a:ext>
                </a:extLst>
              </p:cNvPr>
              <p:cNvSpPr txBox="1"/>
              <p:nvPr/>
            </p:nvSpPr>
            <p:spPr>
              <a:xfrm>
                <a:off x="9746765" y="4369820"/>
                <a:ext cx="731890" cy="215444"/>
              </a:xfrm>
              <a:prstGeom prst="rect">
                <a:avLst/>
              </a:prstGeom>
              <a:solidFill>
                <a:srgbClr val="FFE5F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Décodeur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DAF577-F489-D7CE-D8B3-E5B3C4AF2242}"/>
                  </a:ext>
                </a:extLst>
              </p:cNvPr>
              <p:cNvSpPr txBox="1"/>
              <p:nvPr/>
            </p:nvSpPr>
            <p:spPr>
              <a:xfrm>
                <a:off x="9746765" y="4777266"/>
                <a:ext cx="731890" cy="215444"/>
              </a:xfrm>
              <a:prstGeom prst="rect">
                <a:avLst/>
              </a:prstGeom>
              <a:solidFill>
                <a:srgbClr val="FFE5F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Décodeur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B2D9AE-FBF8-8F34-8E41-F2633150D90F}"/>
                  </a:ext>
                </a:extLst>
              </p:cNvPr>
              <p:cNvSpPr txBox="1"/>
              <p:nvPr/>
            </p:nvSpPr>
            <p:spPr>
              <a:xfrm>
                <a:off x="9774473" y="5183665"/>
                <a:ext cx="731890" cy="215444"/>
              </a:xfrm>
              <a:prstGeom prst="rect">
                <a:avLst/>
              </a:prstGeom>
              <a:solidFill>
                <a:srgbClr val="FFE5F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Décodeur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795289-F24A-1DF4-019F-FD4E33589E40}"/>
                  </a:ext>
                </a:extLst>
              </p:cNvPr>
              <p:cNvSpPr txBox="1"/>
              <p:nvPr/>
            </p:nvSpPr>
            <p:spPr>
              <a:xfrm>
                <a:off x="9774473" y="5570089"/>
                <a:ext cx="731890" cy="215444"/>
              </a:xfrm>
              <a:prstGeom prst="rect">
                <a:avLst/>
              </a:prstGeom>
              <a:solidFill>
                <a:srgbClr val="FFE5F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Décodeur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BFADEA-E266-4C14-BB15-8DCAEC4AD5FC}"/>
                  </a:ext>
                </a:extLst>
              </p:cNvPr>
              <p:cNvSpPr txBox="1"/>
              <p:nvPr/>
            </p:nvSpPr>
            <p:spPr>
              <a:xfrm>
                <a:off x="9774473" y="5956513"/>
                <a:ext cx="731890" cy="215444"/>
              </a:xfrm>
              <a:prstGeom prst="rect">
                <a:avLst/>
              </a:prstGeom>
              <a:solidFill>
                <a:srgbClr val="FFE5F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CA" sz="1400"/>
                  <a:t>Décodeur</a:t>
                </a:r>
              </a:p>
            </p:txBody>
          </p:sp>
        </p:grp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CEA8F8-CED9-EAED-882C-C0AE1785C3B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76072" y="3063381"/>
            <a:ext cx="10713720" cy="6611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Architecture encodeur-décodeur à niveaux </a:t>
            </a:r>
            <a:r>
              <a:rPr lang="fr-CA" dirty="0" err="1"/>
              <a:t>muliples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67303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59FE-84FA-2242-E32A-CD6B6B76A6B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Illustration du </a:t>
            </a:r>
            <a:r>
              <a:rPr lang="en-US" sz="36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fonctionnement</a:t>
            </a:r>
            <a:endParaRPr lang="en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9202C9E5-E69F-B597-7A19-EA0F2D58C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36" y="1281686"/>
            <a:ext cx="5605670" cy="49610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C1952-0CF2-A8D7-D28B-D722046C22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72784" y="1549022"/>
            <a:ext cx="4999616" cy="4469642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0779B-D239-B5CA-C49E-D1B0188F86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75365" y="6018664"/>
            <a:ext cx="10188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bg1">
                    <a:lumMod val="50000"/>
                  </a:schemeClr>
                </a:solidFill>
              </a:rPr>
              <a:t>https://ai.googleblog.com/2017/08/transformer-novel-neural-network.html</a:t>
            </a:r>
          </a:p>
        </p:txBody>
      </p:sp>
    </p:spTree>
    <p:extLst>
      <p:ext uri="{BB962C8B-B14F-4D97-AF65-F5344CB8AC3E}">
        <p14:creationId xmlns:p14="http://schemas.microsoft.com/office/powerpoint/2010/main" val="269049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BAF88-9736-088C-8396-E613A173D229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1825625"/>
            <a:ext cx="4722091" cy="3788194"/>
          </a:xfrm>
        </p:spPr>
        <p:txBody>
          <a:bodyPr/>
          <a:lstStyle/>
          <a:p>
            <a:r>
              <a:rPr lang="fr-CA" dirty="0"/>
              <a:t>Trois composants principaux:</a:t>
            </a:r>
          </a:p>
          <a:p>
            <a:pPr lvl="1"/>
            <a:r>
              <a:rPr lang="fr-CA" dirty="0"/>
              <a:t>Attention multi-têtes</a:t>
            </a:r>
          </a:p>
          <a:p>
            <a:pPr lvl="1"/>
            <a:r>
              <a:rPr lang="fr-CA" dirty="0"/>
              <a:t>Connexions de contournement  et normalisation des données</a:t>
            </a:r>
          </a:p>
          <a:p>
            <a:pPr lvl="1"/>
            <a:r>
              <a:rPr lang="fr-CA" dirty="0"/>
              <a:t>Perceptrons multicouches</a:t>
            </a:r>
          </a:p>
          <a:p>
            <a:r>
              <a:rPr lang="fr-CA" dirty="0"/>
              <a:t>Trois composants auxiliaires</a:t>
            </a:r>
          </a:p>
          <a:p>
            <a:pPr lvl="1"/>
            <a:r>
              <a:rPr lang="fr-CA" dirty="0"/>
              <a:t>Codage de position</a:t>
            </a:r>
          </a:p>
          <a:p>
            <a:pPr lvl="1"/>
            <a:r>
              <a:rPr lang="fr-CA" dirty="0"/>
              <a:t>Projecteur linéaire</a:t>
            </a:r>
          </a:p>
          <a:p>
            <a:pPr lvl="1"/>
            <a:r>
              <a:rPr lang="fr-CA" dirty="0"/>
              <a:t>Distribution softmax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905BDC-E165-1B86-2311-AF1F7C89048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324889" y="43195"/>
            <a:ext cx="5811000" cy="6771610"/>
            <a:chOff x="-2060" y="-43296"/>
            <a:chExt cx="5922733" cy="69734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30FEC5B-8606-9DBF-DBA8-DE88CF2AA845}"/>
                </a:ext>
              </a:extLst>
            </p:cNvPr>
            <p:cNvGrpSpPr/>
            <p:nvPr/>
          </p:nvGrpSpPr>
          <p:grpSpPr>
            <a:xfrm>
              <a:off x="-2060" y="0"/>
              <a:ext cx="2610430" cy="6858000"/>
              <a:chOff x="-2060" y="0"/>
              <a:chExt cx="2610430" cy="6858000"/>
            </a:xfrm>
          </p:grpSpPr>
          <p:pic>
            <p:nvPicPr>
              <p:cNvPr id="25" name="Picture 24" descr="Diagram&#10;&#10;Description automatically generated">
                <a:extLst>
                  <a:ext uri="{FF2B5EF4-FFF2-40B4-BE49-F238E27FC236}">
                    <a16:creationId xmlns:a16="http://schemas.microsoft.com/office/drawing/2014/main" id="{5370D0A7-E97E-C27C-960B-A9D8AB8DC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26" name="TextBox 32">
                <a:extLst>
                  <a:ext uri="{FF2B5EF4-FFF2-40B4-BE49-F238E27FC236}">
                    <a16:creationId xmlns:a16="http://schemas.microsoft.com/office/drawing/2014/main" id="{CE935FEE-0B35-2F44-8CF1-EB03332FEDF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33">
                <a:extLst>
                  <a:ext uri="{FF2B5EF4-FFF2-40B4-BE49-F238E27FC236}">
                    <a16:creationId xmlns:a16="http://schemas.microsoft.com/office/drawing/2014/main" id="{A7E3F5A3-E29D-5F25-3892-170334076CBC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38622C17-7479-3CA0-2612-D83FD76C32E5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4">
                <a:extLst>
                  <a:ext uri="{FF2B5EF4-FFF2-40B4-BE49-F238E27FC236}">
                    <a16:creationId xmlns:a16="http://schemas.microsoft.com/office/drawing/2014/main" id="{8980BEDC-37FF-86BD-330C-406EFC7D6B38}"/>
                  </a:ext>
                </a:extLst>
              </p:cNvPr>
              <p:cNvSpPr txBox="1"/>
              <p:nvPr/>
            </p:nvSpPr>
            <p:spPr>
              <a:xfrm>
                <a:off x="1167607" y="5623117"/>
                <a:ext cx="1054949" cy="368414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8">
                <a:extLst>
                  <a:ext uri="{FF2B5EF4-FFF2-40B4-BE49-F238E27FC236}">
                    <a16:creationId xmlns:a16="http://schemas.microsoft.com/office/drawing/2014/main" id="{89D0610A-FD52-4DD5-03D9-0B781A03AAA1}"/>
                  </a:ext>
                </a:extLst>
              </p:cNvPr>
              <p:cNvSpPr txBox="1"/>
              <p:nvPr/>
            </p:nvSpPr>
            <p:spPr>
              <a:xfrm>
                <a:off x="-2060" y="5064861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60">
                <a:extLst>
                  <a:ext uri="{FF2B5EF4-FFF2-40B4-BE49-F238E27FC236}">
                    <a16:creationId xmlns:a16="http://schemas.microsoft.com/office/drawing/2014/main" id="{129AA6F1-270E-7927-102B-BBE99C5B4862}"/>
                  </a:ext>
                </a:extLst>
              </p:cNvPr>
              <p:cNvSpPr txBox="1"/>
              <p:nvPr/>
            </p:nvSpPr>
            <p:spPr>
              <a:xfrm>
                <a:off x="926965" y="6426363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 dirty="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60">
                <a:extLst>
                  <a:ext uri="{FF2B5EF4-FFF2-40B4-BE49-F238E27FC236}">
                    <a16:creationId xmlns:a16="http://schemas.microsoft.com/office/drawing/2014/main" id="{78ABD091-0CCC-F664-4FA1-E9496C1EDEF5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70272D-A7C2-F324-20BB-5BA6FABE8695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3516DC-79DB-49CD-9BA4-029072B3BB38}"/>
                </a:ext>
              </a:extLst>
            </p:cNvPr>
            <p:cNvGrpSpPr/>
            <p:nvPr/>
          </p:nvGrpSpPr>
          <p:grpSpPr>
            <a:xfrm>
              <a:off x="1249585" y="-43296"/>
              <a:ext cx="4573036" cy="6973412"/>
              <a:chOff x="1249585" y="-42677"/>
              <a:chExt cx="4573036" cy="6883324"/>
            </a:xfrm>
          </p:grpSpPr>
          <p:pic>
            <p:nvPicPr>
              <p:cNvPr id="10" name="Picture 9" descr="Diagram&#10;&#10;Description automatically generated">
                <a:extLst>
                  <a:ext uri="{FF2B5EF4-FFF2-40B4-BE49-F238E27FC236}">
                    <a16:creationId xmlns:a16="http://schemas.microsoft.com/office/drawing/2014/main" id="{83573126-B8BF-A8A8-9540-329A54A810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1" name="TextBox 63">
                <a:extLst>
                  <a:ext uri="{FF2B5EF4-FFF2-40B4-BE49-F238E27FC236}">
                    <a16:creationId xmlns:a16="http://schemas.microsoft.com/office/drawing/2014/main" id="{4918F9AD-6F20-97F9-452E-3E89E8211DC9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64">
                <a:extLst>
                  <a:ext uri="{FF2B5EF4-FFF2-40B4-BE49-F238E27FC236}">
                    <a16:creationId xmlns:a16="http://schemas.microsoft.com/office/drawing/2014/main" id="{C27DBE9A-A16B-5381-B74F-7BBF55DC1392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65">
                <a:extLst>
                  <a:ext uri="{FF2B5EF4-FFF2-40B4-BE49-F238E27FC236}">
                    <a16:creationId xmlns:a16="http://schemas.microsoft.com/office/drawing/2014/main" id="{909830FC-F54B-BAFE-339C-01B6A203C425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66">
                <a:extLst>
                  <a:ext uri="{FF2B5EF4-FFF2-40B4-BE49-F238E27FC236}">
                    <a16:creationId xmlns:a16="http://schemas.microsoft.com/office/drawing/2014/main" id="{0ED14658-9789-3C4C-B2F4-5E06B655C692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 dirty="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69">
                <a:extLst>
                  <a:ext uri="{FF2B5EF4-FFF2-40B4-BE49-F238E27FC236}">
                    <a16:creationId xmlns:a16="http://schemas.microsoft.com/office/drawing/2014/main" id="{7DA35BBE-7BEC-5C55-FE5D-3C47C70FF78C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0">
                <a:extLst>
                  <a:ext uri="{FF2B5EF4-FFF2-40B4-BE49-F238E27FC236}">
                    <a16:creationId xmlns:a16="http://schemas.microsoft.com/office/drawing/2014/main" id="{3475A1A8-7E57-7131-414C-B1DDDDF287F4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1">
                <a:extLst>
                  <a:ext uri="{FF2B5EF4-FFF2-40B4-BE49-F238E27FC236}">
                    <a16:creationId xmlns:a16="http://schemas.microsoft.com/office/drawing/2014/main" id="{D385B0DF-CBED-A806-49D4-C68316241DCD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6">
                <a:extLst>
                  <a:ext uri="{FF2B5EF4-FFF2-40B4-BE49-F238E27FC236}">
                    <a16:creationId xmlns:a16="http://schemas.microsoft.com/office/drawing/2014/main" id="{DED7E0A8-24D1-648E-7C1E-18D61D66BD7B}"/>
                  </a:ext>
                </a:extLst>
              </p:cNvPr>
              <p:cNvSpPr txBox="1"/>
              <p:nvPr/>
            </p:nvSpPr>
            <p:spPr>
              <a:xfrm>
                <a:off x="4614997" y="5054243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77">
                <a:extLst>
                  <a:ext uri="{FF2B5EF4-FFF2-40B4-BE49-F238E27FC236}">
                    <a16:creationId xmlns:a16="http://schemas.microsoft.com/office/drawing/2014/main" id="{73203C0E-93A0-B1BD-48F9-7EA8E90ACB28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79">
                <a:extLst>
                  <a:ext uri="{FF2B5EF4-FFF2-40B4-BE49-F238E27FC236}">
                    <a16:creationId xmlns:a16="http://schemas.microsoft.com/office/drawing/2014/main" id="{AD05951A-DEFA-293B-2470-1A095FED04F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3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0">
                <a:extLst>
                  <a:ext uri="{FF2B5EF4-FFF2-40B4-BE49-F238E27FC236}">
                    <a16:creationId xmlns:a16="http://schemas.microsoft.com/office/drawing/2014/main" id="{FE91CC9A-B761-AF3F-544F-90191766BEFC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65">
                <a:extLst>
                  <a:ext uri="{FF2B5EF4-FFF2-40B4-BE49-F238E27FC236}">
                    <a16:creationId xmlns:a16="http://schemas.microsoft.com/office/drawing/2014/main" id="{233B6CAF-DAA7-49B9-F476-149B8E68996E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7">
                <a:extLst>
                  <a:ext uri="{FF2B5EF4-FFF2-40B4-BE49-F238E27FC236}">
                    <a16:creationId xmlns:a16="http://schemas.microsoft.com/office/drawing/2014/main" id="{C2191869-BAA0-C177-84F5-F7A709C7AD15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77">
                <a:extLst>
                  <a:ext uri="{FF2B5EF4-FFF2-40B4-BE49-F238E27FC236}">
                    <a16:creationId xmlns:a16="http://schemas.microsoft.com/office/drawing/2014/main" id="{CF09CD9D-A003-1156-9FC7-E512333086D2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79">
                <a:extLst>
                  <a:ext uri="{FF2B5EF4-FFF2-40B4-BE49-F238E27FC236}">
                    <a16:creationId xmlns:a16="http://schemas.microsoft.com/office/drawing/2014/main" id="{47CDBDBC-1109-32A3-C197-0C20F6D4475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7672" y="6453772"/>
                <a:ext cx="1054949" cy="2889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8BEFC3-1038-6A38-085D-79405BF15710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261E90-D17B-05D7-48EA-1D2173518F58}"/>
                </a:ext>
              </a:extLst>
            </p:cNvPr>
            <p:cNvSpPr/>
            <p:nvPr/>
          </p:nvSpPr>
          <p:spPr>
            <a:xfrm>
              <a:off x="4669620" y="730250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9B756B-5BA2-86DB-278F-49981568B3DD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199" y="365125"/>
            <a:ext cx="765258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Architecture de mise en œuvre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42B887C-4F7A-D482-73F8-01B9C1165D2D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4367114" y="2466109"/>
            <a:ext cx="3061051" cy="18061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F04C0DE-D5AD-3BE4-AB4D-25548481C9AB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354597" y="2452304"/>
            <a:ext cx="5316248" cy="180937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154639-C909-2DD2-2F5D-319552E12CA2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319186" y="2441684"/>
            <a:ext cx="5327718" cy="61979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7732974-0639-8EDB-B735-4FA36B5D3544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V="1">
            <a:off x="5462105" y="2804751"/>
            <a:ext cx="1918483" cy="3531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FB72E3-1130-0895-E165-DE7B9B74A434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462105" y="3154063"/>
            <a:ext cx="1789675" cy="70934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4D353A2-C57E-252F-3A23-202A7EF83B0B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V="1">
            <a:off x="5463384" y="2633368"/>
            <a:ext cx="4182241" cy="5042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610D91F-EC10-4132-F6D2-113E583E9196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V="1">
            <a:off x="5451414" y="1688758"/>
            <a:ext cx="4219431" cy="145790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C004BE6-36E3-7F83-72D9-C06A88A79777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V="1">
            <a:off x="4755688" y="3183323"/>
            <a:ext cx="2690195" cy="4330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86DE626-F7A1-6E40-14AD-FF9D0E8C6D39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V="1">
            <a:off x="4798291" y="2204748"/>
            <a:ext cx="4949651" cy="14145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F95DB01-B54C-CFCC-2A3D-E32AB50093B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4054000" y="4481887"/>
            <a:ext cx="3326588" cy="6468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6F965D3-5587-3214-A9E8-1869FC819B3B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4089058" y="4491034"/>
            <a:ext cx="6375168" cy="6782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2B224D8-4252-A2FB-3F6C-096DD7BD3468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3915956" y="1244181"/>
            <a:ext cx="5790300" cy="366103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678BB26-4D86-A419-2FCE-A19F563DF858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 flipV="1">
            <a:off x="4156119" y="794356"/>
            <a:ext cx="5490785" cy="454466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9814698-18A6-9CF7-73F3-C3DF4FA729AC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5474818" y="3138980"/>
            <a:ext cx="4152694" cy="55820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9C8786B-A35D-275D-AB54-A45D98F9CA65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838199" y="5787249"/>
            <a:ext cx="5794024" cy="66111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La représentation QKV est inspirée des bases de données relationnelles</a:t>
            </a:r>
          </a:p>
        </p:txBody>
      </p:sp>
    </p:spTree>
    <p:extLst>
      <p:ext uri="{BB962C8B-B14F-4D97-AF65-F5344CB8AC3E}">
        <p14:creationId xmlns:p14="http://schemas.microsoft.com/office/powerpoint/2010/main" val="31537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795" y="582564"/>
            <a:ext cx="11402035" cy="746760"/>
          </a:xfrm>
          <a:custGeom>
            <a:avLst/>
            <a:gdLst/>
            <a:ahLst/>
            <a:cxnLst/>
            <a:rect l="l" t="t" r="r" b="b"/>
            <a:pathLst>
              <a:path w="8659495" h="560070">
                <a:moveTo>
                  <a:pt x="0" y="0"/>
                </a:moveTo>
                <a:lnTo>
                  <a:pt x="8659499" y="0"/>
                </a:lnTo>
                <a:lnTo>
                  <a:pt x="8659499" y="559499"/>
                </a:lnTo>
                <a:lnTo>
                  <a:pt x="0" y="5594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CA" sz="4000" dirty="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Compraison</a:t>
            </a:r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avec le PMC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4374" y="1627387"/>
            <a:ext cx="9945726" cy="40891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lang="fr-CA" sz="2700" b="1" spc="-13" dirty="0">
                <a:solidFill>
                  <a:srgbClr val="434343"/>
                </a:solidFill>
                <a:cs typeface="Arial"/>
              </a:rPr>
              <a:t>PMC</a:t>
            </a:r>
            <a:endParaRPr lang="fr-CA" sz="2700" dirty="0">
              <a:cs typeface="Arial"/>
            </a:endParaRPr>
          </a:p>
          <a:p>
            <a:pPr marL="626518" marR="6773" indent="-469042">
              <a:lnSpc>
                <a:spcPct val="113300"/>
              </a:lnSpc>
              <a:buClr>
                <a:srgbClr val="434343"/>
              </a:buClr>
              <a:buFont typeface="Arial"/>
              <a:buChar char="●"/>
              <a:tabLst>
                <a:tab pos="626518" algn="l"/>
              </a:tabLst>
            </a:pPr>
            <a:r>
              <a:rPr lang="fr-CA" sz="2400" spc="-20" dirty="0">
                <a:solidFill>
                  <a:srgbClr val="434343"/>
                </a:solidFill>
                <a:cs typeface="Arial"/>
              </a:rPr>
              <a:t>Approximateur </a:t>
            </a:r>
            <a:r>
              <a:rPr lang="fr-CA" sz="2400" i="1" dirty="0">
                <a:solidFill>
                  <a:srgbClr val="434343"/>
                </a:solidFill>
                <a:cs typeface="Arial"/>
              </a:rPr>
              <a:t>universel</a:t>
            </a:r>
            <a:r>
              <a:rPr lang="fr-CA" sz="2400" spc="-7" dirty="0">
                <a:solidFill>
                  <a:srgbClr val="434343"/>
                </a:solidFill>
                <a:cs typeface="Arial"/>
              </a:rPr>
              <a:t>:  peut </a:t>
            </a:r>
            <a:r>
              <a:rPr lang="fr-CA" sz="2400" spc="-13" dirty="0">
                <a:solidFill>
                  <a:srgbClr val="434343"/>
                </a:solidFill>
                <a:cs typeface="Arial"/>
              </a:rPr>
              <a:t>faire l’approximation de la plupart des </a:t>
            </a:r>
            <a:r>
              <a:rPr lang="fr-CA" sz="2400" i="1" spc="-13" dirty="0">
                <a:solidFill>
                  <a:srgbClr val="434343"/>
                </a:solidFill>
                <a:cs typeface="Arial"/>
              </a:rPr>
              <a:t>fonctions continues</a:t>
            </a:r>
            <a:r>
              <a:rPr lang="fr-CA" sz="2400" spc="-13" dirty="0">
                <a:solidFill>
                  <a:srgbClr val="434343"/>
                </a:solidFill>
                <a:cs typeface="Arial"/>
              </a:rPr>
              <a:t> dans un espace multidimensionnel.</a:t>
            </a:r>
            <a:endParaRPr lang="fr-CA" sz="2400" dirty="0">
              <a:cs typeface="Arial"/>
            </a:endParaRPr>
          </a:p>
          <a:p>
            <a:pPr marL="626518" indent="-469042">
              <a:spcBef>
                <a:spcPts val="339"/>
              </a:spcBef>
              <a:buClr>
                <a:srgbClr val="434343"/>
              </a:buClr>
              <a:buFont typeface="Arial"/>
              <a:buChar char="●"/>
              <a:tabLst>
                <a:tab pos="626518" algn="l"/>
              </a:tabLst>
            </a:pPr>
            <a:r>
              <a:rPr lang="fr-CA" sz="2400" spc="-13" dirty="0">
                <a:solidFill>
                  <a:srgbClr val="434343"/>
                </a:solidFill>
                <a:cs typeface="Arial"/>
              </a:rPr>
              <a:t>Ne sait pas inhéremment l’ordre des données traitées ou leurs interrelations; chaque entrée est traitée indépendamment.</a:t>
            </a:r>
            <a:endParaRPr lang="fr-CA" sz="2133" dirty="0">
              <a:cs typeface="Arial"/>
            </a:endParaRPr>
          </a:p>
          <a:p>
            <a:pPr marL="16933"/>
            <a:r>
              <a:rPr lang="fr-CA" sz="2700" b="1" dirty="0">
                <a:solidFill>
                  <a:srgbClr val="434343"/>
                </a:solidFill>
                <a:cs typeface="Arial"/>
              </a:rPr>
              <a:t>RNR</a:t>
            </a:r>
            <a:endParaRPr lang="fr-CA" sz="2700" dirty="0">
              <a:cs typeface="Arial"/>
            </a:endParaRPr>
          </a:p>
          <a:p>
            <a:pPr marL="626518" marR="548626" indent="-469042">
              <a:lnSpc>
                <a:spcPct val="113300"/>
              </a:lnSpc>
              <a:buClr>
                <a:srgbClr val="434343"/>
              </a:buClr>
              <a:buFont typeface="Arial"/>
              <a:buChar char="●"/>
              <a:tabLst>
                <a:tab pos="626518" algn="l"/>
              </a:tabLst>
            </a:pPr>
            <a:r>
              <a:rPr lang="fr-CA" sz="2400" i="1" dirty="0">
                <a:solidFill>
                  <a:srgbClr val="434343"/>
                </a:solidFill>
                <a:cs typeface="Arial"/>
              </a:rPr>
              <a:t>Machine de </a:t>
            </a:r>
            <a:r>
              <a:rPr lang="fr-CA" sz="2400" i="1" spc="-13" dirty="0">
                <a:solidFill>
                  <a:srgbClr val="434343"/>
                </a:solidFill>
                <a:cs typeface="Arial"/>
              </a:rPr>
              <a:t>Turing complète</a:t>
            </a:r>
            <a:r>
              <a:rPr lang="fr-CA" sz="2400" spc="-7" dirty="0">
                <a:solidFill>
                  <a:srgbClr val="434343"/>
                </a:solidFill>
                <a:cs typeface="Arial"/>
              </a:rPr>
              <a:t>: peut </a:t>
            </a:r>
            <a:r>
              <a:rPr lang="fr-CA" sz="2400" spc="-13" dirty="0">
                <a:solidFill>
                  <a:srgbClr val="434343"/>
                </a:solidFill>
                <a:cs typeface="Arial"/>
              </a:rPr>
              <a:t>simuler toute</a:t>
            </a:r>
            <a:r>
              <a:rPr lang="fr-CA" sz="2400" i="1" spc="-13" dirty="0">
                <a:solidFill>
                  <a:srgbClr val="434343"/>
                </a:solidFill>
                <a:cs typeface="Arial"/>
              </a:rPr>
              <a:t> procédure </a:t>
            </a:r>
            <a:r>
              <a:rPr lang="fr-CA" sz="2400" spc="-13" dirty="0">
                <a:solidFill>
                  <a:srgbClr val="434343"/>
                </a:solidFill>
                <a:cs typeface="Arial"/>
              </a:rPr>
              <a:t>de calcul et calculer tout ce qui est décidable.</a:t>
            </a:r>
            <a:endParaRPr lang="fr-CA" sz="2400" dirty="0">
              <a:cs typeface="Arial"/>
            </a:endParaRPr>
          </a:p>
          <a:p>
            <a:pPr marL="626518" marR="189649" indent="-469042">
              <a:lnSpc>
                <a:spcPct val="113300"/>
              </a:lnSpc>
              <a:buClr>
                <a:srgbClr val="434343"/>
              </a:buClr>
              <a:buFont typeface="Arial"/>
              <a:buChar char="●"/>
              <a:tabLst>
                <a:tab pos="626518" algn="l"/>
              </a:tabLst>
            </a:pPr>
            <a:r>
              <a:rPr lang="fr-CA" sz="2400" dirty="0">
                <a:solidFill>
                  <a:srgbClr val="434343"/>
                </a:solidFill>
                <a:cs typeface="Arial"/>
              </a:rPr>
              <a:t>Possède une mémoire d’état permettant de rendre compte de la notion d’ordre</a:t>
            </a:r>
            <a:endParaRPr lang="fr-CA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4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D778-8F2E-60F1-CCA1-72CEAABA212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L’attention dans le </a:t>
            </a:r>
            <a:r>
              <a:rPr lang="fr-CA" sz="36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Transformeur</a:t>
            </a:r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00D0F-85A2-3AD5-ADEA-920886BB917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66601" y="633736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>
                <a:solidFill>
                  <a:schemeClr val="bg1">
                    <a:lumMod val="50000"/>
                  </a:schemeClr>
                </a:solidFill>
              </a:rPr>
              <a:t>https://theaisummer.com/transformer/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F1F579-D708-EF51-6AB6-8627F35B35F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200" y="1562227"/>
            <a:ext cx="11281012" cy="16620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dirty="0"/>
              <a:t>Évalue le lien entre une requête Q et des clés K représentant des choix possibles V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2000" dirty="0"/>
              <a:t>Calcul de similarité suivi d’un mappage du résultat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06CF7F-5711-05C6-D08D-5E4EA27F532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68398" y="3024007"/>
            <a:ext cx="7341016" cy="3170893"/>
            <a:chOff x="2162908" y="3009732"/>
            <a:chExt cx="7341016" cy="31708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F89804-5F55-556F-29F7-7F3FEBB89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2908" y="3009732"/>
              <a:ext cx="7341016" cy="3170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D33319-233B-18AA-8C65-44512B1A746C}"/>
                </a:ext>
              </a:extLst>
            </p:cNvPr>
            <p:cNvSpPr txBox="1"/>
            <p:nvPr/>
          </p:nvSpPr>
          <p:spPr>
            <a:xfrm>
              <a:off x="2664572" y="3308492"/>
              <a:ext cx="822035" cy="398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dirty="0"/>
                <a:t>Requête </a:t>
              </a:r>
              <a:r>
                <a:rPr lang="fr-CA" sz="1400" dirty="0"/>
                <a:t>(</a:t>
              </a:r>
              <a:r>
                <a:rPr lang="fr-CA" sz="1400" b="1" dirty="0" err="1"/>
                <a:t>Q</a:t>
              </a:r>
              <a:r>
                <a:rPr lang="fr-CA" sz="1400" dirty="0" err="1"/>
                <a:t>uery</a:t>
              </a:r>
              <a:r>
                <a:rPr lang="fr-CA" sz="1400" dirty="0"/>
                <a:t>)</a:t>
              </a:r>
              <a:endParaRPr lang="fr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930EB1-EF7C-CD37-5C62-DB6112712D9D}"/>
                </a:ext>
              </a:extLst>
            </p:cNvPr>
            <p:cNvSpPr txBox="1"/>
            <p:nvPr/>
          </p:nvSpPr>
          <p:spPr>
            <a:xfrm>
              <a:off x="3717638" y="3751378"/>
              <a:ext cx="919017" cy="4487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dirty="0"/>
                <a:t>Calcul de similarité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D39C3B-C563-BE8C-8487-DBFEF76A3511}"/>
                </a:ext>
              </a:extLst>
            </p:cNvPr>
            <p:cNvSpPr txBox="1"/>
            <p:nvPr/>
          </p:nvSpPr>
          <p:spPr>
            <a:xfrm>
              <a:off x="3320474" y="4521994"/>
              <a:ext cx="549564" cy="398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dirty="0"/>
                <a:t>Clés </a:t>
              </a:r>
              <a:r>
                <a:rPr lang="fr-CA" sz="1400" dirty="0"/>
                <a:t>(</a:t>
              </a:r>
              <a:r>
                <a:rPr lang="fr-CA" sz="1400" b="1" dirty="0"/>
                <a:t>K</a:t>
              </a:r>
              <a:r>
                <a:rPr lang="fr-CA" sz="1400" dirty="0"/>
                <a:t>eys)</a:t>
              </a:r>
              <a:endParaRPr lang="fr-CA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F21029-7D97-A9AE-B8C2-26376A25FEE9}"/>
                </a:ext>
              </a:extLst>
            </p:cNvPr>
            <p:cNvSpPr txBox="1"/>
            <p:nvPr/>
          </p:nvSpPr>
          <p:spPr>
            <a:xfrm>
              <a:off x="5452356" y="4521993"/>
              <a:ext cx="762119" cy="398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dirty="0"/>
                <a:t>Valeurs </a:t>
              </a:r>
              <a:r>
                <a:rPr lang="fr-CA" sz="1400" dirty="0"/>
                <a:t>(</a:t>
              </a:r>
              <a:r>
                <a:rPr lang="fr-CA" sz="1400" b="1" dirty="0"/>
                <a:t>V</a:t>
              </a:r>
              <a:r>
                <a:rPr lang="fr-CA" sz="1400" dirty="0"/>
                <a:t>alues)</a:t>
              </a:r>
              <a:endParaRPr lang="fr-CA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5C2C37-D967-6FF3-8B44-BE9D0F1B7942}"/>
                </a:ext>
              </a:extLst>
            </p:cNvPr>
            <p:cNvSpPr txBox="1"/>
            <p:nvPr/>
          </p:nvSpPr>
          <p:spPr>
            <a:xfrm>
              <a:off x="8308110" y="3767783"/>
              <a:ext cx="1195814" cy="4487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dirty="0"/>
                <a:t>Information pertinente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3D67F6-A65A-EFB7-B5CE-9C2A6A865CD3}"/>
                </a:ext>
              </a:extLst>
            </p:cNvPr>
            <p:cNvSpPr txBox="1"/>
            <p:nvPr/>
          </p:nvSpPr>
          <p:spPr>
            <a:xfrm>
              <a:off x="4531023" y="3063822"/>
              <a:ext cx="1842665" cy="521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CA" dirty="0"/>
                <a:t>Attention = moyenne pondérée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1BA6CE-890D-D114-827D-3F368A8FCAA3}"/>
                </a:ext>
              </a:extLst>
            </p:cNvPr>
            <p:cNvSpPr txBox="1"/>
            <p:nvPr/>
          </p:nvSpPr>
          <p:spPr>
            <a:xfrm>
              <a:off x="5833415" y="5714072"/>
              <a:ext cx="1242411" cy="4487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dirty="0"/>
                <a:t>Information disponible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A67BF5-5ABC-4D02-0F97-4DE7D94F2DF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461060" y="3076986"/>
            <a:ext cx="3606506" cy="293976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CA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Ex. : </a:t>
            </a:r>
          </a:p>
          <a:p>
            <a:pPr lvl="1">
              <a:lnSpc>
                <a:spcPct val="110000"/>
              </a:lnSpc>
            </a:pPr>
            <a:r>
              <a:rPr lang="fr-CA" sz="1600" i="0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Q = recherche d’un </a:t>
            </a:r>
            <a:r>
              <a:rPr lang="fr-CA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film </a:t>
            </a:r>
            <a:r>
              <a:rPr lang="fr-CA" sz="1600" i="0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dans une vidéothèque </a:t>
            </a:r>
          </a:p>
          <a:p>
            <a:pPr lvl="1">
              <a:lnSpc>
                <a:spcPct val="110000"/>
              </a:lnSpc>
            </a:pPr>
            <a:r>
              <a:rPr lang="fr-CA" sz="1600" i="0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 K = critères de recherche </a:t>
            </a:r>
            <a:r>
              <a:rPr lang="fr-CA" sz="1600" b="0" i="0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(titre, description, etc. </a:t>
            </a:r>
          </a:p>
          <a:p>
            <a:pPr lvl="1">
              <a:lnSpc>
                <a:spcPct val="110000"/>
              </a:lnSpc>
            </a:pPr>
            <a:r>
              <a:rPr lang="fr-CA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 = Film trouvé</a:t>
            </a:r>
          </a:p>
          <a:p>
            <a:pPr>
              <a:lnSpc>
                <a:spcPct val="110000"/>
              </a:lnSpc>
            </a:pPr>
            <a:r>
              <a:rPr lang="fr-CA" sz="2000" b="0" i="0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Le calcul de similarité entre Q et K détermine où chercher et le mappage subséquent les valeurs possibles de V par ordre</a:t>
            </a:r>
            <a:endParaRPr lang="fr-CA" sz="2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DB8DF-3BF7-3EAB-DA2F-68DA24F526D3}"/>
              </a:ext>
            </a:extLst>
          </p:cNvPr>
          <p:cNvSpPr/>
          <p:nvPr/>
        </p:nvSpPr>
        <p:spPr>
          <a:xfrm>
            <a:off x="4655736" y="3655940"/>
            <a:ext cx="1625865" cy="64663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CA" sz="1700" dirty="0"/>
              <a:t>Mappage attention </a:t>
            </a:r>
            <a:r>
              <a:rPr lang="fr-CA" sz="1700" dirty="0">
                <a:sym typeface="Wingdings" panose="05000000000000000000" pitchFamily="2" charset="2"/>
              </a:rPr>
              <a:t> </a:t>
            </a:r>
            <a:r>
              <a:rPr lang="fr-CA" sz="1700" dirty="0"/>
              <a:t>info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55A1A-D7DC-5DBC-6D51-40B298147FA2}"/>
              </a:ext>
            </a:extLst>
          </p:cNvPr>
          <p:cNvSpPr txBox="1"/>
          <p:nvPr/>
        </p:nvSpPr>
        <p:spPr>
          <a:xfrm>
            <a:off x="1895763" y="5749771"/>
            <a:ext cx="2270838" cy="4487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fr-CA" dirty="0"/>
              <a:t>Indices d’information tirés d’un entrainement</a:t>
            </a:r>
          </a:p>
        </p:txBody>
      </p:sp>
    </p:spTree>
    <p:extLst>
      <p:ext uri="{BB962C8B-B14F-4D97-AF65-F5344CB8AC3E}">
        <p14:creationId xmlns:p14="http://schemas.microsoft.com/office/powerpoint/2010/main" val="1765319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11AD80-9EF3-631C-33C3-7858887042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97364" y="642372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https://theaisummer.com/transformer/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48D306-9FF7-2C3D-F771-C886A1F954A9}"/>
              </a:ext>
            </a:extLst>
          </p:cNvPr>
          <p:cNvGrpSpPr/>
          <p:nvPr/>
        </p:nvGrpSpPr>
        <p:grpSpPr>
          <a:xfrm>
            <a:off x="982216" y="785496"/>
            <a:ext cx="9313168" cy="5638225"/>
            <a:chOff x="1446042" y="1219775"/>
            <a:chExt cx="9313168" cy="5638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1B1BDB-1B6F-C4EE-FB77-1D6CAC4AE00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4638" y="1285089"/>
              <a:ext cx="9216000" cy="5184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04157F-6D2B-6F41-6A12-CA81E573A3DF}"/>
                </a:ext>
              </a:extLst>
            </p:cNvPr>
            <p:cNvSpPr txBox="1"/>
            <p:nvPr/>
          </p:nvSpPr>
          <p:spPr>
            <a:xfrm>
              <a:off x="2065652" y="6059257"/>
              <a:ext cx="1051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b="0" i="1" dirty="0" err="1">
                  <a:solidFill>
                    <a:srgbClr val="000000"/>
                  </a:solidFill>
                  <a:effectLst/>
                  <a:latin typeface="KaTeX_Math"/>
                </a:rPr>
                <a:t>N</a:t>
              </a:r>
              <a:r>
                <a:rPr lang="en-CA" b="0" i="0" dirty="0" err="1">
                  <a:solidFill>
                    <a:srgbClr val="000000"/>
                  </a:solidFill>
                  <a:effectLst/>
                  <a:latin typeface="KaTeX_Main"/>
                </a:rPr>
                <a:t>×</a:t>
              </a:r>
              <a:r>
                <a:rPr lang="en-CA" b="0" i="1" dirty="0" err="1">
                  <a:solidFill>
                    <a:srgbClr val="000000"/>
                  </a:solidFill>
                  <a:effectLst/>
                  <a:latin typeface="KaTeX_Math"/>
                </a:rPr>
                <a:t>d</a:t>
              </a:r>
              <a:r>
                <a:rPr lang="en-CA" b="0" i="1" baseline="-25000" dirty="0" err="1">
                  <a:solidFill>
                    <a:srgbClr val="000000"/>
                  </a:solidFill>
                  <a:effectLst/>
                  <a:latin typeface="KaTeX_Math"/>
                </a:rPr>
                <a:t>model</a:t>
              </a:r>
              <a:endParaRPr lang="en-CA" baseline="-25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1D5DC-86AB-BED0-8C9B-42BE1BCC8DD1}"/>
                </a:ext>
              </a:extLst>
            </p:cNvPr>
            <p:cNvSpPr txBox="1"/>
            <p:nvPr/>
          </p:nvSpPr>
          <p:spPr>
            <a:xfrm>
              <a:off x="3371938" y="6308209"/>
              <a:ext cx="1051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b="0" i="1" dirty="0" err="1">
                  <a:solidFill>
                    <a:srgbClr val="000000"/>
                  </a:solidFill>
                  <a:effectLst/>
                  <a:latin typeface="KaTeX_Math"/>
                </a:rPr>
                <a:t>d</a:t>
              </a:r>
              <a:r>
                <a:rPr lang="en-CA" b="0" i="1" baseline="-25000" dirty="0" err="1">
                  <a:solidFill>
                    <a:srgbClr val="000000"/>
                  </a:solidFill>
                  <a:effectLst/>
                  <a:latin typeface="KaTeX_Math"/>
                </a:rPr>
                <a:t>model</a:t>
              </a:r>
              <a:r>
                <a:rPr lang="en-CA" b="0" i="0" dirty="0" err="1">
                  <a:solidFill>
                    <a:srgbClr val="000000"/>
                  </a:solidFill>
                  <a:effectLst/>
                  <a:latin typeface="KaTeX_Main"/>
                </a:rPr>
                <a:t>×</a:t>
              </a:r>
              <a:r>
                <a:rPr lang="en-CA" b="0" i="1" dirty="0" err="1">
                  <a:solidFill>
                    <a:srgbClr val="000000"/>
                  </a:solidFill>
                  <a:effectLst/>
                  <a:latin typeface="KaTeX_Math"/>
                </a:rPr>
                <a:t>d</a:t>
              </a:r>
              <a:r>
                <a:rPr lang="en-CA" b="0" i="1" baseline="-25000" dirty="0" err="1">
                  <a:solidFill>
                    <a:srgbClr val="000000"/>
                  </a:solidFill>
                  <a:effectLst/>
                  <a:latin typeface="KaTeX_Math"/>
                </a:rPr>
                <a:t>k</a:t>
              </a:r>
              <a:endParaRPr lang="en-CA" baseline="-25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A87FF8-2B48-7E4B-4258-5FA38BF9DE83}"/>
                </a:ext>
              </a:extLst>
            </p:cNvPr>
            <p:cNvSpPr txBox="1"/>
            <p:nvPr/>
          </p:nvSpPr>
          <p:spPr>
            <a:xfrm>
              <a:off x="2482119" y="6488668"/>
              <a:ext cx="11999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b="0" i="1" dirty="0">
                  <a:solidFill>
                    <a:srgbClr val="000000"/>
                  </a:solidFill>
                  <a:effectLst/>
                  <a:latin typeface="KaTeX_Math"/>
                </a:rPr>
                <a:t>d</a:t>
              </a:r>
              <a:r>
                <a:rPr lang="en-CA" b="0" i="1" baseline="-25000" dirty="0">
                  <a:solidFill>
                    <a:srgbClr val="000000"/>
                  </a:solidFill>
                  <a:effectLst/>
                  <a:latin typeface="KaTeX_Math"/>
                </a:rPr>
                <a:t>k</a:t>
              </a:r>
              <a:r>
                <a:rPr lang="en-CA" b="0" i="1" dirty="0">
                  <a:solidFill>
                    <a:srgbClr val="000000"/>
                  </a:solidFill>
                  <a:effectLst/>
                  <a:latin typeface="KaTeX_Math"/>
                </a:rPr>
                <a:t> &lt;</a:t>
              </a:r>
              <a:r>
                <a:rPr lang="en-CA" b="0" i="1" dirty="0" err="1">
                  <a:solidFill>
                    <a:srgbClr val="000000"/>
                  </a:solidFill>
                  <a:effectLst/>
                  <a:latin typeface="KaTeX_Math"/>
                </a:rPr>
                <a:t>d</a:t>
              </a:r>
              <a:r>
                <a:rPr lang="en-CA" b="0" i="1" baseline="-25000" dirty="0" err="1">
                  <a:solidFill>
                    <a:srgbClr val="000000"/>
                  </a:solidFill>
                  <a:effectLst/>
                  <a:latin typeface="KaTeX_Math"/>
                </a:rPr>
                <a:t>model</a:t>
              </a:r>
              <a:endParaRPr lang="en-CA" baseline="-25000" dirty="0"/>
            </a:p>
          </p:txBody>
        </p:sp>
        <p:pic>
          <p:nvPicPr>
            <p:cNvPr id="13" name="Picture 12" descr="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50988D0E-A86F-B064-72C5-D6C800690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39" r="57239" b="4105"/>
            <a:stretch/>
          </p:blipFill>
          <p:spPr>
            <a:xfrm>
              <a:off x="1485545" y="1219775"/>
              <a:ext cx="1555740" cy="2971577"/>
            </a:xfrm>
            <a:prstGeom prst="rect">
              <a:avLst/>
            </a:prstGeom>
          </p:spPr>
        </p:pic>
        <p:pic>
          <p:nvPicPr>
            <p:cNvPr id="14" name="Picture 13" descr="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1C4A6ECD-42F8-64AB-8627-05A177514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6" t="3000" b="2048"/>
            <a:stretch/>
          </p:blipFill>
          <p:spPr>
            <a:xfrm>
              <a:off x="8926868" y="1281724"/>
              <a:ext cx="1832342" cy="478593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873028-8979-DB71-6F77-6D5418681994}"/>
                </a:ext>
              </a:extLst>
            </p:cNvPr>
            <p:cNvSpPr/>
            <p:nvPr/>
          </p:nvSpPr>
          <p:spPr>
            <a:xfrm>
              <a:off x="1485545" y="2261507"/>
              <a:ext cx="188134" cy="21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C7CF0-9081-4CDB-F5C0-F2EAB02A1C2C}"/>
                </a:ext>
              </a:extLst>
            </p:cNvPr>
            <p:cNvSpPr/>
            <p:nvPr/>
          </p:nvSpPr>
          <p:spPr>
            <a:xfrm>
              <a:off x="1446042" y="3393743"/>
              <a:ext cx="309096" cy="386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C7DD23-395F-0B72-9631-D0E23F4E3818}"/>
                </a:ext>
              </a:extLst>
            </p:cNvPr>
            <p:cNvSpPr/>
            <p:nvPr/>
          </p:nvSpPr>
          <p:spPr>
            <a:xfrm>
              <a:off x="10388266" y="5263364"/>
              <a:ext cx="309096" cy="386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62F035-E09E-B4F5-453D-9EA5FA731DD7}"/>
                </a:ext>
              </a:extLst>
            </p:cNvPr>
            <p:cNvSpPr/>
            <p:nvPr/>
          </p:nvSpPr>
          <p:spPr>
            <a:xfrm>
              <a:off x="10501331" y="3695778"/>
              <a:ext cx="188134" cy="21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30D7BB-EC5E-7F94-F22A-836ECA93D0F9}"/>
                </a:ext>
              </a:extLst>
            </p:cNvPr>
            <p:cNvSpPr txBox="1"/>
            <p:nvPr/>
          </p:nvSpPr>
          <p:spPr>
            <a:xfrm>
              <a:off x="3510643" y="1913078"/>
              <a:ext cx="726622" cy="3484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Requête </a:t>
              </a:r>
              <a:r>
                <a:rPr lang="fr-CA" sz="1200" dirty="0"/>
                <a:t>(</a:t>
              </a:r>
              <a:r>
                <a:rPr lang="fr-CA" sz="1200" b="1" dirty="0" err="1"/>
                <a:t>Q</a:t>
              </a:r>
              <a:r>
                <a:rPr lang="fr-CA" sz="1200" dirty="0" err="1"/>
                <a:t>uery</a:t>
              </a:r>
              <a:r>
                <a:rPr lang="fr-CA" sz="1200" dirty="0"/>
                <a:t>)</a:t>
              </a:r>
              <a:endParaRPr lang="fr-CA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A63CE7-E573-1BCA-875B-CB0279646850}"/>
                </a:ext>
              </a:extLst>
            </p:cNvPr>
            <p:cNvSpPr txBox="1"/>
            <p:nvPr/>
          </p:nvSpPr>
          <p:spPr>
            <a:xfrm>
              <a:off x="4038436" y="2879649"/>
              <a:ext cx="549564" cy="3484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Clés </a:t>
              </a:r>
              <a:r>
                <a:rPr lang="fr-CA" sz="1200" dirty="0"/>
                <a:t>(</a:t>
              </a:r>
              <a:r>
                <a:rPr lang="fr-CA" sz="1200" b="1" dirty="0"/>
                <a:t>K</a:t>
              </a:r>
              <a:r>
                <a:rPr lang="fr-CA" sz="1200" dirty="0"/>
                <a:t>eys)</a:t>
              </a:r>
              <a:endParaRPr lang="fr-CA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8DE1FC-3337-7C9E-DD2B-E4DC5C4BD008}"/>
                </a:ext>
              </a:extLst>
            </p:cNvPr>
            <p:cNvSpPr txBox="1"/>
            <p:nvPr/>
          </p:nvSpPr>
          <p:spPr>
            <a:xfrm>
              <a:off x="5732783" y="2879649"/>
              <a:ext cx="762119" cy="3484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Valeurs </a:t>
              </a:r>
              <a:r>
                <a:rPr lang="fr-CA" sz="1200" dirty="0"/>
                <a:t>(</a:t>
              </a:r>
              <a:r>
                <a:rPr lang="fr-CA" sz="1200" b="1" dirty="0"/>
                <a:t>V</a:t>
              </a:r>
              <a:r>
                <a:rPr lang="fr-CA" sz="1200" dirty="0"/>
                <a:t>alues)</a:t>
              </a:r>
              <a:endParaRPr lang="fr-CA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9E0261-BD01-4D02-7552-7F4098349159}"/>
                </a:ext>
              </a:extLst>
            </p:cNvPr>
            <p:cNvSpPr txBox="1"/>
            <p:nvPr/>
          </p:nvSpPr>
          <p:spPr>
            <a:xfrm>
              <a:off x="3610331" y="3831380"/>
              <a:ext cx="2373745" cy="2018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Indices d’information appris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E904BD-ED62-9B67-D2DF-6C0B5CA648FE}"/>
                </a:ext>
              </a:extLst>
            </p:cNvPr>
            <p:cNvSpPr txBox="1"/>
            <p:nvPr/>
          </p:nvSpPr>
          <p:spPr>
            <a:xfrm>
              <a:off x="6227781" y="3852917"/>
              <a:ext cx="1152372" cy="3988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Information disponible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F50189-456E-2231-6699-91B201F2CE84}"/>
                </a:ext>
              </a:extLst>
            </p:cNvPr>
            <p:cNvSpPr txBox="1"/>
            <p:nvPr/>
          </p:nvSpPr>
          <p:spPr>
            <a:xfrm>
              <a:off x="4337694" y="2204897"/>
              <a:ext cx="919017" cy="3988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Calcul de similarité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275FDBE-9214-4242-9720-BD9D740B2854}"/>
                </a:ext>
              </a:extLst>
            </p:cNvPr>
            <p:cNvSpPr/>
            <p:nvPr/>
          </p:nvSpPr>
          <p:spPr>
            <a:xfrm>
              <a:off x="6132936" y="2106386"/>
              <a:ext cx="1555741" cy="564811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fr-CA" sz="1600" dirty="0"/>
                <a:t>Mappage attention </a:t>
              </a:r>
              <a:r>
                <a:rPr lang="fr-CA" sz="1600" dirty="0">
                  <a:sym typeface="Wingdings" panose="05000000000000000000" pitchFamily="2" charset="2"/>
                </a:rPr>
                <a:t> </a:t>
              </a:r>
              <a:r>
                <a:rPr lang="fr-CA" sz="1600" dirty="0"/>
                <a:t>info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AE58D1-D67A-A37C-D1BE-D0B0589E0189}"/>
                </a:ext>
              </a:extLst>
            </p:cNvPr>
            <p:cNvSpPr txBox="1"/>
            <p:nvPr/>
          </p:nvSpPr>
          <p:spPr>
            <a:xfrm>
              <a:off x="8076885" y="2211825"/>
              <a:ext cx="1032328" cy="3988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fr-CA" sz="1600" dirty="0"/>
                <a:t>Information pertinente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516592-472D-16A3-17D6-192026B22846}"/>
                </a:ext>
              </a:extLst>
            </p:cNvPr>
            <p:cNvSpPr txBox="1"/>
            <p:nvPr/>
          </p:nvSpPr>
          <p:spPr>
            <a:xfrm>
              <a:off x="4915788" y="1585853"/>
              <a:ext cx="1842665" cy="4715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CA" sz="1600" dirty="0"/>
                <a:t>Attention = moyenne pondérée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B43FEB5-2F4B-03B4-7A66-D1188A3A21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0" t="3862" r="73278" b="65305"/>
          <a:stretch/>
        </p:blipFill>
        <p:spPr>
          <a:xfrm>
            <a:off x="7262277" y="2263026"/>
            <a:ext cx="1189279" cy="148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2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A7FC1-C668-CF2C-AECC-FE9EB2D0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Exemple de mise en œuvre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F46B7052-A318-60BC-4F49-E672A079F44D}"/>
              </a:ext>
            </a:extLst>
          </p:cNvPr>
          <p:cNvSpPr>
            <a:spLocks noChangeAspect="1"/>
          </p:cNvSpPr>
          <p:nvPr/>
        </p:nvSpPr>
        <p:spPr>
          <a:xfrm>
            <a:off x="1848821" y="1690132"/>
            <a:ext cx="7781904" cy="468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9171975-1E66-DCD6-21CA-9B74BE45BB53}"/>
              </a:ext>
            </a:extLst>
          </p:cNvPr>
          <p:cNvGrpSpPr>
            <a:grpSpLocks noChangeAspect="1"/>
          </p:cNvGrpSpPr>
          <p:nvPr/>
        </p:nvGrpSpPr>
        <p:grpSpPr>
          <a:xfrm>
            <a:off x="1848821" y="1690132"/>
            <a:ext cx="7781186" cy="4680000"/>
            <a:chOff x="1420562" y="1266325"/>
            <a:chExt cx="6303010" cy="3790950"/>
          </a:xfrm>
        </p:grpSpPr>
        <p:sp>
          <p:nvSpPr>
            <p:cNvPr id="26" name="object 10">
              <a:extLst>
                <a:ext uri="{FF2B5EF4-FFF2-40B4-BE49-F238E27FC236}">
                  <a16:creationId xmlns:a16="http://schemas.microsoft.com/office/drawing/2014/main" id="{54C4D8AB-6793-310C-4124-6BF24F52B82F}"/>
                </a:ext>
              </a:extLst>
            </p:cNvPr>
            <p:cNvSpPr/>
            <p:nvPr/>
          </p:nvSpPr>
          <p:spPr>
            <a:xfrm>
              <a:off x="1420562" y="1266325"/>
              <a:ext cx="6303010" cy="3790950"/>
            </a:xfrm>
            <a:custGeom>
              <a:avLst/>
              <a:gdLst/>
              <a:ahLst/>
              <a:cxnLst/>
              <a:rect l="l" t="t" r="r" b="b"/>
              <a:pathLst>
                <a:path w="6303009" h="3790950">
                  <a:moveTo>
                    <a:pt x="0" y="0"/>
                  </a:moveTo>
                  <a:lnTo>
                    <a:pt x="6302871" y="0"/>
                  </a:lnTo>
                  <a:lnTo>
                    <a:pt x="6302871" y="3790500"/>
                  </a:lnTo>
                  <a:lnTo>
                    <a:pt x="0" y="3790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1D579CCB-982D-4F85-792F-23B11A6CCB53}"/>
                </a:ext>
              </a:extLst>
            </p:cNvPr>
            <p:cNvSpPr/>
            <p:nvPr/>
          </p:nvSpPr>
          <p:spPr>
            <a:xfrm>
              <a:off x="1420562" y="1266325"/>
              <a:ext cx="6302871" cy="3790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2">
              <a:extLst>
                <a:ext uri="{FF2B5EF4-FFF2-40B4-BE49-F238E27FC236}">
                  <a16:creationId xmlns:a16="http://schemas.microsoft.com/office/drawing/2014/main" id="{99B8FCDA-F343-BF02-A634-7166DCA9D8A9}"/>
                </a:ext>
              </a:extLst>
            </p:cNvPr>
            <p:cNvSpPr/>
            <p:nvPr/>
          </p:nvSpPr>
          <p:spPr>
            <a:xfrm>
              <a:off x="3067424" y="4810125"/>
              <a:ext cx="4170045" cy="247015"/>
            </a:xfrm>
            <a:custGeom>
              <a:avLst/>
              <a:gdLst/>
              <a:ahLst/>
              <a:cxnLst/>
              <a:rect l="l" t="t" r="r" b="b"/>
              <a:pathLst>
                <a:path w="4170045" h="247014">
                  <a:moveTo>
                    <a:pt x="0" y="0"/>
                  </a:moveTo>
                  <a:lnTo>
                    <a:pt x="4169874" y="0"/>
                  </a:lnTo>
                  <a:lnTo>
                    <a:pt x="4169874" y="246699"/>
                  </a:lnTo>
                  <a:lnTo>
                    <a:pt x="0" y="246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DF55AE55-1172-F886-2A5F-C1C9E67D8579}"/>
                </a:ext>
              </a:extLst>
            </p:cNvPr>
            <p:cNvSpPr/>
            <p:nvPr/>
          </p:nvSpPr>
          <p:spPr>
            <a:xfrm>
              <a:off x="3067425" y="4810125"/>
              <a:ext cx="4169874" cy="2466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B12B35DE-150E-E22D-8349-7F54C0BBF667}"/>
                </a:ext>
              </a:extLst>
            </p:cNvPr>
            <p:cNvSpPr/>
            <p:nvPr/>
          </p:nvSpPr>
          <p:spPr>
            <a:xfrm>
              <a:off x="3467100" y="4600575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59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EF4695FF-F59D-F79E-A5E2-95058072C32E}"/>
                </a:ext>
              </a:extLst>
            </p:cNvPr>
            <p:cNvSpPr/>
            <p:nvPr/>
          </p:nvSpPr>
          <p:spPr>
            <a:xfrm>
              <a:off x="3467100" y="4600575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1449"/>
                  </a:lnTo>
                </a:path>
              </a:pathLst>
            </a:custGeom>
            <a:ln w="9524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6">
              <a:extLst>
                <a:ext uri="{FF2B5EF4-FFF2-40B4-BE49-F238E27FC236}">
                  <a16:creationId xmlns:a16="http://schemas.microsoft.com/office/drawing/2014/main" id="{A0797026-83AB-66E4-3312-A3DDAB1302A8}"/>
                </a:ext>
              </a:extLst>
            </p:cNvPr>
            <p:cNvSpPr/>
            <p:nvPr/>
          </p:nvSpPr>
          <p:spPr>
            <a:xfrm>
              <a:off x="3451367" y="477202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93F58078-1DEE-7176-5226-002728EC6774}"/>
                </a:ext>
              </a:extLst>
            </p:cNvPr>
            <p:cNvSpPr/>
            <p:nvPr/>
          </p:nvSpPr>
          <p:spPr>
            <a:xfrm>
              <a:off x="5086350" y="4600575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59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6FA6A53B-3C08-CA52-7DF2-47771AD001FC}"/>
                </a:ext>
              </a:extLst>
            </p:cNvPr>
            <p:cNvSpPr/>
            <p:nvPr/>
          </p:nvSpPr>
          <p:spPr>
            <a:xfrm>
              <a:off x="5086350" y="4600575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1449"/>
                  </a:lnTo>
                </a:path>
              </a:pathLst>
            </a:custGeom>
            <a:ln w="9524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6B496BD8-7E44-1CA2-90C6-0DACDA586FEF}"/>
                </a:ext>
              </a:extLst>
            </p:cNvPr>
            <p:cNvSpPr/>
            <p:nvPr/>
          </p:nvSpPr>
          <p:spPr>
            <a:xfrm>
              <a:off x="5070617" y="477202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9D7B9CEC-1231-A89E-FB0A-71B4D40C29D5}"/>
                </a:ext>
              </a:extLst>
            </p:cNvPr>
            <p:cNvSpPr/>
            <p:nvPr/>
          </p:nvSpPr>
          <p:spPr>
            <a:xfrm>
              <a:off x="6710350" y="4600575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59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4138D31F-274A-B816-BEB7-A8E6627FFFA7}"/>
                </a:ext>
              </a:extLst>
            </p:cNvPr>
            <p:cNvSpPr/>
            <p:nvPr/>
          </p:nvSpPr>
          <p:spPr>
            <a:xfrm>
              <a:off x="6710350" y="4600575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1449"/>
                  </a:lnTo>
                </a:path>
              </a:pathLst>
            </a:custGeom>
            <a:ln w="9524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2">
              <a:extLst>
                <a:ext uri="{FF2B5EF4-FFF2-40B4-BE49-F238E27FC236}">
                  <a16:creationId xmlns:a16="http://schemas.microsoft.com/office/drawing/2014/main" id="{73CD0276-B1D9-555E-03D1-E931BCA011E9}"/>
                </a:ext>
              </a:extLst>
            </p:cNvPr>
            <p:cNvSpPr/>
            <p:nvPr/>
          </p:nvSpPr>
          <p:spPr>
            <a:xfrm>
              <a:off x="6694617" y="477202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4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434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3">
              <a:extLst>
                <a:ext uri="{FF2B5EF4-FFF2-40B4-BE49-F238E27FC236}">
                  <a16:creationId xmlns:a16="http://schemas.microsoft.com/office/drawing/2014/main" id="{3198F217-6961-D2A0-F4A8-FC13CDC56ECF}"/>
                </a:ext>
              </a:extLst>
            </p:cNvPr>
            <p:cNvSpPr/>
            <p:nvPr/>
          </p:nvSpPr>
          <p:spPr>
            <a:xfrm>
              <a:off x="3467100" y="4644275"/>
              <a:ext cx="462280" cy="90805"/>
            </a:xfrm>
            <a:custGeom>
              <a:avLst/>
              <a:gdLst/>
              <a:ahLst/>
              <a:cxnLst/>
              <a:rect l="l" t="t" r="r" b="b"/>
              <a:pathLst>
                <a:path w="462279" h="90804">
                  <a:moveTo>
                    <a:pt x="0" y="0"/>
                  </a:moveTo>
                  <a:lnTo>
                    <a:pt x="461999" y="0"/>
                  </a:lnTo>
                  <a:lnTo>
                    <a:pt x="461999" y="90599"/>
                  </a:lnTo>
                  <a:lnTo>
                    <a:pt x="0" y="9059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0">
              <a:extLst>
                <a:ext uri="{FF2B5EF4-FFF2-40B4-BE49-F238E27FC236}">
                  <a16:creationId xmlns:a16="http://schemas.microsoft.com/office/drawing/2014/main" id="{378CB821-9696-322F-74B0-39D8A77DDC8D}"/>
                </a:ext>
              </a:extLst>
            </p:cNvPr>
            <p:cNvSpPr txBox="1"/>
            <p:nvPr/>
          </p:nvSpPr>
          <p:spPr>
            <a:xfrm>
              <a:off x="3562034" y="4648280"/>
              <a:ext cx="272415" cy="889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500" dirty="0">
                  <a:solidFill>
                    <a:srgbClr val="434655"/>
                  </a:solidFill>
                  <a:latin typeface="Arial"/>
                  <a:cs typeface="Arial"/>
                </a:rPr>
                <a:t>query</a:t>
              </a:r>
              <a:r>
                <a:rPr sz="500" spc="-5" dirty="0">
                  <a:solidFill>
                    <a:srgbClr val="434655"/>
                  </a:solidFill>
                  <a:latin typeface="Arial"/>
                  <a:cs typeface="Arial"/>
                </a:rPr>
                <a:t> </a:t>
              </a:r>
              <a:r>
                <a:rPr sz="500" dirty="0">
                  <a:solidFill>
                    <a:srgbClr val="434655"/>
                  </a:solidFill>
                  <a:latin typeface="Arial"/>
                  <a:cs typeface="Arial"/>
                </a:rPr>
                <a:t>#1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41" name="object 31">
              <a:extLst>
                <a:ext uri="{FF2B5EF4-FFF2-40B4-BE49-F238E27FC236}">
                  <a16:creationId xmlns:a16="http://schemas.microsoft.com/office/drawing/2014/main" id="{B4B5F3C0-1197-7FD6-3A5B-AA376AE01DD3}"/>
                </a:ext>
              </a:extLst>
            </p:cNvPr>
            <p:cNvSpPr txBox="1"/>
            <p:nvPr/>
          </p:nvSpPr>
          <p:spPr>
            <a:xfrm>
              <a:off x="5183659" y="4648280"/>
              <a:ext cx="272415" cy="8890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500" dirty="0">
                  <a:solidFill>
                    <a:srgbClr val="434655"/>
                  </a:solidFill>
                  <a:latin typeface="Arial"/>
                  <a:cs typeface="Arial"/>
                </a:rPr>
                <a:t>query</a:t>
              </a:r>
              <a:r>
                <a:rPr sz="500" spc="-5" dirty="0">
                  <a:solidFill>
                    <a:srgbClr val="434655"/>
                  </a:solidFill>
                  <a:latin typeface="Arial"/>
                  <a:cs typeface="Arial"/>
                </a:rPr>
                <a:t> </a:t>
              </a:r>
              <a:r>
                <a:rPr sz="500" dirty="0">
                  <a:solidFill>
                    <a:srgbClr val="434655"/>
                  </a:solidFill>
                  <a:latin typeface="Arial"/>
                  <a:cs typeface="Arial"/>
                </a:rPr>
                <a:t>#2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42" name="object 32">
              <a:extLst>
                <a:ext uri="{FF2B5EF4-FFF2-40B4-BE49-F238E27FC236}">
                  <a16:creationId xmlns:a16="http://schemas.microsoft.com/office/drawing/2014/main" id="{BCD7304F-5561-0C36-A73F-6106FF573BD5}"/>
                </a:ext>
              </a:extLst>
            </p:cNvPr>
            <p:cNvSpPr txBox="1"/>
            <p:nvPr/>
          </p:nvSpPr>
          <p:spPr>
            <a:xfrm>
              <a:off x="6805284" y="4648280"/>
              <a:ext cx="272415" cy="889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500" dirty="0">
                  <a:solidFill>
                    <a:srgbClr val="434655"/>
                  </a:solidFill>
                  <a:latin typeface="Arial"/>
                  <a:cs typeface="Arial"/>
                </a:rPr>
                <a:t>query</a:t>
              </a:r>
              <a:r>
                <a:rPr sz="500" spc="-5" dirty="0">
                  <a:solidFill>
                    <a:srgbClr val="434655"/>
                  </a:solidFill>
                  <a:latin typeface="Arial"/>
                  <a:cs typeface="Arial"/>
                </a:rPr>
                <a:t> </a:t>
              </a:r>
              <a:r>
                <a:rPr sz="500" dirty="0">
                  <a:solidFill>
                    <a:srgbClr val="434655"/>
                  </a:solidFill>
                  <a:latin typeface="Arial"/>
                  <a:cs typeface="Arial"/>
                </a:rPr>
                <a:t>#3</a:t>
              </a:r>
              <a:endParaRPr sz="500">
                <a:latin typeface="Arial"/>
                <a:cs typeface="Arial"/>
              </a:endParaRPr>
            </a:p>
          </p:txBody>
        </p:sp>
      </p:grpSp>
      <p:sp>
        <p:nvSpPr>
          <p:cNvPr id="43" name="object 11">
            <a:extLst>
              <a:ext uri="{FF2B5EF4-FFF2-40B4-BE49-F238E27FC236}">
                <a16:creationId xmlns:a16="http://schemas.microsoft.com/office/drawing/2014/main" id="{47E78811-F91C-70AA-DB2E-6CC7C7B1A004}"/>
              </a:ext>
            </a:extLst>
          </p:cNvPr>
          <p:cNvSpPr>
            <a:spLocks noChangeAspect="1"/>
          </p:cNvSpPr>
          <p:nvPr/>
        </p:nvSpPr>
        <p:spPr>
          <a:xfrm>
            <a:off x="1847908" y="1690132"/>
            <a:ext cx="7781927" cy="468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B2FD1CC7-0629-ACA2-3D94-D200421C2526}"/>
              </a:ext>
            </a:extLst>
          </p:cNvPr>
          <p:cNvSpPr>
            <a:spLocks noChangeAspect="1"/>
          </p:cNvSpPr>
          <p:nvPr/>
        </p:nvSpPr>
        <p:spPr>
          <a:xfrm>
            <a:off x="1847907" y="1690132"/>
            <a:ext cx="7781928" cy="468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id="{0647278C-21F8-060C-3ED6-02BDB2F9E8FB}"/>
              </a:ext>
            </a:extLst>
          </p:cNvPr>
          <p:cNvSpPr>
            <a:spLocks noChangeAspect="1"/>
          </p:cNvSpPr>
          <p:nvPr/>
        </p:nvSpPr>
        <p:spPr>
          <a:xfrm>
            <a:off x="1847897" y="1689576"/>
            <a:ext cx="7781938" cy="468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BACF7A38-B076-A49B-48DE-43968FA771D1}"/>
              </a:ext>
            </a:extLst>
          </p:cNvPr>
          <p:cNvSpPr>
            <a:spLocks noChangeAspect="1"/>
          </p:cNvSpPr>
          <p:nvPr/>
        </p:nvSpPr>
        <p:spPr>
          <a:xfrm>
            <a:off x="1847922" y="1689020"/>
            <a:ext cx="7781913" cy="468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7AD1F8CC-6E05-B19D-EE67-7DA661164E91}"/>
              </a:ext>
            </a:extLst>
          </p:cNvPr>
          <p:cNvSpPr>
            <a:spLocks noChangeAspect="1"/>
          </p:cNvSpPr>
          <p:nvPr/>
        </p:nvSpPr>
        <p:spPr>
          <a:xfrm>
            <a:off x="1847917" y="1689020"/>
            <a:ext cx="7781918" cy="4680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5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6217634"/>
            <a:ext cx="1596639" cy="640365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07477" y="912619"/>
            <a:ext cx="10140462" cy="56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Représentations de l’auto-attention</a:t>
            </a:r>
            <a:endParaRPr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85613" y="1766600"/>
            <a:ext cx="5605780" cy="328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7876"/>
            <a:r>
              <a:rPr sz="2133" spc="107" dirty="0">
                <a:solidFill>
                  <a:srgbClr val="024592"/>
                </a:solidFill>
                <a:latin typeface="Arial Unicode MS"/>
                <a:cs typeface="Arial Unicode MS"/>
              </a:rPr>
              <a:t>input</a:t>
            </a:r>
            <a:r>
              <a:rPr sz="2133" spc="-47" dirty="0">
                <a:solidFill>
                  <a:srgbClr val="024592"/>
                </a:solidFill>
                <a:latin typeface="Arial Unicode MS"/>
                <a:cs typeface="Arial Unicode MS"/>
              </a:rPr>
              <a:t> </a:t>
            </a:r>
            <a:r>
              <a:rPr sz="2133" spc="33" dirty="0">
                <a:solidFill>
                  <a:srgbClr val="024592"/>
                </a:solidFill>
                <a:latin typeface="Arial Unicode MS"/>
                <a:cs typeface="Arial Unicode MS"/>
              </a:rPr>
              <a:t>sequence</a:t>
            </a:r>
            <a:endParaRPr sz="2133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80217" y="1763126"/>
            <a:ext cx="5605232" cy="452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1452569" y="1767234"/>
            <a:ext cx="231140" cy="4466167"/>
          </a:xfrm>
          <a:custGeom>
            <a:avLst/>
            <a:gdLst/>
            <a:ahLst/>
            <a:cxnLst/>
            <a:rect l="l" t="t" r="r" b="b"/>
            <a:pathLst>
              <a:path w="173355" h="3349625">
                <a:moveTo>
                  <a:pt x="172799" y="3349324"/>
                </a:moveTo>
                <a:lnTo>
                  <a:pt x="131697" y="3338939"/>
                </a:lnTo>
                <a:lnTo>
                  <a:pt x="101258" y="3311382"/>
                </a:lnTo>
                <a:lnTo>
                  <a:pt x="86875" y="3272044"/>
                </a:lnTo>
                <a:lnTo>
                  <a:pt x="86399" y="1779482"/>
                </a:lnTo>
                <a:lnTo>
                  <a:pt x="85179" y="1764929"/>
                </a:lnTo>
                <a:lnTo>
                  <a:pt x="68471" y="1726782"/>
                </a:lnTo>
                <a:lnTo>
                  <a:pt x="36388" y="1701096"/>
                </a:lnTo>
                <a:lnTo>
                  <a:pt x="0" y="1693082"/>
                </a:lnTo>
                <a:lnTo>
                  <a:pt x="14552" y="1691862"/>
                </a:lnTo>
                <a:lnTo>
                  <a:pt x="52700" y="1675154"/>
                </a:lnTo>
                <a:lnTo>
                  <a:pt x="78386" y="1643070"/>
                </a:lnTo>
                <a:lnTo>
                  <a:pt x="86399" y="85924"/>
                </a:lnTo>
                <a:lnTo>
                  <a:pt x="96784" y="44821"/>
                </a:lnTo>
                <a:lnTo>
                  <a:pt x="124341" y="14382"/>
                </a:lnTo>
                <a:lnTo>
                  <a:pt x="149590" y="2677"/>
                </a:lnTo>
                <a:lnTo>
                  <a:pt x="163679" y="0"/>
                </a:lnTo>
              </a:path>
            </a:pathLst>
          </a:custGeom>
          <a:ln w="19049">
            <a:solidFill>
              <a:srgbClr val="43465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8159766" y="1586833"/>
            <a:ext cx="3868420" cy="4642272"/>
          </a:xfrm>
          <a:custGeom>
            <a:avLst/>
            <a:gdLst/>
            <a:ahLst/>
            <a:cxnLst/>
            <a:rect l="l" t="t" r="r" b="b"/>
            <a:pathLst>
              <a:path w="2901315" h="3481704">
                <a:moveTo>
                  <a:pt x="0" y="0"/>
                </a:moveTo>
                <a:lnTo>
                  <a:pt x="2901299" y="0"/>
                </a:lnTo>
                <a:lnTo>
                  <a:pt x="2901299" y="3481499"/>
                </a:lnTo>
                <a:lnTo>
                  <a:pt x="0" y="34814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15"/>
          <p:cNvSpPr txBox="1"/>
          <p:nvPr/>
        </p:nvSpPr>
        <p:spPr>
          <a:xfrm>
            <a:off x="7313098" y="1780547"/>
            <a:ext cx="4803826" cy="4662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47" marR="270927" indent="-488514">
              <a:spcBef>
                <a:spcPts val="600"/>
              </a:spcBef>
              <a:buClr>
                <a:srgbClr val="858FBB"/>
              </a:buClr>
              <a:buFont typeface="Arial"/>
              <a:buChar char="●"/>
              <a:tabLst>
                <a:tab pos="506294" algn="l"/>
              </a:tabLst>
            </a:pPr>
            <a:r>
              <a:rPr lang="fr-CA" sz="2400" spc="93" dirty="0">
                <a:solidFill>
                  <a:srgbClr val="434655"/>
                </a:solidFill>
                <a:latin typeface="Arial Unicode MS"/>
                <a:cs typeface="Arial Unicode MS"/>
              </a:rPr>
              <a:t>Attention du jeton «</a:t>
            </a:r>
            <a:r>
              <a:rPr lang="fr-CA" sz="2400" spc="93" dirty="0" err="1">
                <a:solidFill>
                  <a:srgbClr val="434655"/>
                </a:solidFill>
                <a:latin typeface="Arial Unicode MS"/>
                <a:cs typeface="Arial Unicode MS"/>
              </a:rPr>
              <a:t>it</a:t>
            </a:r>
            <a:r>
              <a:rPr lang="fr-CA" sz="2400" spc="93" dirty="0">
                <a:solidFill>
                  <a:srgbClr val="434655"/>
                </a:solidFill>
                <a:latin typeface="Arial Unicode MS"/>
                <a:cs typeface="Arial Unicode MS"/>
              </a:rPr>
              <a:t>» met </a:t>
            </a:r>
            <a:r>
              <a:rPr lang="fr-CA" sz="2400" spc="73" dirty="0">
                <a:solidFill>
                  <a:srgbClr val="434655"/>
                </a:solidFill>
                <a:latin typeface="Arial Unicode MS"/>
                <a:cs typeface="Arial Unicode MS"/>
              </a:rPr>
              <a:t>plus de poids sur « the » et « animal » 
Pas d’effet de longueur de phrase comme dans RNN ou LSTM</a:t>
            </a:r>
          </a:p>
          <a:p>
            <a:pPr marL="505447" marR="270927" indent="-488514">
              <a:spcBef>
                <a:spcPts val="600"/>
              </a:spcBef>
              <a:buClr>
                <a:srgbClr val="858FBB"/>
              </a:buClr>
              <a:buFont typeface="Arial"/>
              <a:buChar char="●"/>
              <a:tabLst>
                <a:tab pos="506294" algn="l"/>
              </a:tabLst>
            </a:pPr>
            <a:r>
              <a:rPr lang="fr-CA" sz="2400" spc="73" dirty="0">
                <a:solidFill>
                  <a:srgbClr val="434655"/>
                </a:solidFill>
                <a:latin typeface="Arial Unicode MS"/>
                <a:cs typeface="Arial Unicode MS"/>
              </a:rPr>
              <a:t>Calculs parallèles possibles, car pas de mémoire requise</a:t>
            </a:r>
          </a:p>
          <a:p>
            <a:pPr marL="505447" marR="270927" indent="-488514">
              <a:spcBef>
                <a:spcPts val="600"/>
              </a:spcBef>
              <a:buClr>
                <a:srgbClr val="858FBB"/>
              </a:buClr>
              <a:buFont typeface="Arial"/>
              <a:buChar char="●"/>
              <a:tabLst>
                <a:tab pos="506294" algn="l"/>
              </a:tabLst>
            </a:pPr>
            <a:r>
              <a:rPr lang="fr-CA" sz="2400" spc="73" dirty="0">
                <a:solidFill>
                  <a:srgbClr val="434655"/>
                </a:solidFill>
                <a:latin typeface="Arial Unicode MS"/>
                <a:cs typeface="Arial Unicode MS"/>
              </a:rPr>
              <a:t>Mais plusieurs types et points de mire requis pour des résultats optimaux</a:t>
            </a:r>
            <a:endParaRPr sz="2400" dirty="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50509" y="2115525"/>
            <a:ext cx="715433" cy="2588260"/>
          </a:xfrm>
          <a:custGeom>
            <a:avLst/>
            <a:gdLst/>
            <a:ahLst/>
            <a:cxnLst/>
            <a:rect l="l" t="t" r="r" b="b"/>
            <a:pathLst>
              <a:path w="536575" h="1941195">
                <a:moveTo>
                  <a:pt x="341740" y="0"/>
                </a:moveTo>
                <a:lnTo>
                  <a:pt x="304333" y="16704"/>
                </a:lnTo>
                <a:lnTo>
                  <a:pt x="265742" y="45921"/>
                </a:lnTo>
                <a:lnTo>
                  <a:pt x="237641" y="74711"/>
                </a:lnTo>
                <a:lnTo>
                  <a:pt x="208884" y="111407"/>
                </a:lnTo>
                <a:lnTo>
                  <a:pt x="181631" y="152402"/>
                </a:lnTo>
                <a:lnTo>
                  <a:pt x="162190" y="185873"/>
                </a:lnTo>
                <a:lnTo>
                  <a:pt x="143612" y="221603"/>
                </a:lnTo>
                <a:lnTo>
                  <a:pt x="125907" y="259525"/>
                </a:lnTo>
                <a:lnTo>
                  <a:pt x="109082" y="299568"/>
                </a:lnTo>
                <a:lnTo>
                  <a:pt x="88059" y="356110"/>
                </a:lnTo>
                <a:lnTo>
                  <a:pt x="68808" y="415937"/>
                </a:lnTo>
                <a:lnTo>
                  <a:pt x="51524" y="478687"/>
                </a:lnTo>
                <a:lnTo>
                  <a:pt x="36401" y="543992"/>
                </a:lnTo>
                <a:lnTo>
                  <a:pt x="23633" y="611489"/>
                </a:lnTo>
                <a:lnTo>
                  <a:pt x="13415" y="680811"/>
                </a:lnTo>
                <a:lnTo>
                  <a:pt x="5940" y="751594"/>
                </a:lnTo>
                <a:lnTo>
                  <a:pt x="1404" y="823473"/>
                </a:lnTo>
                <a:lnTo>
                  <a:pt x="0" y="896082"/>
                </a:lnTo>
                <a:lnTo>
                  <a:pt x="533" y="932546"/>
                </a:lnTo>
                <a:lnTo>
                  <a:pt x="4184" y="1005566"/>
                </a:lnTo>
                <a:lnTo>
                  <a:pt x="11270" y="1078403"/>
                </a:lnTo>
                <a:lnTo>
                  <a:pt x="21641" y="1150692"/>
                </a:lnTo>
                <a:lnTo>
                  <a:pt x="35138" y="1222069"/>
                </a:lnTo>
                <a:lnTo>
                  <a:pt x="51603" y="1292167"/>
                </a:lnTo>
                <a:lnTo>
                  <a:pt x="70880" y="1360622"/>
                </a:lnTo>
                <a:lnTo>
                  <a:pt x="92810" y="1427069"/>
                </a:lnTo>
                <a:lnTo>
                  <a:pt x="117234" y="1491142"/>
                </a:lnTo>
                <a:lnTo>
                  <a:pt x="143997" y="1552476"/>
                </a:lnTo>
                <a:lnTo>
                  <a:pt x="172939" y="1610706"/>
                </a:lnTo>
                <a:lnTo>
                  <a:pt x="195981" y="1652122"/>
                </a:lnTo>
                <a:lnTo>
                  <a:pt x="220094" y="1691433"/>
                </a:lnTo>
                <a:lnTo>
                  <a:pt x="245211" y="1728484"/>
                </a:lnTo>
                <a:lnTo>
                  <a:pt x="271266" y="1763121"/>
                </a:lnTo>
                <a:lnTo>
                  <a:pt x="298192" y="1795191"/>
                </a:lnTo>
                <a:lnTo>
                  <a:pt x="325922" y="1824539"/>
                </a:lnTo>
                <a:lnTo>
                  <a:pt x="354390" y="1851011"/>
                </a:lnTo>
                <a:lnTo>
                  <a:pt x="385110" y="1875623"/>
                </a:lnTo>
                <a:lnTo>
                  <a:pt x="417304" y="1897178"/>
                </a:lnTo>
                <a:lnTo>
                  <a:pt x="461176" y="1919787"/>
                </a:lnTo>
                <a:lnTo>
                  <a:pt x="498205" y="1932892"/>
                </a:lnTo>
                <a:lnTo>
                  <a:pt x="529065" y="1939696"/>
                </a:lnTo>
                <a:lnTo>
                  <a:pt x="531257" y="1940044"/>
                </a:lnTo>
                <a:lnTo>
                  <a:pt x="533452" y="1940365"/>
                </a:lnTo>
                <a:lnTo>
                  <a:pt x="535649" y="1940656"/>
                </a:lnTo>
                <a:lnTo>
                  <a:pt x="536164" y="1940721"/>
                </a:lnTo>
              </a:path>
            </a:pathLst>
          </a:custGeom>
          <a:ln w="9524">
            <a:solidFill>
              <a:srgbClr val="43465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2889958" y="2103469"/>
            <a:ext cx="41487" cy="28787"/>
          </a:xfrm>
          <a:custGeom>
            <a:avLst/>
            <a:gdLst/>
            <a:ahLst/>
            <a:cxnLst/>
            <a:rect l="l" t="t" r="r" b="b"/>
            <a:pathLst>
              <a:path w="31114" h="21590">
                <a:moveTo>
                  <a:pt x="12154" y="9041"/>
                </a:moveTo>
                <a:lnTo>
                  <a:pt x="3113" y="21195"/>
                </a:lnTo>
                <a:lnTo>
                  <a:pt x="30674" y="6321"/>
                </a:lnTo>
                <a:lnTo>
                  <a:pt x="0" y="0"/>
                </a:lnTo>
                <a:lnTo>
                  <a:pt x="12154" y="9041"/>
                </a:lnTo>
                <a:close/>
              </a:path>
            </a:pathLst>
          </a:custGeom>
          <a:ln w="9524">
            <a:solidFill>
              <a:srgbClr val="43465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3150208" y="4687967"/>
            <a:ext cx="40640" cy="28787"/>
          </a:xfrm>
          <a:custGeom>
            <a:avLst/>
            <a:gdLst/>
            <a:ahLst/>
            <a:cxnLst/>
            <a:rect l="l" t="t" r="r" b="b"/>
            <a:pathLst>
              <a:path w="30480" h="21589">
                <a:moveTo>
                  <a:pt x="11389" y="11389"/>
                </a:moveTo>
                <a:lnTo>
                  <a:pt x="0" y="21377"/>
                </a:lnTo>
                <a:lnTo>
                  <a:pt x="30067" y="12613"/>
                </a:lnTo>
                <a:lnTo>
                  <a:pt x="1401" y="0"/>
                </a:lnTo>
                <a:lnTo>
                  <a:pt x="11389" y="11389"/>
                </a:lnTo>
                <a:close/>
              </a:path>
            </a:pathLst>
          </a:custGeom>
          <a:ln w="9524">
            <a:solidFill>
              <a:srgbClr val="43465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 txBox="1"/>
          <p:nvPr/>
        </p:nvSpPr>
        <p:spPr>
          <a:xfrm>
            <a:off x="4876801" y="6398835"/>
            <a:ext cx="395996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200" spc="27" dirty="0">
                <a:solidFill>
                  <a:srgbClr val="009668"/>
                </a:solidFill>
                <a:latin typeface="Arial Unicode MS"/>
                <a:cs typeface="Arial Unicode MS"/>
                <a:hlinkClick r:id="rId4"/>
              </a:rPr>
              <a:t>https://jalammar.github.io/illustrated-transformer/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43500" y="5512327"/>
            <a:ext cx="1749634" cy="65646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22668" marR="120224" indent="-93978"/>
            <a:r>
              <a:rPr lang="fr-CA" sz="2133" spc="93" dirty="0">
                <a:solidFill>
                  <a:srgbClr val="024592"/>
                </a:solidFill>
                <a:latin typeface="Arial Unicode MS"/>
                <a:cs typeface="Arial Unicode MS"/>
              </a:rPr>
              <a:t>Poids d’attention</a:t>
            </a:r>
            <a:endParaRPr sz="2133" dirty="0">
              <a:latin typeface="Arial Unicode MS"/>
              <a:cs typeface="Arial Unicode M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07852E3-48D6-1A79-264C-8B5B07F77C0F}"/>
              </a:ext>
            </a:extLst>
          </p:cNvPr>
          <p:cNvSpPr txBox="1"/>
          <p:nvPr/>
        </p:nvSpPr>
        <p:spPr>
          <a:xfrm>
            <a:off x="8940800" y="418818"/>
            <a:ext cx="2971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fr-CA" sz="2400" dirty="0">
                <a:hlinkClick r:id="rId5"/>
              </a:rPr>
              <a:t>Lien pour </a:t>
            </a:r>
            <a:r>
              <a:rPr lang="fr-CA" sz="2400" dirty="0" err="1">
                <a:hlinkClick r:id="rId5"/>
              </a:rPr>
              <a:t>visualations</a:t>
            </a:r>
            <a:r>
              <a:rPr lang="fr-CA" sz="2400" dirty="0">
                <a:hlinkClick r:id="rId5"/>
              </a:rPr>
              <a:t> personnalisées!</a:t>
            </a:r>
            <a:endParaRPr lang="fr-CA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30BA-CF46-EB9C-B117-67DA530ABA5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57308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Spécificité</a:t>
            </a:r>
            <a:r>
              <a:rPr lang="fr-CA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0EA9A-1A50-0527-8EBB-3C4CE549059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5567218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dirty="0"/>
              <a:t>Trois types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CA" dirty="0"/>
              <a:t>Auto-attention à l’encodeur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CA" dirty="0"/>
              <a:t>Auto-attention au décodeur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CA" dirty="0"/>
              <a:t>Attention croisée encodeur-décodeur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dirty="0"/>
              <a:t>Dans tous les cas, le but est de pondérer les valeurs de V par la force du lien existant entre Q et K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dirty="0"/>
              <a:t>Le calcul se fait sur des matrices au leu de vecteurs pour le produit scalaire classique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8270DD-A350-448B-0ED4-A0E2DE038436}"/>
              </a:ext>
            </a:extLst>
          </p:cNvPr>
          <p:cNvGrpSpPr/>
          <p:nvPr/>
        </p:nvGrpSpPr>
        <p:grpSpPr>
          <a:xfrm>
            <a:off x="6612881" y="43196"/>
            <a:ext cx="5530331" cy="6771608"/>
            <a:chOff x="6612881" y="43196"/>
            <a:chExt cx="5530331" cy="67716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396D0B-7B40-EE2B-C125-C634C710F835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6612881" y="43196"/>
              <a:ext cx="5530331" cy="6771608"/>
              <a:chOff x="33279" y="-43296"/>
              <a:chExt cx="5636667" cy="697341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9F2D140-1BEE-AD7F-5B91-C8043D461D5C}"/>
                  </a:ext>
                </a:extLst>
              </p:cNvPr>
              <p:cNvGrpSpPr/>
              <p:nvPr/>
            </p:nvGrpSpPr>
            <p:grpSpPr>
              <a:xfrm>
                <a:off x="33279" y="0"/>
                <a:ext cx="2575091" cy="6858000"/>
                <a:chOff x="33279" y="0"/>
                <a:chExt cx="2575091" cy="6858000"/>
              </a:xfrm>
            </p:grpSpPr>
            <p:pic>
              <p:nvPicPr>
                <p:cNvPr id="25" name="Picture 24" descr="Diagram&#10;&#10;Description automatically generated">
                  <a:extLst>
                    <a:ext uri="{FF2B5EF4-FFF2-40B4-BE49-F238E27FC236}">
                      <a16:creationId xmlns:a16="http://schemas.microsoft.com/office/drawing/2014/main" id="{4C3470CB-945A-E3E8-519D-602FAAAC30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273"/>
                <a:stretch/>
              </p:blipFill>
              <p:spPr>
                <a:xfrm>
                  <a:off x="200087" y="0"/>
                  <a:ext cx="2408283" cy="6858000"/>
                </a:xfrm>
                <a:prstGeom prst="rect">
                  <a:avLst/>
                </a:prstGeom>
              </p:spPr>
            </p:pic>
            <p:sp>
              <p:nvSpPr>
                <p:cNvPr id="26" name="TextBox 32">
                  <a:extLst>
                    <a:ext uri="{FF2B5EF4-FFF2-40B4-BE49-F238E27FC236}">
                      <a16:creationId xmlns:a16="http://schemas.microsoft.com/office/drawing/2014/main" id="{3DC05D30-FE13-5526-88BF-0569FFCFE3AE}"/>
                    </a:ext>
                  </a:extLst>
                </p:cNvPr>
                <p:cNvSpPr txBox="1"/>
                <p:nvPr/>
              </p:nvSpPr>
              <p:spPr>
                <a:xfrm>
                  <a:off x="1231146" y="2733519"/>
                  <a:ext cx="931332" cy="143519"/>
                </a:xfrm>
                <a:prstGeom prst="rect">
                  <a:avLst/>
                </a:prstGeom>
                <a:solidFill>
                  <a:srgbClr val="F2F4C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Add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 &amp; </a:t>
                  </a: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Norm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33">
                  <a:extLst>
                    <a:ext uri="{FF2B5EF4-FFF2-40B4-BE49-F238E27FC236}">
                      <a16:creationId xmlns:a16="http://schemas.microsoft.com/office/drawing/2014/main" id="{40B71112-EFE2-E848-7CD3-B7529F069725}"/>
                    </a:ext>
                  </a:extLst>
                </p:cNvPr>
                <p:cNvSpPr txBox="1"/>
                <p:nvPr/>
              </p:nvSpPr>
              <p:spPr>
                <a:xfrm>
                  <a:off x="1231792" y="3856994"/>
                  <a:ext cx="930685" cy="136415"/>
                </a:xfrm>
                <a:prstGeom prst="rect">
                  <a:avLst/>
                </a:prstGeom>
                <a:solidFill>
                  <a:srgbClr val="F2F4C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Add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 &amp; </a:t>
                  </a: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Norm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1">
                  <a:extLst>
                    <a:ext uri="{FF2B5EF4-FFF2-40B4-BE49-F238E27FC236}">
                      <a16:creationId xmlns:a16="http://schemas.microsoft.com/office/drawing/2014/main" id="{46F91CB4-AEBD-C5F3-6F12-CD5CF7C62F73}"/>
                    </a:ext>
                  </a:extLst>
                </p:cNvPr>
                <p:cNvSpPr txBox="1"/>
                <p:nvPr/>
              </p:nvSpPr>
              <p:spPr>
                <a:xfrm>
                  <a:off x="1195574" y="4116439"/>
                  <a:ext cx="1003155" cy="368414"/>
                </a:xfrm>
                <a:prstGeom prst="rect">
                  <a:avLst/>
                </a:prstGeom>
                <a:solidFill>
                  <a:srgbClr val="FFE2BB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Attention multi-têtes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Box 4">
                  <a:extLst>
                    <a:ext uri="{FF2B5EF4-FFF2-40B4-BE49-F238E27FC236}">
                      <a16:creationId xmlns:a16="http://schemas.microsoft.com/office/drawing/2014/main" id="{64EAD5F0-B804-061E-1E12-FAA461865168}"/>
                    </a:ext>
                  </a:extLst>
                </p:cNvPr>
                <p:cNvSpPr txBox="1"/>
                <p:nvPr/>
              </p:nvSpPr>
              <p:spPr>
                <a:xfrm>
                  <a:off x="1172995" y="5591496"/>
                  <a:ext cx="1054949" cy="394922"/>
                </a:xfrm>
                <a:prstGeom prst="rect">
                  <a:avLst/>
                </a:prstGeom>
                <a:solidFill>
                  <a:srgbClr val="FCE0E1"/>
                </a:solidFill>
              </p:spPr>
              <p:txBody>
                <a:bodyPr wrap="square" lIns="0" tIns="0" rIns="0" bIns="36000" rtlCol="0" anchor="ctr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Plongements d’entrée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8">
                  <a:extLst>
                    <a:ext uri="{FF2B5EF4-FFF2-40B4-BE49-F238E27FC236}">
                      <a16:creationId xmlns:a16="http://schemas.microsoft.com/office/drawing/2014/main" id="{36D355F9-E043-5985-10F2-FC5749754840}"/>
                    </a:ext>
                  </a:extLst>
                </p:cNvPr>
                <p:cNvSpPr txBox="1"/>
                <p:nvPr/>
              </p:nvSpPr>
              <p:spPr>
                <a:xfrm>
                  <a:off x="33279" y="5054293"/>
                  <a:ext cx="1054949" cy="4328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36000" rIns="0" bIns="36000" rtlCol="0" anchor="ctr" anchorCtr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Codage de position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Box 60">
                  <a:extLst>
                    <a:ext uri="{FF2B5EF4-FFF2-40B4-BE49-F238E27FC236}">
                      <a16:creationId xmlns:a16="http://schemas.microsoft.com/office/drawing/2014/main" id="{CDFE913D-885E-6D0A-189C-EED7185D1D0E}"/>
                    </a:ext>
                  </a:extLst>
                </p:cNvPr>
                <p:cNvSpPr txBox="1"/>
                <p:nvPr/>
              </p:nvSpPr>
              <p:spPr>
                <a:xfrm>
                  <a:off x="927073" y="6428850"/>
                  <a:ext cx="1546180" cy="2553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36000" rIns="0" bIns="36000" rtlCol="0" anchor="ctr" anchorCtr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 dirty="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Entrées</a:t>
                  </a:r>
                  <a:endParaRPr lang="fr-CA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60">
                  <a:extLst>
                    <a:ext uri="{FF2B5EF4-FFF2-40B4-BE49-F238E27FC236}">
                      <a16:creationId xmlns:a16="http://schemas.microsoft.com/office/drawing/2014/main" id="{BD40026E-9727-1BD6-3694-C6C77D292E4D}"/>
                    </a:ext>
                  </a:extLst>
                </p:cNvPr>
                <p:cNvSpPr txBox="1"/>
                <p:nvPr/>
              </p:nvSpPr>
              <p:spPr>
                <a:xfrm>
                  <a:off x="1088490" y="4542799"/>
                  <a:ext cx="1110238" cy="1838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000" kern="12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Q         K         V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F8A81A-891D-6AE1-9522-D349AB00017E}"/>
                  </a:ext>
                </a:extLst>
              </p:cNvPr>
              <p:cNvSpPr/>
              <p:nvPr/>
            </p:nvSpPr>
            <p:spPr>
              <a:xfrm>
                <a:off x="926965" y="1755890"/>
                <a:ext cx="1271763" cy="419165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CA" sz="2000" b="1" kern="1200">
                    <a:solidFill>
                      <a:srgbClr val="C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Encodeur</a:t>
                </a:r>
                <a:endParaRPr lang="fr-CA" sz="1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8E44BAB-E1CA-4ED7-8860-7A19EA4894BA}"/>
                  </a:ext>
                </a:extLst>
              </p:cNvPr>
              <p:cNvGrpSpPr/>
              <p:nvPr/>
            </p:nvGrpSpPr>
            <p:grpSpPr>
              <a:xfrm>
                <a:off x="1249585" y="-43296"/>
                <a:ext cx="4420361" cy="6973410"/>
                <a:chOff x="1249585" y="-42677"/>
                <a:chExt cx="4420361" cy="6883322"/>
              </a:xfrm>
            </p:grpSpPr>
            <p:pic>
              <p:nvPicPr>
                <p:cNvPr id="10" name="Picture 9" descr="Diagram&#10;&#10;Description automatically generated">
                  <a:extLst>
                    <a:ext uri="{FF2B5EF4-FFF2-40B4-BE49-F238E27FC236}">
                      <a16:creationId xmlns:a16="http://schemas.microsoft.com/office/drawing/2014/main" id="{53EC86A0-4388-2D2E-2722-72F878B037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057" t="651" r="540" b="-396"/>
                <a:stretch/>
              </p:blipFill>
              <p:spPr>
                <a:xfrm>
                  <a:off x="3233897" y="60"/>
                  <a:ext cx="2206962" cy="6840585"/>
                </a:xfrm>
                <a:prstGeom prst="rect">
                  <a:avLst/>
                </a:prstGeom>
              </p:spPr>
            </p:pic>
            <p:sp>
              <p:nvSpPr>
                <p:cNvPr id="11" name="TextBox 63">
                  <a:extLst>
                    <a:ext uri="{FF2B5EF4-FFF2-40B4-BE49-F238E27FC236}">
                      <a16:creationId xmlns:a16="http://schemas.microsoft.com/office/drawing/2014/main" id="{9B2C5AD2-0491-B54C-9A77-869FE3FA0CE7}"/>
                    </a:ext>
                  </a:extLst>
                </p:cNvPr>
                <p:cNvSpPr txBox="1"/>
                <p:nvPr/>
              </p:nvSpPr>
              <p:spPr>
                <a:xfrm>
                  <a:off x="2768117" y="-42677"/>
                  <a:ext cx="2374355" cy="4291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80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Probabilité de sortir chaque mot du vocabulaire 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64">
                  <a:extLst>
                    <a:ext uri="{FF2B5EF4-FFF2-40B4-BE49-F238E27FC236}">
                      <a16:creationId xmlns:a16="http://schemas.microsoft.com/office/drawing/2014/main" id="{0172C6CB-2B29-32F6-20B8-A224E7F1AA81}"/>
                    </a:ext>
                  </a:extLst>
                </p:cNvPr>
                <p:cNvSpPr txBox="1"/>
                <p:nvPr/>
              </p:nvSpPr>
              <p:spPr>
                <a:xfrm>
                  <a:off x="3658413" y="1055242"/>
                  <a:ext cx="585076" cy="165588"/>
                </a:xfrm>
                <a:prstGeom prst="rect">
                  <a:avLst/>
                </a:prstGeom>
                <a:solidFill>
                  <a:srgbClr val="DBDFEF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Aldhabi" panose="01000000000000000000" pitchFamily="2" charset="-78"/>
                    </a:rPr>
                    <a:t>Linéaire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65">
                  <a:extLst>
                    <a:ext uri="{FF2B5EF4-FFF2-40B4-BE49-F238E27FC236}">
                      <a16:creationId xmlns:a16="http://schemas.microsoft.com/office/drawing/2014/main" id="{4ED1D33F-8EBE-7DF9-D4F5-14906C336C58}"/>
                    </a:ext>
                  </a:extLst>
                </p:cNvPr>
                <p:cNvSpPr txBox="1"/>
                <p:nvPr/>
              </p:nvSpPr>
              <p:spPr>
                <a:xfrm>
                  <a:off x="3517747" y="1833704"/>
                  <a:ext cx="869200" cy="365186"/>
                </a:xfrm>
                <a:prstGeom prst="rect">
                  <a:avLst/>
                </a:prstGeom>
                <a:solidFill>
                  <a:srgbClr val="C2E8F7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Perceptron MC</a:t>
                  </a:r>
                  <a:r>
                    <a:rPr lang="fr-CA" sz="18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66">
                  <a:extLst>
                    <a:ext uri="{FF2B5EF4-FFF2-40B4-BE49-F238E27FC236}">
                      <a16:creationId xmlns:a16="http://schemas.microsoft.com/office/drawing/2014/main" id="{4DDC56D9-97E8-167B-8CC3-636DC4D8ADB5}"/>
                    </a:ext>
                  </a:extLst>
                </p:cNvPr>
                <p:cNvSpPr txBox="1"/>
                <p:nvPr/>
              </p:nvSpPr>
              <p:spPr>
                <a:xfrm>
                  <a:off x="3437576" y="3884995"/>
                  <a:ext cx="1030044" cy="582497"/>
                </a:xfrm>
                <a:prstGeom prst="rect">
                  <a:avLst/>
                </a:prstGeom>
                <a:solidFill>
                  <a:srgbClr val="FFE2BB"/>
                </a:solidFill>
              </p:spPr>
              <p:txBody>
                <a:bodyPr wrap="square" lIns="0" tIns="0" rIns="0" bIns="36000" rtlCol="0" anchor="ctr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Attention multi-têtes masquée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69">
                  <a:extLst>
                    <a:ext uri="{FF2B5EF4-FFF2-40B4-BE49-F238E27FC236}">
                      <a16:creationId xmlns:a16="http://schemas.microsoft.com/office/drawing/2014/main" id="{D2CE44B0-A92D-6F0D-0359-31EF29EC4ADD}"/>
                    </a:ext>
                  </a:extLst>
                </p:cNvPr>
                <p:cNvSpPr txBox="1"/>
                <p:nvPr/>
              </p:nvSpPr>
              <p:spPr>
                <a:xfrm>
                  <a:off x="3517747" y="2764438"/>
                  <a:ext cx="869200" cy="399217"/>
                </a:xfrm>
                <a:prstGeom prst="rect">
                  <a:avLst/>
                </a:prstGeom>
                <a:solidFill>
                  <a:srgbClr val="FFE2BB"/>
                </a:solidFill>
              </p:spPr>
              <p:txBody>
                <a:bodyPr wrap="square" lIns="0" tIns="0" rIns="0" bIns="0" rtlCol="0" anchor="t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Attention multi-têtes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70">
                  <a:extLst>
                    <a:ext uri="{FF2B5EF4-FFF2-40B4-BE49-F238E27FC236}">
                      <a16:creationId xmlns:a16="http://schemas.microsoft.com/office/drawing/2014/main" id="{232950D5-EB0C-189D-1CE7-CDF347E1F979}"/>
                    </a:ext>
                  </a:extLst>
                </p:cNvPr>
                <p:cNvSpPr txBox="1"/>
                <p:nvPr/>
              </p:nvSpPr>
              <p:spPr>
                <a:xfrm>
                  <a:off x="3481708" y="2493055"/>
                  <a:ext cx="930685" cy="166324"/>
                </a:xfrm>
                <a:prstGeom prst="rect">
                  <a:avLst/>
                </a:prstGeom>
                <a:solidFill>
                  <a:srgbClr val="F2F4C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Add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 &amp; </a:t>
                  </a: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Norm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71">
                  <a:extLst>
                    <a:ext uri="{FF2B5EF4-FFF2-40B4-BE49-F238E27FC236}">
                      <a16:creationId xmlns:a16="http://schemas.microsoft.com/office/drawing/2014/main" id="{FED9B7F3-A6B1-3FE6-7650-5CF92A098D65}"/>
                    </a:ext>
                  </a:extLst>
                </p:cNvPr>
                <p:cNvSpPr txBox="1"/>
                <p:nvPr/>
              </p:nvSpPr>
              <p:spPr>
                <a:xfrm>
                  <a:off x="3485568" y="3611138"/>
                  <a:ext cx="930685" cy="169333"/>
                </a:xfrm>
                <a:prstGeom prst="rect">
                  <a:avLst/>
                </a:prstGeom>
                <a:solidFill>
                  <a:srgbClr val="F2F4C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Add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 &amp; </a:t>
                  </a: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Norm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76">
                  <a:extLst>
                    <a:ext uri="{FF2B5EF4-FFF2-40B4-BE49-F238E27FC236}">
                      <a16:creationId xmlns:a16="http://schemas.microsoft.com/office/drawing/2014/main" id="{A8E84586-D0F2-6C9D-4ABF-4F4C44F2A17C}"/>
                    </a:ext>
                  </a:extLst>
                </p:cNvPr>
                <p:cNvSpPr txBox="1"/>
                <p:nvPr/>
              </p:nvSpPr>
              <p:spPr>
                <a:xfrm>
                  <a:off x="4614997" y="5075256"/>
                  <a:ext cx="1054949" cy="4272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36000" rIns="0" bIns="36000" rtlCol="0" anchor="ctr" anchorCtr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Codage de position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77">
                  <a:extLst>
                    <a:ext uri="{FF2B5EF4-FFF2-40B4-BE49-F238E27FC236}">
                      <a16:creationId xmlns:a16="http://schemas.microsoft.com/office/drawing/2014/main" id="{C45E3533-A7EE-DDF1-9C19-37D164ED066C}"/>
                    </a:ext>
                  </a:extLst>
                </p:cNvPr>
                <p:cNvSpPr txBox="1"/>
                <p:nvPr/>
              </p:nvSpPr>
              <p:spPr>
                <a:xfrm>
                  <a:off x="3428393" y="5555246"/>
                  <a:ext cx="1054949" cy="378592"/>
                </a:xfrm>
                <a:prstGeom prst="rect">
                  <a:avLst/>
                </a:prstGeom>
                <a:solidFill>
                  <a:srgbClr val="FCE0E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Plongements de sortie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TextBox 79">
                  <a:extLst>
                    <a:ext uri="{FF2B5EF4-FFF2-40B4-BE49-F238E27FC236}">
                      <a16:creationId xmlns:a16="http://schemas.microsoft.com/office/drawing/2014/main" id="{517F8389-20DD-FE99-54F8-5C83805F737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171992" y="6345857"/>
                  <a:ext cx="1546827" cy="4641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36000" rIns="0" bIns="72000" rtlCol="0" anchor="ctr" anchorCtr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Sorties      (décalées à droite)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70">
                  <a:extLst>
                    <a:ext uri="{FF2B5EF4-FFF2-40B4-BE49-F238E27FC236}">
                      <a16:creationId xmlns:a16="http://schemas.microsoft.com/office/drawing/2014/main" id="{44411A81-7FC7-3588-ADB8-1F1DA1EA482D}"/>
                    </a:ext>
                  </a:extLst>
                </p:cNvPr>
                <p:cNvSpPr txBox="1"/>
                <p:nvPr/>
              </p:nvSpPr>
              <p:spPr>
                <a:xfrm>
                  <a:off x="3480063" y="1536715"/>
                  <a:ext cx="930685" cy="166324"/>
                </a:xfrm>
                <a:prstGeom prst="rect">
                  <a:avLst/>
                </a:prstGeom>
                <a:solidFill>
                  <a:srgbClr val="F2F4C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75000"/>
                    </a:lnSpc>
                    <a:spcAft>
                      <a:spcPts val="800"/>
                    </a:spcAft>
                  </a:pP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Add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 &amp; </a:t>
                  </a:r>
                  <a:r>
                    <a:rPr lang="fr-CA" sz="1450" kern="1200" err="1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Norm</a:t>
                  </a:r>
                  <a:r>
                    <a:rPr lang="fr-CA" sz="1450" kern="1200">
                      <a:solidFill>
                        <a:srgbClr val="000000"/>
                      </a:solidFill>
                      <a:effectLst/>
                      <a:latin typeface="Arial Narrow" panose="020B0606020202030204" pitchFamily="34" charset="0"/>
                      <a:ea typeface="Calibri" panose="020F0502020204030204" pitchFamily="34" charset="0"/>
                      <a:cs typeface="Leelawadee UI" panose="020B0502040204020203" pitchFamily="34" charset="-34"/>
                    </a:rPr>
                    <a:t>.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65">
                  <a:extLst>
                    <a:ext uri="{FF2B5EF4-FFF2-40B4-BE49-F238E27FC236}">
                      <a16:creationId xmlns:a16="http://schemas.microsoft.com/office/drawing/2014/main" id="{9178A089-E52C-AE2D-8F89-1BB06C747413}"/>
                    </a:ext>
                  </a:extLst>
                </p:cNvPr>
                <p:cNvSpPr txBox="1"/>
                <p:nvPr/>
              </p:nvSpPr>
              <p:spPr>
                <a:xfrm>
                  <a:off x="1249585" y="2942208"/>
                  <a:ext cx="890996" cy="391999"/>
                </a:xfrm>
                <a:prstGeom prst="rect">
                  <a:avLst/>
                </a:prstGeom>
                <a:solidFill>
                  <a:srgbClr val="C2E8F7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Perceptron MC</a:t>
                  </a:r>
                  <a:r>
                    <a:rPr lang="fr-CA" sz="18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77">
                  <a:extLst>
                    <a:ext uri="{FF2B5EF4-FFF2-40B4-BE49-F238E27FC236}">
                      <a16:creationId xmlns:a16="http://schemas.microsoft.com/office/drawing/2014/main" id="{8AFD8769-F25E-FA18-361D-95F768449819}"/>
                    </a:ext>
                  </a:extLst>
                </p:cNvPr>
                <p:cNvSpPr txBox="1"/>
                <p:nvPr/>
              </p:nvSpPr>
              <p:spPr>
                <a:xfrm>
                  <a:off x="3364066" y="4665636"/>
                  <a:ext cx="1054949" cy="1267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000" kern="12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         K         V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77">
                  <a:extLst>
                    <a:ext uri="{FF2B5EF4-FFF2-40B4-BE49-F238E27FC236}">
                      <a16:creationId xmlns:a16="http://schemas.microsoft.com/office/drawing/2014/main" id="{582442F6-61E1-7992-22B7-577D42C63D52}"/>
                    </a:ext>
                  </a:extLst>
                </p:cNvPr>
                <p:cNvSpPr txBox="1"/>
                <p:nvPr/>
              </p:nvSpPr>
              <p:spPr>
                <a:xfrm>
                  <a:off x="3355799" y="3364810"/>
                  <a:ext cx="1054949" cy="1267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000" kern="12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         K         V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80000"/>
                    </a:lnSpc>
                    <a:spcAft>
                      <a:spcPts val="800"/>
                    </a:spcAft>
                  </a:pPr>
                  <a:r>
                    <a:rPr lang="fr-CA" sz="1400" kern="1200">
                      <a:solidFill>
                        <a:srgbClr val="000000"/>
                      </a:solidFill>
                      <a:effectLst/>
                      <a:latin typeface="Leelawadee UI" panose="020B0502040204020203" pitchFamily="34" charset="-34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lang="fr-CA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B5292B2-9F86-355F-0418-8F73B6E1C0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8914" y="3418221"/>
                <a:ext cx="651420" cy="0"/>
              </a:xfrm>
              <a:prstGeom prst="line">
                <a:avLst/>
              </a:prstGeom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2BA66DB-7872-9B4C-9D1C-5EB2082448A9}"/>
                  </a:ext>
                </a:extLst>
              </p:cNvPr>
              <p:cNvSpPr/>
              <p:nvPr/>
            </p:nvSpPr>
            <p:spPr>
              <a:xfrm>
                <a:off x="1982844" y="632361"/>
                <a:ext cx="1251053" cy="419165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CA" sz="2000" b="1" kern="1200">
                    <a:solidFill>
                      <a:srgbClr val="0070C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Décodeur</a:t>
                </a:r>
                <a:endParaRPr lang="fr-CA" sz="1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ACB810-79FC-4265-1D62-45C744730E9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478557" y="4009792"/>
              <a:ext cx="1455486" cy="781021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D465941-E3A0-21A5-54C5-523D6A882E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9648301" y="2757272"/>
              <a:ext cx="1538905" cy="797867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AC2AFAB-3F76-11FE-5F15-19E5C94C8EB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688303" y="3832247"/>
              <a:ext cx="1464733" cy="958567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A6EBC30-2727-5D23-BA99-EFA0AF010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13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DB4FF-3F6D-1351-4273-F14059052A8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6527" y="365125"/>
            <a:ext cx="1149927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Algèbre linéaire pour les nuls (au cas où </a:t>
            </a:r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)</a:t>
            </a:r>
            <a:endParaRPr lang="fr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184AF5A-93E4-D283-3FB3-5B213173B2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838200" y="1650133"/>
                <a:ext cx="11118274" cy="4515139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CA" dirty="0"/>
                  <a:t>Vecteur : suite de nombres. Ex. :</a:t>
                </a:r>
                <a:r>
                  <a:rPr lang="fr-CA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b="0" i="1" smtClean="0">
                            <a:latin typeface="Cambria Math" panose="02040503050406030204" pitchFamily="18" charset="0"/>
                          </a:rPr>
                          <m:t>1 2 3</m:t>
                        </m:r>
                      </m:e>
                    </m:d>
                    <m:r>
                      <a:rPr lang="fr-CA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dirty="0"/>
                  <a:t>ou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CA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CA" dirty="0"/>
                  <a:t>Les nombres peuvent représenter des coordonnées ou valeurs d’attributs d’un objet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CA" dirty="0"/>
                  <a:t>Matrice : suite de vecteurs verticaux ou horizontaux. Ex. 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mr>
                        </m:m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  5 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fr-CA" sz="2400" b="0" i="1" smtClean="0">
                                  <a:latin typeface="Cambria Math" panose="02040503050406030204" pitchFamily="18" charset="0"/>
                                </a:rPr>
                                <m:t>9 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CA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CA" dirty="0"/>
                  <a:t>Peut représenter les mots d’une phrase, une séquence de phrases,  ou une opération mathématique pour modifier le contenu d’un vecteur ou d’une matrice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CA" dirty="0"/>
                  <a:t>Tenseur : vecteur ou matrice dont les éléments sont eux-mêmes des vecteurs ou de matrices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CA" dirty="0"/>
                  <a:t>Les opérations mathématiques impliquant les vecteurs, matrices ou tenseurs  peuvent donner un nombre, un vecteur ou une matrice.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endParaRPr lang="fr-CA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endParaRPr lang="fr-CA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184AF5A-93E4-D283-3FB3-5B213173B2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4"/>
                </p:custDataLst>
              </p:nvPr>
            </p:nvSpPr>
            <p:spPr>
              <a:xfrm>
                <a:off x="838200" y="1650133"/>
                <a:ext cx="11118274" cy="4515139"/>
              </a:xfrm>
              <a:blipFill>
                <a:blip r:embed="rId5"/>
                <a:stretch>
                  <a:fillRect l="-878" b="-229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437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architecture of the Transformer model.">
            <a:extLst>
              <a:ext uri="{FF2B5EF4-FFF2-40B4-BE49-F238E27FC236}">
                <a16:creationId xmlns:a16="http://schemas.microsoft.com/office/drawing/2014/main" id="{A4844F41-E538-A8BD-8214-2208B9D7DEE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1" r="1420"/>
          <a:stretch/>
        </p:blipFill>
        <p:spPr bwMode="auto">
          <a:xfrm>
            <a:off x="4966598" y="407145"/>
            <a:ext cx="6411382" cy="57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6BC20D2-8B82-FCCC-0A37-B76DB5D95E5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06917" y="60130"/>
            <a:ext cx="5568358" cy="6771610"/>
            <a:chOff x="18836" y="-43296"/>
            <a:chExt cx="5675426" cy="6973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B6B9C9-940E-7F76-DBD8-E3A792841FE8}"/>
                </a:ext>
              </a:extLst>
            </p:cNvPr>
            <p:cNvGrpSpPr/>
            <p:nvPr/>
          </p:nvGrpSpPr>
          <p:grpSpPr>
            <a:xfrm>
              <a:off x="18836" y="0"/>
              <a:ext cx="2589534" cy="6858000"/>
              <a:chOff x="18836" y="0"/>
              <a:chExt cx="2589534" cy="6858000"/>
            </a:xfrm>
          </p:grpSpPr>
          <p:pic>
            <p:nvPicPr>
              <p:cNvPr id="24" name="Picture 23" descr="Diagram&#10;&#10;Description automatically generated">
                <a:extLst>
                  <a:ext uri="{FF2B5EF4-FFF2-40B4-BE49-F238E27FC236}">
                    <a16:creationId xmlns:a16="http://schemas.microsoft.com/office/drawing/2014/main" id="{E2605070-1542-BD45-0746-3D87C2C9E8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25" name="TextBox 32">
                <a:extLst>
                  <a:ext uri="{FF2B5EF4-FFF2-40B4-BE49-F238E27FC236}">
                    <a16:creationId xmlns:a16="http://schemas.microsoft.com/office/drawing/2014/main" id="{E3FE8A2E-86D3-15FA-7FEE-8578F2C7289B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33">
                <a:extLst>
                  <a:ext uri="{FF2B5EF4-FFF2-40B4-BE49-F238E27FC236}">
                    <a16:creationId xmlns:a16="http://schemas.microsoft.com/office/drawing/2014/main" id="{53D81C16-5212-E065-615C-FF0A410FCAD9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3BF6B48E-5CCD-2F26-AA80-6E6F81A45E4E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id="{C3F88FB4-CB5D-4597-C0EF-8FC438BCA51F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74F70155-335A-D23C-AFEF-6A5D2C24EA10}"/>
                  </a:ext>
                </a:extLst>
              </p:cNvPr>
              <p:cNvSpPr txBox="1"/>
              <p:nvPr/>
            </p:nvSpPr>
            <p:spPr>
              <a:xfrm>
                <a:off x="18836" y="5049627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60">
                <a:extLst>
                  <a:ext uri="{FF2B5EF4-FFF2-40B4-BE49-F238E27FC236}">
                    <a16:creationId xmlns:a16="http://schemas.microsoft.com/office/drawing/2014/main" id="{9FB838AE-07A7-DFE1-1818-3A0075A993A9}"/>
                  </a:ext>
                </a:extLst>
              </p:cNvPr>
              <p:cNvSpPr txBox="1"/>
              <p:nvPr/>
            </p:nvSpPr>
            <p:spPr>
              <a:xfrm>
                <a:off x="926965" y="6428850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 dirty="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60">
                <a:extLst>
                  <a:ext uri="{FF2B5EF4-FFF2-40B4-BE49-F238E27FC236}">
                    <a16:creationId xmlns:a16="http://schemas.microsoft.com/office/drawing/2014/main" id="{AE5823F0-B74B-9700-1628-7563BF3BFA7C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B723A1-6F13-78C1-C3A5-87B08EF2D3FD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F7AF41-0015-B321-DCA3-750026D0D228}"/>
                </a:ext>
              </a:extLst>
            </p:cNvPr>
            <p:cNvGrpSpPr/>
            <p:nvPr/>
          </p:nvGrpSpPr>
          <p:grpSpPr>
            <a:xfrm>
              <a:off x="1249585" y="-43296"/>
              <a:ext cx="4444677" cy="6973412"/>
              <a:chOff x="1249585" y="-42677"/>
              <a:chExt cx="4444677" cy="6883324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id="{E36B0F3D-6BD4-766A-1095-31A646DBF7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0" name="TextBox 63">
                <a:extLst>
                  <a:ext uri="{FF2B5EF4-FFF2-40B4-BE49-F238E27FC236}">
                    <a16:creationId xmlns:a16="http://schemas.microsoft.com/office/drawing/2014/main" id="{54A634C0-D980-0D6A-3BAE-BAB8DD8337FB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64">
                <a:extLst>
                  <a:ext uri="{FF2B5EF4-FFF2-40B4-BE49-F238E27FC236}">
                    <a16:creationId xmlns:a16="http://schemas.microsoft.com/office/drawing/2014/main" id="{8289ECD3-4FB3-3C8A-11D3-1150C5F85567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65">
                <a:extLst>
                  <a:ext uri="{FF2B5EF4-FFF2-40B4-BE49-F238E27FC236}">
                    <a16:creationId xmlns:a16="http://schemas.microsoft.com/office/drawing/2014/main" id="{DB6427D9-CDF5-5281-002C-1CEDFEFF09C7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66">
                <a:extLst>
                  <a:ext uri="{FF2B5EF4-FFF2-40B4-BE49-F238E27FC236}">
                    <a16:creationId xmlns:a16="http://schemas.microsoft.com/office/drawing/2014/main" id="{D91F30CE-EE06-4F09-B6AA-7FE81C0D4224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69">
                <a:extLst>
                  <a:ext uri="{FF2B5EF4-FFF2-40B4-BE49-F238E27FC236}">
                    <a16:creationId xmlns:a16="http://schemas.microsoft.com/office/drawing/2014/main" id="{904D8FCF-87A4-1F8F-178F-CF47F09EAB8E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0">
                <a:extLst>
                  <a:ext uri="{FF2B5EF4-FFF2-40B4-BE49-F238E27FC236}">
                    <a16:creationId xmlns:a16="http://schemas.microsoft.com/office/drawing/2014/main" id="{16980463-3AD8-8DB9-18BD-DBD2B3615929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1">
                <a:extLst>
                  <a:ext uri="{FF2B5EF4-FFF2-40B4-BE49-F238E27FC236}">
                    <a16:creationId xmlns:a16="http://schemas.microsoft.com/office/drawing/2014/main" id="{47190BE1-8064-FB06-339B-3EEF26E28E52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6">
                <a:extLst>
                  <a:ext uri="{FF2B5EF4-FFF2-40B4-BE49-F238E27FC236}">
                    <a16:creationId xmlns:a16="http://schemas.microsoft.com/office/drawing/2014/main" id="{6CE42EEC-4AE4-FEA4-C59D-4A0910D61772}"/>
                  </a:ext>
                </a:extLst>
              </p:cNvPr>
              <p:cNvSpPr txBox="1"/>
              <p:nvPr/>
            </p:nvSpPr>
            <p:spPr>
              <a:xfrm>
                <a:off x="4639313" y="5061703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7">
                <a:extLst>
                  <a:ext uri="{FF2B5EF4-FFF2-40B4-BE49-F238E27FC236}">
                    <a16:creationId xmlns:a16="http://schemas.microsoft.com/office/drawing/2014/main" id="{473BF7C8-6D81-D18F-8B14-2FF01253ED2A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79">
                <a:extLst>
                  <a:ext uri="{FF2B5EF4-FFF2-40B4-BE49-F238E27FC236}">
                    <a16:creationId xmlns:a16="http://schemas.microsoft.com/office/drawing/2014/main" id="{3AFEF298-9D46-E84F-3603-85E5AC86C48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70">
                <a:extLst>
                  <a:ext uri="{FF2B5EF4-FFF2-40B4-BE49-F238E27FC236}">
                    <a16:creationId xmlns:a16="http://schemas.microsoft.com/office/drawing/2014/main" id="{34F3266F-766A-5D43-9724-5649B5D70199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65">
                <a:extLst>
                  <a:ext uri="{FF2B5EF4-FFF2-40B4-BE49-F238E27FC236}">
                    <a16:creationId xmlns:a16="http://schemas.microsoft.com/office/drawing/2014/main" id="{B6FF00A7-6EF4-A5D2-67BA-80975B792C0F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7">
                <a:extLst>
                  <a:ext uri="{FF2B5EF4-FFF2-40B4-BE49-F238E27FC236}">
                    <a16:creationId xmlns:a16="http://schemas.microsoft.com/office/drawing/2014/main" id="{530239FB-BB71-5F58-B745-BE19EB56B66F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7">
                <a:extLst>
                  <a:ext uri="{FF2B5EF4-FFF2-40B4-BE49-F238E27FC236}">
                    <a16:creationId xmlns:a16="http://schemas.microsoft.com/office/drawing/2014/main" id="{17BAED07-AC61-D586-B912-3A5BAF31FD64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E30646-1D19-1D38-97FD-B5000F49D6A2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E3ED8-70F1-1E29-A46B-6486F123911E}"/>
                </a:ext>
              </a:extLst>
            </p:cNvPr>
            <p:cNvSpPr/>
            <p:nvPr/>
          </p:nvSpPr>
          <p:spPr>
            <a:xfrm>
              <a:off x="1982844" y="632361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0C0048-C3A8-8B0E-8571-EEC3F17B7DC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935135" y="2580968"/>
            <a:ext cx="875814" cy="322057"/>
          </a:xfrm>
          <a:prstGeom prst="line">
            <a:avLst/>
          </a:prstGeom>
          <a:ln w="34925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0422A9-63F6-0415-602D-2CB802571C15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 flipV="1">
            <a:off x="4935135" y="3056065"/>
            <a:ext cx="875814" cy="564590"/>
          </a:xfrm>
          <a:prstGeom prst="line">
            <a:avLst/>
          </a:prstGeom>
          <a:ln w="34925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485C33-4374-0555-FCE8-A618C9B39333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5810950" y="550571"/>
            <a:ext cx="0" cy="2059060"/>
          </a:xfrm>
          <a:prstGeom prst="line">
            <a:avLst/>
          </a:prstGeom>
          <a:ln w="38100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F462B0-7900-DB8D-3DCF-586EBD91E74F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5810950" y="3620655"/>
            <a:ext cx="0" cy="431706"/>
          </a:xfrm>
          <a:prstGeom prst="line">
            <a:avLst/>
          </a:prstGeom>
          <a:ln w="38100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500A225-9C1D-D1E3-7269-072C2ED2D8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10950" y="550571"/>
            <a:ext cx="2277136" cy="361637"/>
          </a:xfrm>
          <a:prstGeom prst="rect">
            <a:avLst/>
          </a:prstGeom>
          <a:solidFill>
            <a:srgbClr val="CCCCCC"/>
          </a:solidFill>
        </p:spPr>
        <p:txBody>
          <a:bodyPr wrap="square" rtlCol="0">
            <a:spAutoFit/>
          </a:bodyPr>
          <a:lstStyle/>
          <a:p>
            <a:r>
              <a:rPr lang="fr-CA" sz="1750">
                <a:latin typeface="Leelawadee UI" panose="020B0502040204020203" pitchFamily="34" charset="-34"/>
                <a:cs typeface="Leelawadee UI" panose="020B0502040204020203" pitchFamily="34" charset="-34"/>
              </a:rPr>
              <a:t>Attention multi-têtes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1CA338-020A-B8E4-502B-3B048B14395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70770" y="1244752"/>
            <a:ext cx="472285" cy="169277"/>
          </a:xfrm>
          <a:prstGeom prst="rect">
            <a:avLst/>
          </a:prstGeom>
          <a:solidFill>
            <a:srgbClr val="E9EEE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/>
              <a:t>Linéaire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EC2F8E-7435-64D6-7ADF-9DF99BE3941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583757" y="1692739"/>
            <a:ext cx="446310" cy="169277"/>
          </a:xfrm>
          <a:prstGeom prst="rect">
            <a:avLst/>
          </a:prstGeom>
          <a:solidFill>
            <a:srgbClr val="FDF8C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 err="1"/>
              <a:t>Concat</a:t>
            </a:r>
            <a:r>
              <a:rPr lang="fr-CA" sz="1100"/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236CD6-F06D-C0C5-2D52-9FA838BF9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107458" y="2236208"/>
            <a:ext cx="1491896" cy="318924"/>
          </a:xfrm>
          <a:prstGeom prst="rect">
            <a:avLst/>
          </a:prstGeom>
          <a:solidFill>
            <a:srgbClr val="C3BFDC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fr-CA" sz="1600">
                <a:latin typeface="Leelawadee UI" panose="020B0502040204020203" pitchFamily="34" charset="-34"/>
                <a:cs typeface="Leelawadee UI" panose="020B0502040204020203" pitchFamily="34" charset="-34"/>
              </a:rPr>
              <a:t>Tête d’attention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74D7DC-12ED-0AEF-CC3D-DDADC6F4783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931945" y="2954234"/>
            <a:ext cx="472285" cy="169277"/>
          </a:xfrm>
          <a:prstGeom prst="rect">
            <a:avLst/>
          </a:prstGeom>
          <a:solidFill>
            <a:srgbClr val="E9EEE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/>
              <a:t>Linéaire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A634E4-BDA3-5AA8-E662-96E03171D47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572873" y="2954994"/>
            <a:ext cx="472285" cy="169277"/>
          </a:xfrm>
          <a:prstGeom prst="rect">
            <a:avLst/>
          </a:prstGeom>
          <a:solidFill>
            <a:srgbClr val="E9EEE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/>
              <a:t>Linéaire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F23D28-10A3-F56F-FFC9-0BB92575DF6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200307" y="2955718"/>
            <a:ext cx="472285" cy="169277"/>
          </a:xfrm>
          <a:prstGeom prst="rect">
            <a:avLst/>
          </a:prstGeom>
          <a:solidFill>
            <a:srgbClr val="E9EEE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/>
              <a:t>Linéaire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F045C9-D00A-2277-E71B-FFB29254DEA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613320" y="2243929"/>
            <a:ext cx="2726873" cy="338554"/>
          </a:xfrm>
          <a:prstGeom prst="rect">
            <a:avLst/>
          </a:prstGeom>
          <a:solidFill>
            <a:srgbClr val="CCCCCC"/>
          </a:solidFill>
        </p:spPr>
        <p:txBody>
          <a:bodyPr wrap="square" lIns="0" rIns="0" rtlCol="0">
            <a:spAutoFit/>
          </a:bodyPr>
          <a:lstStyle/>
          <a:p>
            <a:r>
              <a:rPr lang="fr-CA" sz="1600">
                <a:latin typeface="Leelawadee UI" panose="020B0502040204020203" pitchFamily="34" charset="-34"/>
                <a:cs typeface="Leelawadee UI" panose="020B0502040204020203" pitchFamily="34" charset="-34"/>
              </a:rPr>
              <a:t>Produit scalaire mis à l’échelle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4A6698-780A-4C34-74F7-7BBFC10D812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764486" y="2999260"/>
            <a:ext cx="688521" cy="169277"/>
          </a:xfrm>
          <a:prstGeom prst="rect">
            <a:avLst/>
          </a:prstGeom>
          <a:solidFill>
            <a:srgbClr val="C3BFDC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 err="1"/>
              <a:t>Mult</a:t>
            </a:r>
            <a:r>
              <a:rPr lang="fr-CA" sz="1100"/>
              <a:t>. </a:t>
            </a:r>
            <a:r>
              <a:rPr lang="fr-CA" sz="1100" err="1"/>
              <a:t>Matr</a:t>
            </a:r>
            <a:r>
              <a:rPr lang="fr-CA" sz="1100"/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C4FE4F-ABA1-6D55-EEFB-435F18AD78E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369881" y="3772877"/>
            <a:ext cx="805542" cy="169277"/>
          </a:xfrm>
          <a:prstGeom prst="rect">
            <a:avLst/>
          </a:prstGeom>
          <a:solidFill>
            <a:srgbClr val="F2CDDE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/>
              <a:t>Masque (</a:t>
            </a:r>
            <a:r>
              <a:rPr lang="fr-CA" sz="1100" err="1"/>
              <a:t>opt</a:t>
            </a:r>
            <a:r>
              <a:rPr lang="fr-CA" sz="1100"/>
              <a:t>.)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C5D5A0-C873-076F-1231-364DD41106E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428391" y="4544390"/>
            <a:ext cx="688521" cy="169277"/>
          </a:xfrm>
          <a:prstGeom prst="rect">
            <a:avLst/>
          </a:prstGeom>
          <a:solidFill>
            <a:srgbClr val="C3BFDC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 err="1"/>
              <a:t>Mult</a:t>
            </a:r>
            <a:r>
              <a:rPr lang="fr-CA" sz="1100"/>
              <a:t>. </a:t>
            </a:r>
            <a:r>
              <a:rPr lang="fr-CA" sz="1100" err="1"/>
              <a:t>Matr</a:t>
            </a:r>
            <a:r>
              <a:rPr lang="fr-CA" sz="1100"/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F5920D-AAF9-3382-765F-934D529A977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546774" y="4158633"/>
            <a:ext cx="484412" cy="169277"/>
          </a:xfrm>
          <a:prstGeom prst="rect">
            <a:avLst/>
          </a:prstGeom>
          <a:solidFill>
            <a:srgbClr val="FCF7C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CA" sz="1100"/>
              <a:t>Échelle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80D856C-1992-A2CF-1F4B-7799F217C359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327321" y="4106636"/>
            <a:ext cx="949779" cy="376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67AC898A-5FD4-33A6-D4EF-515DE901D83D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350828" y="5369686"/>
            <a:ext cx="949779" cy="376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F7513C27-F7DA-3B0A-FF5B-4FEE326D5E9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561518" y="2798835"/>
            <a:ext cx="1538905" cy="706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pic>
        <p:nvPicPr>
          <p:cNvPr id="1089" name="Picture 1088">
            <a:extLst>
              <a:ext uri="{FF2B5EF4-FFF2-40B4-BE49-F238E27FC236}">
                <a16:creationId xmlns:a16="http://schemas.microsoft.com/office/drawing/2014/main" id="{16C0FE86-CD9A-AF45-A8C5-8AE26A472229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28"/>
          <a:srcRect l="6099" t="4053" r="73709" b="66332"/>
          <a:stretch/>
        </p:blipFill>
        <p:spPr>
          <a:xfrm>
            <a:off x="352401" y="92824"/>
            <a:ext cx="1263192" cy="1541283"/>
          </a:xfrm>
          <a:prstGeom prst="rect">
            <a:avLst/>
          </a:prstGeom>
        </p:spPr>
      </p:pic>
      <p:cxnSp>
        <p:nvCxnSpPr>
          <p:cNvPr id="1091" name="Straight Arrow Connector 1090">
            <a:extLst>
              <a:ext uri="{FF2B5EF4-FFF2-40B4-BE49-F238E27FC236}">
                <a16:creationId xmlns:a16="http://schemas.microsoft.com/office/drawing/2014/main" id="{C2B8AB8A-D83E-3D1C-346E-38474B9039E8}"/>
              </a:ext>
            </a:extLst>
          </p:cNvPr>
          <p:cNvCxnSpPr>
            <a:cxnSpLocks/>
            <a:endCxn id="1089" idx="3"/>
          </p:cNvCxnSpPr>
          <p:nvPr>
            <p:custDataLst>
              <p:tags r:id="rId23"/>
            </p:custDataLst>
          </p:nvPr>
        </p:nvCxnSpPr>
        <p:spPr>
          <a:xfrm flipH="1" flipV="1">
            <a:off x="1615593" y="863466"/>
            <a:ext cx="1997221" cy="150483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6" name="Picture 1095">
            <a:extLst>
              <a:ext uri="{FF2B5EF4-FFF2-40B4-BE49-F238E27FC236}">
                <a16:creationId xmlns:a16="http://schemas.microsoft.com/office/drawing/2014/main" id="{4E8AD675-EF0F-797D-1C7C-EEFEB50C7CF7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6683738" y="5335421"/>
            <a:ext cx="5334179" cy="1496319"/>
          </a:xfrm>
          <a:prstGeom prst="rect">
            <a:avLst/>
          </a:prstGeom>
        </p:spPr>
      </p:pic>
      <p:sp>
        <p:nvSpPr>
          <p:cNvPr id="1097" name="Rectangle 1096">
            <a:extLst>
              <a:ext uri="{FF2B5EF4-FFF2-40B4-BE49-F238E27FC236}">
                <a16:creationId xmlns:a16="http://schemas.microsoft.com/office/drawing/2014/main" id="{423C380B-2F9B-C356-93FA-4D93F5C77C3C}"/>
              </a:ext>
            </a:extLst>
          </p:cNvPr>
          <p:cNvSpPr/>
          <p:nvPr/>
        </p:nvSpPr>
        <p:spPr>
          <a:xfrm>
            <a:off x="174083" y="6169740"/>
            <a:ext cx="639937" cy="688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07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6246B7CD-8774-49A2-9EED-47949576D5D3}" type="slidenum">
              <a:rPr lang="fr-CA" smtClean="0"/>
              <a:pPr/>
              <a:t>57</a:t>
            </a:fld>
            <a:endParaRPr lang="fr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2E72A-01D0-44FF-8813-38A632436C6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11934" y="6157576"/>
            <a:ext cx="4968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>
                <a:solidFill>
                  <a:schemeClr val="bg1">
                    <a:lumMod val="50000"/>
                  </a:schemeClr>
                </a:solidFill>
              </a:rPr>
              <a:t>http://jalammar.github.io/illustrated-transformer/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02DCF-B4FA-4DFA-823E-A1715CE41D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00804" y="2113959"/>
            <a:ext cx="6788099" cy="4119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0B063-9A08-17DC-F560-F2662675674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200" y="365126"/>
            <a:ext cx="10046855" cy="796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L’attention sous le capot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E9899-73E5-FC29-5A56-EE0AB9A1D2C1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38200" y="1528301"/>
            <a:ext cx="9206345" cy="5856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600"/>
              <a:t>Un brassage de vecteurs et de matrices !</a:t>
            </a:r>
          </a:p>
        </p:txBody>
      </p:sp>
    </p:spTree>
    <p:extLst>
      <p:ext uri="{BB962C8B-B14F-4D97-AF65-F5344CB8AC3E}">
        <p14:creationId xmlns:p14="http://schemas.microsoft.com/office/powerpoint/2010/main" val="2650718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6246B7CD-8774-49A2-9EED-47949576D5D3}" type="slidenum">
              <a:rPr lang="fr-FR" smtClean="0"/>
              <a:pPr/>
              <a:t>58</a:t>
            </a:fld>
            <a:endParaRPr lang="fr-F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6C277-15A5-939E-EDA0-D403079D1ED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741220" y="721836"/>
            <a:ext cx="8448675" cy="5238750"/>
            <a:chOff x="1599818" y="501650"/>
            <a:chExt cx="8448675" cy="52387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F6F4FE-144F-4E84-AADD-79D6579F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9818" y="501650"/>
              <a:ext cx="8448675" cy="52387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D0E8F6F-2D6A-217B-A9F2-A45AB64629FA}"/>
                </a:ext>
              </a:extLst>
            </p:cNvPr>
            <p:cNvSpPr txBox="1"/>
            <p:nvPr/>
          </p:nvSpPr>
          <p:spPr>
            <a:xfrm>
              <a:off x="5278320" y="5236123"/>
              <a:ext cx="13808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0.99v</a:t>
              </a:r>
              <a:r>
                <a:rPr lang="en-US" sz="16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+0.01v</a:t>
              </a:r>
              <a:r>
                <a:rPr lang="en-US" sz="16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CA" sz="1600" b="1" baseline="-2500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575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7A29453-F3F0-8347-A271-79238B9AF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8" y="0"/>
            <a:ext cx="11403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5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5370" y="365125"/>
            <a:ext cx="10478429" cy="1325563"/>
          </a:xfrm>
          <a:noFill/>
        </p:spPr>
        <p:txBody>
          <a:bodyPr wrap="square" lIns="0" tIns="0" rIns="0" bIns="0" rtlCol="0"/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perd en vitesse et gagne en complexité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599713"/>
            <a:ext cx="10825574" cy="4628243"/>
          </a:xfrm>
        </p:spPr>
        <p:txBody>
          <a:bodyPr>
            <a:normAutofit/>
          </a:bodyPr>
          <a:lstStyle/>
          <a:p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altLang="fr-FR" sz="1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altLang="fr-FR" sz="2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d’opérations qu’un PMC (ajout de la mémoire d’état), mais moins de paramètres à régler (mêmes poids d’une couche à l’autre)</a:t>
            </a:r>
            <a:endParaRPr lang="fr-CA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32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cdn-images-1.medium.com/max/1400/1*vJ8Vk-gJ5tBSDHGkqVf3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45" y="1584525"/>
            <a:ext cx="5212980" cy="36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0929" y="6382514"/>
            <a:ext cx="10876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solidFill>
                  <a:schemeClr val="bg1">
                    <a:lumMod val="50000"/>
                  </a:schemeClr>
                </a:solidFill>
              </a:rPr>
              <a:t>https://towardsdatascience.com/the-most-intuitive-and-easiest-guide-for-recurrent-neural-network-873c29da73c7</a:t>
            </a:r>
          </a:p>
        </p:txBody>
      </p:sp>
      <p:pic>
        <p:nvPicPr>
          <p:cNvPr id="6" name="Picture 2" descr="Image result for recurrent neural 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17" y="1961080"/>
            <a:ext cx="1412090" cy="21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à entaille 4"/>
          <p:cNvSpPr/>
          <p:nvPr/>
        </p:nvSpPr>
        <p:spPr>
          <a:xfrm>
            <a:off x="4249778" y="2580272"/>
            <a:ext cx="1079770" cy="43760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944ECE43-7613-42B2-A18A-BA69BCA1CE40}"/>
              </a:ext>
            </a:extLst>
          </p:cNvPr>
          <p:cNvSpPr txBox="1"/>
          <p:nvPr/>
        </p:nvSpPr>
        <p:spPr>
          <a:xfrm>
            <a:off x="3135627" y="3908847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rgbClr val="333333"/>
                </a:solidFill>
                <a:latin typeface="Calibri"/>
                <a:cs typeface="Calibri"/>
              </a:rPr>
              <a:t>Entrée</a:t>
            </a:r>
            <a:endParaRPr sz="1588" dirty="0">
              <a:latin typeface="Calibri"/>
              <a:cs typeface="Calibri"/>
            </a:endParaRPr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2BD2DCE8-70D7-413E-983F-A6AC185FD586}"/>
              </a:ext>
            </a:extLst>
          </p:cNvPr>
          <p:cNvSpPr txBox="1"/>
          <p:nvPr/>
        </p:nvSpPr>
        <p:spPr>
          <a:xfrm>
            <a:off x="3196184" y="2062650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>
                <a:solidFill>
                  <a:srgbClr val="333333"/>
                </a:solidFill>
                <a:latin typeface="Calibri"/>
                <a:cs typeface="Calibri"/>
              </a:rPr>
              <a:t>Sortie</a:t>
            </a:r>
            <a:endParaRPr sz="1588">
              <a:latin typeface="Calibri"/>
              <a:cs typeface="Calibri"/>
            </a:endParaRPr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0E5CFC24-DC00-47EA-9E69-CBB9EE4B8211}"/>
              </a:ext>
            </a:extLst>
          </p:cNvPr>
          <p:cNvSpPr txBox="1"/>
          <p:nvPr/>
        </p:nvSpPr>
        <p:spPr>
          <a:xfrm>
            <a:off x="1034359" y="2680450"/>
            <a:ext cx="1228521" cy="488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rgbClr val="333333"/>
                </a:solidFill>
                <a:latin typeface="Calibri"/>
                <a:cs typeface="Calibri"/>
              </a:rPr>
              <a:t>État précédent (caché)</a:t>
            </a:r>
            <a:endParaRPr sz="1588" dirty="0">
              <a:latin typeface="Calibri"/>
              <a:cs typeface="Calibri"/>
            </a:endParaRPr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2FCEDFE4-B150-4CCF-9D77-C03BD2EAD09F}"/>
              </a:ext>
            </a:extLst>
          </p:cNvPr>
          <p:cNvSpPr txBox="1"/>
          <p:nvPr/>
        </p:nvSpPr>
        <p:spPr>
          <a:xfrm>
            <a:off x="4364789" y="3104175"/>
            <a:ext cx="849749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588" dirty="0">
                <a:solidFill>
                  <a:srgbClr val="333333"/>
                </a:solidFill>
                <a:latin typeface="Calibri"/>
                <a:cs typeface="Calibri"/>
              </a:rPr>
              <a:t>Dépliage</a:t>
            </a:r>
            <a:endParaRPr sz="1588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857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CA" smtClean="0"/>
              <a:pPr/>
              <a:t>60</a:t>
            </a:fld>
            <a:endParaRPr lang="fr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59F87-546D-4657-A155-9285C15218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38128" y="1196752"/>
            <a:ext cx="7315745" cy="5159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BC115-6C96-147F-4974-8CECDB0DBD7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37310" y="365126"/>
            <a:ext cx="11166763" cy="796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Tous les mots sont traités simultanément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5840A-B8D7-4BE4-4EDE-5A3ED5FD802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29528" y="1967346"/>
            <a:ext cx="8944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A">
                <a:solidFill>
                  <a:srgbClr val="B1DD9F"/>
                </a:solidFill>
              </a:rPr>
              <a:t>Thinking</a:t>
            </a:r>
          </a:p>
          <a:p>
            <a:pPr algn="l"/>
            <a:r>
              <a:rPr lang="fr-CA">
                <a:solidFill>
                  <a:srgbClr val="B1DD9F"/>
                </a:solidFill>
              </a:rPr>
              <a:t>machines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629E-3622-9C9E-6981-5F7992A423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29528" y="3680691"/>
            <a:ext cx="8944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A">
                <a:solidFill>
                  <a:srgbClr val="B1DD9F"/>
                </a:solidFill>
              </a:rPr>
              <a:t>Thinking</a:t>
            </a:r>
          </a:p>
          <a:p>
            <a:pPr algn="l"/>
            <a:r>
              <a:rPr lang="fr-CA">
                <a:solidFill>
                  <a:srgbClr val="B1DD9F"/>
                </a:solidFill>
              </a:rPr>
              <a:t>machines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332A-2AD0-64E2-A414-967E22F6F86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029528" y="5343236"/>
            <a:ext cx="8944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A">
                <a:solidFill>
                  <a:srgbClr val="B1DD9F"/>
                </a:solidFill>
              </a:rPr>
              <a:t>Thinking</a:t>
            </a:r>
          </a:p>
          <a:p>
            <a:pPr algn="l"/>
            <a:r>
              <a:rPr lang="fr-CA">
                <a:solidFill>
                  <a:srgbClr val="B1DD9F"/>
                </a:solidFill>
              </a:rPr>
              <a:t>machines</a:t>
            </a:r>
          </a:p>
        </p:txBody>
      </p:sp>
    </p:spTree>
    <p:extLst>
      <p:ext uri="{BB962C8B-B14F-4D97-AF65-F5344CB8AC3E}">
        <p14:creationId xmlns:p14="http://schemas.microsoft.com/office/powerpoint/2010/main" val="12597277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CA" smtClean="0"/>
              <a:pPr/>
              <a:t>61</a:t>
            </a:fld>
            <a:endParaRPr lang="fr-C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9CE59-5AA9-C751-D1FD-D5F0C53F45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72245" y="418092"/>
            <a:ext cx="6047509" cy="2512145"/>
            <a:chOff x="1871663" y="1376363"/>
            <a:chExt cx="8448675" cy="41052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113DA1-43D1-4896-AF8D-5E072AE9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1663" y="1376363"/>
              <a:ext cx="8448675" cy="41052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D2BAF3-F5BC-4128-B90A-7A448AE3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8088" y="4437982"/>
              <a:ext cx="2247900" cy="981075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8CFDE2A-FB70-44CA-9062-D568C0A0A92F}"/>
                </a:ext>
              </a:extLst>
            </p:cNvPr>
            <p:cNvCxnSpPr/>
            <p:nvPr/>
          </p:nvCxnSpPr>
          <p:spPr>
            <a:xfrm>
              <a:off x="4367808" y="4928518"/>
              <a:ext cx="23042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61EE29-A7CA-980E-ACDB-6750408CDF4F}"/>
                  </a:ext>
                </a:extLst>
              </p:cNvPr>
              <p:cNvSpPr txBox="1"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1121470" y="3131127"/>
                <a:ext cx="10474785" cy="322522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fr-CA" sz="2400" dirty="0"/>
                  <a:t>La fonction softmax distribue les valeurs de l’argument en creusant exponentiellement les écarts entre valeurs : </a:t>
                </a:r>
                <a14:m>
                  <m:oMath xmlns:m="http://schemas.openxmlformats.org/officeDocument/2006/math">
                    <m:r>
                      <a:rPr lang="fr-CA" sz="2400" b="0" i="1" smtClean="0">
                        <a:latin typeface="Cambria Math" panose="02040503050406030204" pitchFamily="18" charset="0"/>
                      </a:rPr>
                      <m:t>𝑠𝑜𝑓𝑡𝑚𝑎𝑥</m:t>
                    </m:r>
                    <m:d>
                      <m:dPr>
                        <m:ctrlPr>
                          <a:rPr lang="fr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fr-CA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A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fr-CA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fr-CA" sz="2400" b="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fr-CA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A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fr-CA" sz="12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fr-CA" sz="2000" dirty="0"/>
                  <a:t>    Ex.:  </a:t>
                </a:r>
                <a14:m>
                  <m:oMath xmlns:m="http://schemas.openxmlformats.org/officeDocument/2006/math">
                    <m:r>
                      <a:rPr lang="fr-CA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A" sz="2000" dirty="0"/>
                  <a:t> donne </a:t>
                </a:r>
                <a14:m>
                  <m:oMath xmlns:m="http://schemas.openxmlformats.org/officeDocument/2006/math"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𝑠𝑜𝑓𝑡𝑚𝑎𝑥</m:t>
                    </m:r>
                    <m:d>
                      <m:dPr>
                        <m:ctrlPr>
                          <a:rPr lang="fr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0.95</m:t>
                              </m:r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0.05</m:t>
                              </m:r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0.00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CA" sz="20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630238" algn="l"/>
                  </a:tabLst>
                </a:pPr>
                <a:r>
                  <a:rPr lang="fr-CA" sz="2000" dirty="0"/>
                  <a:t>Le facteur d’échelle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CA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r>
                  <a:rPr lang="fr-CA" sz="2000" dirty="0"/>
                  <a:t> réduit les écarts pour plus de diversité d’influence des résultats :                                        	</a:t>
                </a:r>
                <a14:m>
                  <m:oMath xmlns:m="http://schemas.openxmlformats.org/officeDocument/2006/math">
                    <m:r>
                      <a:rPr lang="fr-CA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8/</m:t>
                              </m:r>
                              <m:rad>
                                <m:radPr>
                                  <m:degHide m:val="on"/>
                                  <m:ctrlPr>
                                    <a:rPr lang="fr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CA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fr-CA" sz="20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CA" sz="20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mr>
                        </m:m>
                      </m:e>
                    </m:d>
                  </m:oMath>
                </a14:m>
                <a:r>
                  <a:rPr lang="fr-CA" sz="2000" dirty="0"/>
                  <a:t> donne </a:t>
                </a:r>
                <a14:m>
                  <m:oMath xmlns:m="http://schemas.openxmlformats.org/officeDocument/2006/math"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𝑠𝑜𝑓𝑡𝑚𝑎𝑥</m:t>
                    </m:r>
                    <m:d>
                      <m:dPr>
                        <m:ctrlPr>
                          <a:rPr lang="fr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0.84</m:t>
                              </m:r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0.15</m:t>
                              </m:r>
                            </m:e>
                          </m:mr>
                          <m:m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0.01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A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61EE29-A7CA-980E-ACDB-6750408CD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121470" y="3131127"/>
                <a:ext cx="10474785" cy="3225223"/>
              </a:xfrm>
              <a:prstGeom prst="rect">
                <a:avLst/>
              </a:prstGeom>
              <a:blipFill>
                <a:blip r:embed="rId9"/>
                <a:stretch>
                  <a:fillRect l="-815" t="-7372" r="-14435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6729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CA" smtClean="0"/>
              <a:pPr/>
              <a:t>62</a:t>
            </a:fld>
            <a:endParaRPr lang="fr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8A02F-8AE5-4DC2-9D9C-B50C2C22E6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58574" y="1620982"/>
            <a:ext cx="6888536" cy="4111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FDEDF-EF21-FDB6-F1AB-46CF625FEFF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200" y="365126"/>
            <a:ext cx="11312951" cy="796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plusieurs opinions valent mieux qu’une !</a:t>
            </a:r>
          </a:p>
        </p:txBody>
      </p:sp>
    </p:spTree>
    <p:extLst>
      <p:ext uri="{BB962C8B-B14F-4D97-AF65-F5344CB8AC3E}">
        <p14:creationId xmlns:p14="http://schemas.microsoft.com/office/powerpoint/2010/main" val="511648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DFEAC-77A2-4952-B3AB-D3C99BF038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r="21716"/>
          <a:stretch/>
        </p:blipFill>
        <p:spPr>
          <a:xfrm>
            <a:off x="2660110" y="1433512"/>
            <a:ext cx="7009184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6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95BC3-2949-4794-BA49-18E70190928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95092" y="6356351"/>
            <a:ext cx="731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>
                <a:solidFill>
                  <a:schemeClr val="bg1">
                    <a:lumMod val="50000"/>
                  </a:schemeClr>
                </a:solidFill>
              </a:rPr>
              <a:t>http://jalammar.github.io/illustrated-transformer/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5DAA37-5083-479F-9F07-B9C0B39B34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31904" y="5471031"/>
            <a:ext cx="2247900" cy="98107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9A4A2E-7221-4E2F-984C-0AC1008569EA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2711624" y="5961567"/>
            <a:ext cx="2304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D6895AAB-172D-56F6-8FFE-35D81715DF3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" b="4082"/>
          <a:stretch/>
        </p:blipFill>
        <p:spPr bwMode="auto">
          <a:xfrm>
            <a:off x="1998568" y="1011520"/>
            <a:ext cx="9108792" cy="46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5BFDA-7424-1DD5-3FC0-6CAC572464A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134852" y="1011520"/>
            <a:ext cx="2315029" cy="6458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CA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91CD1-EFED-4634-BC9E-830ACA297CB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085829" y="672915"/>
            <a:ext cx="3050008" cy="6458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CA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D53E7-264B-BDB8-F067-8F39AEB8683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40603" y="3213437"/>
            <a:ext cx="5086282" cy="6458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CA" err="1"/>
          </a:p>
        </p:txBody>
      </p:sp>
    </p:spTree>
    <p:extLst>
      <p:ext uri="{BB962C8B-B14F-4D97-AF65-F5344CB8AC3E}">
        <p14:creationId xmlns:p14="http://schemas.microsoft.com/office/powerpoint/2010/main" val="3026049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149F2-756E-0DD5-8A8F-9C3E2EB9E88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336873" y="54064"/>
            <a:ext cx="5776070" cy="6771610"/>
            <a:chOff x="33542" y="-43296"/>
            <a:chExt cx="5887131" cy="697341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E7F71B-0766-27EE-A423-AD6328D1A15F}"/>
                </a:ext>
              </a:extLst>
            </p:cNvPr>
            <p:cNvGrpSpPr/>
            <p:nvPr/>
          </p:nvGrpSpPr>
          <p:grpSpPr>
            <a:xfrm>
              <a:off x="33542" y="0"/>
              <a:ext cx="2574828" cy="6858000"/>
              <a:chOff x="33542" y="0"/>
              <a:chExt cx="2574828" cy="6858000"/>
            </a:xfrm>
          </p:grpSpPr>
          <p:pic>
            <p:nvPicPr>
              <p:cNvPr id="115" name="Picture 114" descr="Diagram&#10;&#10;Description automatically generated">
                <a:extLst>
                  <a:ext uri="{FF2B5EF4-FFF2-40B4-BE49-F238E27FC236}">
                    <a16:creationId xmlns:a16="http://schemas.microsoft.com/office/drawing/2014/main" id="{5B8570A4-EEE7-99BA-38C4-D58078592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116" name="TextBox 32">
                <a:extLst>
                  <a:ext uri="{FF2B5EF4-FFF2-40B4-BE49-F238E27FC236}">
                    <a16:creationId xmlns:a16="http://schemas.microsoft.com/office/drawing/2014/main" id="{C1F17A7C-B0F6-7066-6E49-7214338430C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33">
                <a:extLst>
                  <a:ext uri="{FF2B5EF4-FFF2-40B4-BE49-F238E27FC236}">
                    <a16:creationId xmlns:a16="http://schemas.microsoft.com/office/drawing/2014/main" id="{31FA6D54-D9E7-5BD9-246E-FA566E1988E8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">
                <a:extLst>
                  <a:ext uri="{FF2B5EF4-FFF2-40B4-BE49-F238E27FC236}">
                    <a16:creationId xmlns:a16="http://schemas.microsoft.com/office/drawing/2014/main" id="{8F37E690-D906-21DD-7C4F-6DBC27A6F857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4">
                <a:extLst>
                  <a:ext uri="{FF2B5EF4-FFF2-40B4-BE49-F238E27FC236}">
                    <a16:creationId xmlns:a16="http://schemas.microsoft.com/office/drawing/2014/main" id="{12F07D1D-9ACF-FE15-8033-FF49E327C495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8">
                <a:extLst>
                  <a:ext uri="{FF2B5EF4-FFF2-40B4-BE49-F238E27FC236}">
                    <a16:creationId xmlns:a16="http://schemas.microsoft.com/office/drawing/2014/main" id="{C89C9457-6FE2-008D-CBC6-63989B50D285}"/>
                  </a:ext>
                </a:extLst>
              </p:cNvPr>
              <p:cNvSpPr txBox="1"/>
              <p:nvPr/>
            </p:nvSpPr>
            <p:spPr>
              <a:xfrm>
                <a:off x="33542" y="5061634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72E3D766-F7C9-B644-B5F9-5FBA43F0D12E}"/>
                  </a:ext>
                </a:extLst>
              </p:cNvPr>
              <p:cNvSpPr txBox="1"/>
              <p:nvPr/>
            </p:nvSpPr>
            <p:spPr>
              <a:xfrm>
                <a:off x="927281" y="6470454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Box 60">
                <a:extLst>
                  <a:ext uri="{FF2B5EF4-FFF2-40B4-BE49-F238E27FC236}">
                    <a16:creationId xmlns:a16="http://schemas.microsoft.com/office/drawing/2014/main" id="{FFA8D71F-224D-E516-5C02-859360A415EE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0A4D9F-4724-E479-DF57-DC6F87C1B9EC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E332733-DCE2-B011-D75C-9443E8395FBE}"/>
                </a:ext>
              </a:extLst>
            </p:cNvPr>
            <p:cNvGrpSpPr/>
            <p:nvPr/>
          </p:nvGrpSpPr>
          <p:grpSpPr>
            <a:xfrm>
              <a:off x="1249585" y="-43296"/>
              <a:ext cx="4420361" cy="6973412"/>
              <a:chOff x="1249585" y="-42677"/>
              <a:chExt cx="4420361" cy="6883324"/>
            </a:xfrm>
          </p:grpSpPr>
          <p:pic>
            <p:nvPicPr>
              <p:cNvPr id="100" name="Picture 99" descr="Diagram&#10;&#10;Description automatically generated">
                <a:extLst>
                  <a:ext uri="{FF2B5EF4-FFF2-40B4-BE49-F238E27FC236}">
                    <a16:creationId xmlns:a16="http://schemas.microsoft.com/office/drawing/2014/main" id="{5E5EA6D0-2D99-0C51-6259-C8E7F1FA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01" name="TextBox 63">
                <a:extLst>
                  <a:ext uri="{FF2B5EF4-FFF2-40B4-BE49-F238E27FC236}">
                    <a16:creationId xmlns:a16="http://schemas.microsoft.com/office/drawing/2014/main" id="{287CCE40-E86A-9DF6-754D-B30BA6B7AB11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64">
                <a:extLst>
                  <a:ext uri="{FF2B5EF4-FFF2-40B4-BE49-F238E27FC236}">
                    <a16:creationId xmlns:a16="http://schemas.microsoft.com/office/drawing/2014/main" id="{8BC589B5-13F5-EF11-411E-DEF6B6DBB7AB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65">
                <a:extLst>
                  <a:ext uri="{FF2B5EF4-FFF2-40B4-BE49-F238E27FC236}">
                    <a16:creationId xmlns:a16="http://schemas.microsoft.com/office/drawing/2014/main" id="{F47337B7-E2B1-D3C9-33EF-BCACC415D8BD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66">
                <a:extLst>
                  <a:ext uri="{FF2B5EF4-FFF2-40B4-BE49-F238E27FC236}">
                    <a16:creationId xmlns:a16="http://schemas.microsoft.com/office/drawing/2014/main" id="{BA5BDBEA-035D-2818-849F-93035BA6E38D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69">
                <a:extLst>
                  <a:ext uri="{FF2B5EF4-FFF2-40B4-BE49-F238E27FC236}">
                    <a16:creationId xmlns:a16="http://schemas.microsoft.com/office/drawing/2014/main" id="{CB10B52A-5A6B-E90E-DB02-EAB5685087B1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95540427-11FE-5F9B-3BE8-6D8232099E0D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71">
                <a:extLst>
                  <a:ext uri="{FF2B5EF4-FFF2-40B4-BE49-F238E27FC236}">
                    <a16:creationId xmlns:a16="http://schemas.microsoft.com/office/drawing/2014/main" id="{EF4D68CE-58FC-945C-05EF-B54A31B3907F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76">
                <a:extLst>
                  <a:ext uri="{FF2B5EF4-FFF2-40B4-BE49-F238E27FC236}">
                    <a16:creationId xmlns:a16="http://schemas.microsoft.com/office/drawing/2014/main" id="{F33F200B-D588-D3AF-02FD-3DEAC3612E11}"/>
                  </a:ext>
                </a:extLst>
              </p:cNvPr>
              <p:cNvSpPr txBox="1"/>
              <p:nvPr/>
            </p:nvSpPr>
            <p:spPr>
              <a:xfrm>
                <a:off x="4614997" y="5078005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77">
                <a:extLst>
                  <a:ext uri="{FF2B5EF4-FFF2-40B4-BE49-F238E27FC236}">
                    <a16:creationId xmlns:a16="http://schemas.microsoft.com/office/drawing/2014/main" id="{05B82B2C-F448-4A44-1611-3AAF705B1BE2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79">
                <a:extLst>
                  <a:ext uri="{FF2B5EF4-FFF2-40B4-BE49-F238E27FC236}">
                    <a16:creationId xmlns:a16="http://schemas.microsoft.com/office/drawing/2014/main" id="{0F937E9D-DC52-5A53-A02F-394ECABE9F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70">
                <a:extLst>
                  <a:ext uri="{FF2B5EF4-FFF2-40B4-BE49-F238E27FC236}">
                    <a16:creationId xmlns:a16="http://schemas.microsoft.com/office/drawing/2014/main" id="{B52B5863-5AAE-39E7-079E-5A3900C6173A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65">
                <a:extLst>
                  <a:ext uri="{FF2B5EF4-FFF2-40B4-BE49-F238E27FC236}">
                    <a16:creationId xmlns:a16="http://schemas.microsoft.com/office/drawing/2014/main" id="{D7AED69C-CEBE-0911-732F-92989D2B4975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77">
                <a:extLst>
                  <a:ext uri="{FF2B5EF4-FFF2-40B4-BE49-F238E27FC236}">
                    <a16:creationId xmlns:a16="http://schemas.microsoft.com/office/drawing/2014/main" id="{22F5A9AB-F84B-66E7-BE45-4E3EBB21D4DD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77">
                <a:extLst>
                  <a:ext uri="{FF2B5EF4-FFF2-40B4-BE49-F238E27FC236}">
                    <a16:creationId xmlns:a16="http://schemas.microsoft.com/office/drawing/2014/main" id="{EB3038D2-A253-F6BE-9FBF-40F2A69C4B59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748E3F-18B9-0D42-0608-84310105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A9B5B5-E2D6-2E26-BE67-032A9CB34908}"/>
                </a:ext>
              </a:extLst>
            </p:cNvPr>
            <p:cNvSpPr/>
            <p:nvPr/>
          </p:nvSpPr>
          <p:spPr>
            <a:xfrm>
              <a:off x="4669620" y="730250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7DA3F2-AF84-9D18-2CBE-9922A79AE9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D18BE9-D00D-A5B3-8598-61DCDF15E0F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199" y="365125"/>
            <a:ext cx="765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L’attention multi-têtes masquée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D2C853-11A6-500D-66FF-50F7F14DB52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200" y="1687956"/>
            <a:ext cx="5505343" cy="39400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sz="2400" dirty="0"/>
              <a:t>Permet au décodeur d’appliquer le calcul d’auto-attention en tenant compte uniquement des mots déjà générés par la sortie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sz="2400" dirty="0"/>
              <a:t>Un code spécial est utilisé pour masquer les positions de mot non encore prédits    (=-l’infini)</a:t>
            </a:r>
            <a:endParaRPr lang="fr-CA" sz="2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53E542-3AD5-3B81-FBCB-4276F80C49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332855" y="3841485"/>
            <a:ext cx="1647475" cy="96912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52490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149F2-756E-0DD5-8A8F-9C3E2EB9E88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297954" y="43195"/>
            <a:ext cx="5776070" cy="6771610"/>
            <a:chOff x="33542" y="-43296"/>
            <a:chExt cx="5887131" cy="697341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E7F71B-0766-27EE-A423-AD6328D1A15F}"/>
                </a:ext>
              </a:extLst>
            </p:cNvPr>
            <p:cNvGrpSpPr/>
            <p:nvPr/>
          </p:nvGrpSpPr>
          <p:grpSpPr>
            <a:xfrm>
              <a:off x="33542" y="0"/>
              <a:ext cx="2574828" cy="6858000"/>
              <a:chOff x="33542" y="0"/>
              <a:chExt cx="2574828" cy="6858000"/>
            </a:xfrm>
          </p:grpSpPr>
          <p:pic>
            <p:nvPicPr>
              <p:cNvPr id="115" name="Picture 114" descr="Diagram&#10;&#10;Description automatically generated">
                <a:extLst>
                  <a:ext uri="{FF2B5EF4-FFF2-40B4-BE49-F238E27FC236}">
                    <a16:creationId xmlns:a16="http://schemas.microsoft.com/office/drawing/2014/main" id="{5B8570A4-EEE7-99BA-38C4-D58078592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116" name="TextBox 32">
                <a:extLst>
                  <a:ext uri="{FF2B5EF4-FFF2-40B4-BE49-F238E27FC236}">
                    <a16:creationId xmlns:a16="http://schemas.microsoft.com/office/drawing/2014/main" id="{C1F17A7C-B0F6-7066-6E49-7214338430C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33">
                <a:extLst>
                  <a:ext uri="{FF2B5EF4-FFF2-40B4-BE49-F238E27FC236}">
                    <a16:creationId xmlns:a16="http://schemas.microsoft.com/office/drawing/2014/main" id="{31FA6D54-D9E7-5BD9-246E-FA566E1988E8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">
                <a:extLst>
                  <a:ext uri="{FF2B5EF4-FFF2-40B4-BE49-F238E27FC236}">
                    <a16:creationId xmlns:a16="http://schemas.microsoft.com/office/drawing/2014/main" id="{8F37E690-D906-21DD-7C4F-6DBC27A6F857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4">
                <a:extLst>
                  <a:ext uri="{FF2B5EF4-FFF2-40B4-BE49-F238E27FC236}">
                    <a16:creationId xmlns:a16="http://schemas.microsoft.com/office/drawing/2014/main" id="{12F07D1D-9ACF-FE15-8033-FF49E327C495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8">
                <a:extLst>
                  <a:ext uri="{FF2B5EF4-FFF2-40B4-BE49-F238E27FC236}">
                    <a16:creationId xmlns:a16="http://schemas.microsoft.com/office/drawing/2014/main" id="{C89C9457-6FE2-008D-CBC6-63989B50D285}"/>
                  </a:ext>
                </a:extLst>
              </p:cNvPr>
              <p:cNvSpPr txBox="1"/>
              <p:nvPr/>
            </p:nvSpPr>
            <p:spPr>
              <a:xfrm>
                <a:off x="33542" y="5080665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72E3D766-F7C9-B644-B5F9-5FBA43F0D12E}"/>
                  </a:ext>
                </a:extLst>
              </p:cNvPr>
              <p:cNvSpPr txBox="1"/>
              <p:nvPr/>
            </p:nvSpPr>
            <p:spPr>
              <a:xfrm>
                <a:off x="927281" y="6470454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Box 60">
                <a:extLst>
                  <a:ext uri="{FF2B5EF4-FFF2-40B4-BE49-F238E27FC236}">
                    <a16:creationId xmlns:a16="http://schemas.microsoft.com/office/drawing/2014/main" id="{FFA8D71F-224D-E516-5C02-859360A415EE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0A4D9F-4724-E479-DF57-DC6F87C1B9EC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E332733-DCE2-B011-D75C-9443E8395FBE}"/>
                </a:ext>
              </a:extLst>
            </p:cNvPr>
            <p:cNvGrpSpPr/>
            <p:nvPr/>
          </p:nvGrpSpPr>
          <p:grpSpPr>
            <a:xfrm>
              <a:off x="1249585" y="-43296"/>
              <a:ext cx="4420361" cy="6973412"/>
              <a:chOff x="1249585" y="-42677"/>
              <a:chExt cx="4420361" cy="6883324"/>
            </a:xfrm>
          </p:grpSpPr>
          <p:pic>
            <p:nvPicPr>
              <p:cNvPr id="100" name="Picture 99" descr="Diagram&#10;&#10;Description automatically generated">
                <a:extLst>
                  <a:ext uri="{FF2B5EF4-FFF2-40B4-BE49-F238E27FC236}">
                    <a16:creationId xmlns:a16="http://schemas.microsoft.com/office/drawing/2014/main" id="{5E5EA6D0-2D99-0C51-6259-C8E7F1FA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01" name="TextBox 63">
                <a:extLst>
                  <a:ext uri="{FF2B5EF4-FFF2-40B4-BE49-F238E27FC236}">
                    <a16:creationId xmlns:a16="http://schemas.microsoft.com/office/drawing/2014/main" id="{287CCE40-E86A-9DF6-754D-B30BA6B7AB11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64">
                <a:extLst>
                  <a:ext uri="{FF2B5EF4-FFF2-40B4-BE49-F238E27FC236}">
                    <a16:creationId xmlns:a16="http://schemas.microsoft.com/office/drawing/2014/main" id="{8BC589B5-13F5-EF11-411E-DEF6B6DBB7AB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65">
                <a:extLst>
                  <a:ext uri="{FF2B5EF4-FFF2-40B4-BE49-F238E27FC236}">
                    <a16:creationId xmlns:a16="http://schemas.microsoft.com/office/drawing/2014/main" id="{F47337B7-E2B1-D3C9-33EF-BCACC415D8BD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66">
                <a:extLst>
                  <a:ext uri="{FF2B5EF4-FFF2-40B4-BE49-F238E27FC236}">
                    <a16:creationId xmlns:a16="http://schemas.microsoft.com/office/drawing/2014/main" id="{BA5BDBEA-035D-2818-849F-93035BA6E38D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69">
                <a:extLst>
                  <a:ext uri="{FF2B5EF4-FFF2-40B4-BE49-F238E27FC236}">
                    <a16:creationId xmlns:a16="http://schemas.microsoft.com/office/drawing/2014/main" id="{CB10B52A-5A6B-E90E-DB02-EAB5685087B1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95540427-11FE-5F9B-3BE8-6D8232099E0D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71">
                <a:extLst>
                  <a:ext uri="{FF2B5EF4-FFF2-40B4-BE49-F238E27FC236}">
                    <a16:creationId xmlns:a16="http://schemas.microsoft.com/office/drawing/2014/main" id="{EF4D68CE-58FC-945C-05EF-B54A31B3907F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76">
                <a:extLst>
                  <a:ext uri="{FF2B5EF4-FFF2-40B4-BE49-F238E27FC236}">
                    <a16:creationId xmlns:a16="http://schemas.microsoft.com/office/drawing/2014/main" id="{F33F200B-D588-D3AF-02FD-3DEAC3612E11}"/>
                  </a:ext>
                </a:extLst>
              </p:cNvPr>
              <p:cNvSpPr txBox="1"/>
              <p:nvPr/>
            </p:nvSpPr>
            <p:spPr>
              <a:xfrm>
                <a:off x="4614997" y="5057336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77">
                <a:extLst>
                  <a:ext uri="{FF2B5EF4-FFF2-40B4-BE49-F238E27FC236}">
                    <a16:creationId xmlns:a16="http://schemas.microsoft.com/office/drawing/2014/main" id="{05B82B2C-F448-4A44-1611-3AAF705B1BE2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79">
                <a:extLst>
                  <a:ext uri="{FF2B5EF4-FFF2-40B4-BE49-F238E27FC236}">
                    <a16:creationId xmlns:a16="http://schemas.microsoft.com/office/drawing/2014/main" id="{0F937E9D-DC52-5A53-A02F-394ECABE9F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70">
                <a:extLst>
                  <a:ext uri="{FF2B5EF4-FFF2-40B4-BE49-F238E27FC236}">
                    <a16:creationId xmlns:a16="http://schemas.microsoft.com/office/drawing/2014/main" id="{B52B5863-5AAE-39E7-079E-5A3900C6173A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65">
                <a:extLst>
                  <a:ext uri="{FF2B5EF4-FFF2-40B4-BE49-F238E27FC236}">
                    <a16:creationId xmlns:a16="http://schemas.microsoft.com/office/drawing/2014/main" id="{D7AED69C-CEBE-0911-732F-92989D2B4975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77">
                <a:extLst>
                  <a:ext uri="{FF2B5EF4-FFF2-40B4-BE49-F238E27FC236}">
                    <a16:creationId xmlns:a16="http://schemas.microsoft.com/office/drawing/2014/main" id="{22F5A9AB-F84B-66E7-BE45-4E3EBB21D4DD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77">
                <a:extLst>
                  <a:ext uri="{FF2B5EF4-FFF2-40B4-BE49-F238E27FC236}">
                    <a16:creationId xmlns:a16="http://schemas.microsoft.com/office/drawing/2014/main" id="{EB3038D2-A253-F6BE-9FBF-40F2A69C4B59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748E3F-18B9-0D42-0608-84310105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A9B5B5-E2D6-2E26-BE67-032A9CB34908}"/>
                </a:ext>
              </a:extLst>
            </p:cNvPr>
            <p:cNvSpPr/>
            <p:nvPr/>
          </p:nvSpPr>
          <p:spPr>
            <a:xfrm>
              <a:off x="4669620" y="730250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03B2A6-BB47-B321-EFDA-39415F91B1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7F7665-A4C7-12B5-6312-1B49CC8DF20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199" y="365125"/>
            <a:ext cx="765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L’attention multi-têtes croisée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59737B-11E6-0A91-8853-A49AB348D16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200" y="1687957"/>
            <a:ext cx="5505343" cy="2808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sz="2400" dirty="0"/>
              <a:t>Permet au décodeur d’incorporer l’information de l’encodeur dans son mécanisme de prédiction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CA" sz="2200" dirty="0"/>
              <a:t>Q et K viennent de l’encodeur et servent à pondérer v pour le décodeur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44EA13-604A-1187-49FF-45E7F202D42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02506" y="2681993"/>
            <a:ext cx="1538905" cy="706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4794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149F2-756E-0DD5-8A8F-9C3E2EB9E88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284984" y="43195"/>
            <a:ext cx="5789040" cy="6771610"/>
            <a:chOff x="20322" y="-43296"/>
            <a:chExt cx="5900351" cy="697341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E7F71B-0766-27EE-A423-AD6328D1A15F}"/>
                </a:ext>
              </a:extLst>
            </p:cNvPr>
            <p:cNvGrpSpPr/>
            <p:nvPr/>
          </p:nvGrpSpPr>
          <p:grpSpPr>
            <a:xfrm>
              <a:off x="20322" y="0"/>
              <a:ext cx="2588048" cy="6858000"/>
              <a:chOff x="20322" y="0"/>
              <a:chExt cx="2588048" cy="6858000"/>
            </a:xfrm>
          </p:grpSpPr>
          <p:pic>
            <p:nvPicPr>
              <p:cNvPr id="115" name="Picture 114" descr="Diagram&#10;&#10;Description automatically generated">
                <a:extLst>
                  <a:ext uri="{FF2B5EF4-FFF2-40B4-BE49-F238E27FC236}">
                    <a16:creationId xmlns:a16="http://schemas.microsoft.com/office/drawing/2014/main" id="{5B8570A4-EEE7-99BA-38C4-D58078592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116" name="TextBox 32">
                <a:extLst>
                  <a:ext uri="{FF2B5EF4-FFF2-40B4-BE49-F238E27FC236}">
                    <a16:creationId xmlns:a16="http://schemas.microsoft.com/office/drawing/2014/main" id="{C1F17A7C-B0F6-7066-6E49-7214338430C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33">
                <a:extLst>
                  <a:ext uri="{FF2B5EF4-FFF2-40B4-BE49-F238E27FC236}">
                    <a16:creationId xmlns:a16="http://schemas.microsoft.com/office/drawing/2014/main" id="{31FA6D54-D9E7-5BD9-246E-FA566E1988E8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">
                <a:extLst>
                  <a:ext uri="{FF2B5EF4-FFF2-40B4-BE49-F238E27FC236}">
                    <a16:creationId xmlns:a16="http://schemas.microsoft.com/office/drawing/2014/main" id="{8F37E690-D906-21DD-7C4F-6DBC27A6F857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4">
                <a:extLst>
                  <a:ext uri="{FF2B5EF4-FFF2-40B4-BE49-F238E27FC236}">
                    <a16:creationId xmlns:a16="http://schemas.microsoft.com/office/drawing/2014/main" id="{12F07D1D-9ACF-FE15-8033-FF49E327C495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8">
                <a:extLst>
                  <a:ext uri="{FF2B5EF4-FFF2-40B4-BE49-F238E27FC236}">
                    <a16:creationId xmlns:a16="http://schemas.microsoft.com/office/drawing/2014/main" id="{C89C9457-6FE2-008D-CBC6-63989B50D285}"/>
                  </a:ext>
                </a:extLst>
              </p:cNvPr>
              <p:cNvSpPr txBox="1"/>
              <p:nvPr/>
            </p:nvSpPr>
            <p:spPr>
              <a:xfrm>
                <a:off x="20322" y="5061634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72E3D766-F7C9-B644-B5F9-5FBA43F0D12E}"/>
                  </a:ext>
                </a:extLst>
              </p:cNvPr>
              <p:cNvSpPr txBox="1"/>
              <p:nvPr/>
            </p:nvSpPr>
            <p:spPr>
              <a:xfrm>
                <a:off x="938121" y="6435613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 dirty="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Box 60">
                <a:extLst>
                  <a:ext uri="{FF2B5EF4-FFF2-40B4-BE49-F238E27FC236}">
                    <a16:creationId xmlns:a16="http://schemas.microsoft.com/office/drawing/2014/main" id="{FFA8D71F-224D-E516-5C02-859360A415EE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0A4D9F-4724-E479-DF57-DC6F87C1B9EC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E332733-DCE2-B011-D75C-9443E8395FBE}"/>
                </a:ext>
              </a:extLst>
            </p:cNvPr>
            <p:cNvGrpSpPr/>
            <p:nvPr/>
          </p:nvGrpSpPr>
          <p:grpSpPr>
            <a:xfrm>
              <a:off x="1249585" y="-43296"/>
              <a:ext cx="4420361" cy="6973412"/>
              <a:chOff x="1249585" y="-42677"/>
              <a:chExt cx="4420361" cy="6883324"/>
            </a:xfrm>
          </p:grpSpPr>
          <p:pic>
            <p:nvPicPr>
              <p:cNvPr id="100" name="Picture 99" descr="Diagram&#10;&#10;Description automatically generated">
                <a:extLst>
                  <a:ext uri="{FF2B5EF4-FFF2-40B4-BE49-F238E27FC236}">
                    <a16:creationId xmlns:a16="http://schemas.microsoft.com/office/drawing/2014/main" id="{5E5EA6D0-2D99-0C51-6259-C8E7F1FA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01" name="TextBox 63">
                <a:extLst>
                  <a:ext uri="{FF2B5EF4-FFF2-40B4-BE49-F238E27FC236}">
                    <a16:creationId xmlns:a16="http://schemas.microsoft.com/office/drawing/2014/main" id="{287CCE40-E86A-9DF6-754D-B30BA6B7AB11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64">
                <a:extLst>
                  <a:ext uri="{FF2B5EF4-FFF2-40B4-BE49-F238E27FC236}">
                    <a16:creationId xmlns:a16="http://schemas.microsoft.com/office/drawing/2014/main" id="{8BC589B5-13F5-EF11-411E-DEF6B6DBB7AB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65">
                <a:extLst>
                  <a:ext uri="{FF2B5EF4-FFF2-40B4-BE49-F238E27FC236}">
                    <a16:creationId xmlns:a16="http://schemas.microsoft.com/office/drawing/2014/main" id="{F47337B7-E2B1-D3C9-33EF-BCACC415D8BD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66">
                <a:extLst>
                  <a:ext uri="{FF2B5EF4-FFF2-40B4-BE49-F238E27FC236}">
                    <a16:creationId xmlns:a16="http://schemas.microsoft.com/office/drawing/2014/main" id="{BA5BDBEA-035D-2818-849F-93035BA6E38D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69">
                <a:extLst>
                  <a:ext uri="{FF2B5EF4-FFF2-40B4-BE49-F238E27FC236}">
                    <a16:creationId xmlns:a16="http://schemas.microsoft.com/office/drawing/2014/main" id="{CB10B52A-5A6B-E90E-DB02-EAB5685087B1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95540427-11FE-5F9B-3BE8-6D8232099E0D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71">
                <a:extLst>
                  <a:ext uri="{FF2B5EF4-FFF2-40B4-BE49-F238E27FC236}">
                    <a16:creationId xmlns:a16="http://schemas.microsoft.com/office/drawing/2014/main" id="{EF4D68CE-58FC-945C-05EF-B54A31B3907F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76">
                <a:extLst>
                  <a:ext uri="{FF2B5EF4-FFF2-40B4-BE49-F238E27FC236}">
                    <a16:creationId xmlns:a16="http://schemas.microsoft.com/office/drawing/2014/main" id="{F33F200B-D588-D3AF-02FD-3DEAC3612E11}"/>
                  </a:ext>
                </a:extLst>
              </p:cNvPr>
              <p:cNvSpPr txBox="1"/>
              <p:nvPr/>
            </p:nvSpPr>
            <p:spPr>
              <a:xfrm>
                <a:off x="4614997" y="5078005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77">
                <a:extLst>
                  <a:ext uri="{FF2B5EF4-FFF2-40B4-BE49-F238E27FC236}">
                    <a16:creationId xmlns:a16="http://schemas.microsoft.com/office/drawing/2014/main" id="{05B82B2C-F448-4A44-1611-3AAF705B1BE2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79">
                <a:extLst>
                  <a:ext uri="{FF2B5EF4-FFF2-40B4-BE49-F238E27FC236}">
                    <a16:creationId xmlns:a16="http://schemas.microsoft.com/office/drawing/2014/main" id="{0F937E9D-DC52-5A53-A02F-394ECABE9F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70">
                <a:extLst>
                  <a:ext uri="{FF2B5EF4-FFF2-40B4-BE49-F238E27FC236}">
                    <a16:creationId xmlns:a16="http://schemas.microsoft.com/office/drawing/2014/main" id="{B52B5863-5AAE-39E7-079E-5A3900C6173A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65">
                <a:extLst>
                  <a:ext uri="{FF2B5EF4-FFF2-40B4-BE49-F238E27FC236}">
                    <a16:creationId xmlns:a16="http://schemas.microsoft.com/office/drawing/2014/main" id="{D7AED69C-CEBE-0911-732F-92989D2B4975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77">
                <a:extLst>
                  <a:ext uri="{FF2B5EF4-FFF2-40B4-BE49-F238E27FC236}">
                    <a16:creationId xmlns:a16="http://schemas.microsoft.com/office/drawing/2014/main" id="{22F5A9AB-F84B-66E7-BE45-4E3EBB21D4DD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77">
                <a:extLst>
                  <a:ext uri="{FF2B5EF4-FFF2-40B4-BE49-F238E27FC236}">
                    <a16:creationId xmlns:a16="http://schemas.microsoft.com/office/drawing/2014/main" id="{EB3038D2-A253-F6BE-9FBF-40F2A69C4B59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748E3F-18B9-0D42-0608-84310105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A9B5B5-E2D6-2E26-BE67-032A9CB34908}"/>
                </a:ext>
              </a:extLst>
            </p:cNvPr>
            <p:cNvSpPr/>
            <p:nvPr/>
          </p:nvSpPr>
          <p:spPr>
            <a:xfrm>
              <a:off x="4669620" y="730250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03B2A6-BB47-B321-EFDA-39415F91B1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7F7665-A4C7-12B5-6312-1B49CC8DF20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199" y="365125"/>
            <a:ext cx="765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II. Les connexions de contournement et la normalisation de couche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59737B-11E6-0A91-8853-A49AB348D16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199" y="1907084"/>
            <a:ext cx="6400439" cy="43509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CA" sz="2600" dirty="0"/>
              <a:t>Améliorent l’apprentissage et la performance du réseau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fr-CA" dirty="0"/>
              <a:t>Les connexions de contournement (</a:t>
            </a:r>
            <a:r>
              <a:rPr lang="fr-CA" dirty="0" err="1"/>
              <a:t>residual</a:t>
            </a:r>
            <a:r>
              <a:rPr lang="fr-CA" dirty="0"/>
              <a:t>/skip connexions en anglais) concatènent l’entrée traitée avec                     le résultat pour un meilleur contexte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fr-CA" dirty="0"/>
              <a:t>La normalisation de couche ramène les valeurs des données à une moyenne           de 0 et un écart-type de 1, évitant ainsi les débordements dans les calculs subséquents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6012BD-204B-4EB6-BB58-0FCA61B45C8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0713" y="3637710"/>
            <a:ext cx="1538905" cy="444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178274-5A34-90FE-D89D-786BDF1C0D9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74523" y="2599183"/>
            <a:ext cx="1538905" cy="444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3A9F19-D6A4-0C0E-DF1F-06067050797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428372" y="3431545"/>
            <a:ext cx="1538905" cy="444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6CFAE-B2E0-5497-948E-2C7C22716E8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402506" y="2397373"/>
            <a:ext cx="1538905" cy="444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BA503E-6CD5-EE8A-DA9F-803FB4ECE7C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434953" y="1527445"/>
            <a:ext cx="1538905" cy="444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35636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149F2-756E-0DD5-8A8F-9C3E2EB9E88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354261" y="43195"/>
            <a:ext cx="5808979" cy="6771610"/>
            <a:chOff x="0" y="-43296"/>
            <a:chExt cx="5920673" cy="697341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E7F71B-0766-27EE-A423-AD6328D1A15F}"/>
                </a:ext>
              </a:extLst>
            </p:cNvPr>
            <p:cNvGrpSpPr/>
            <p:nvPr/>
          </p:nvGrpSpPr>
          <p:grpSpPr>
            <a:xfrm>
              <a:off x="0" y="0"/>
              <a:ext cx="2608370" cy="6858000"/>
              <a:chOff x="0" y="0"/>
              <a:chExt cx="2608370" cy="6858000"/>
            </a:xfrm>
          </p:grpSpPr>
          <p:pic>
            <p:nvPicPr>
              <p:cNvPr id="115" name="Picture 114" descr="Diagram&#10;&#10;Description automatically generated">
                <a:extLst>
                  <a:ext uri="{FF2B5EF4-FFF2-40B4-BE49-F238E27FC236}">
                    <a16:creationId xmlns:a16="http://schemas.microsoft.com/office/drawing/2014/main" id="{5B8570A4-EEE7-99BA-38C4-D58078592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116" name="TextBox 32">
                <a:extLst>
                  <a:ext uri="{FF2B5EF4-FFF2-40B4-BE49-F238E27FC236}">
                    <a16:creationId xmlns:a16="http://schemas.microsoft.com/office/drawing/2014/main" id="{C1F17A7C-B0F6-7066-6E49-7214338430C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33">
                <a:extLst>
                  <a:ext uri="{FF2B5EF4-FFF2-40B4-BE49-F238E27FC236}">
                    <a16:creationId xmlns:a16="http://schemas.microsoft.com/office/drawing/2014/main" id="{31FA6D54-D9E7-5BD9-246E-FA566E1988E8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 &amp; </a:t>
                </a:r>
                <a:r>
                  <a:rPr lang="fr-CA" sz="1450" kern="1200" err="1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Norm</a:t>
                </a: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.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">
                <a:extLst>
                  <a:ext uri="{FF2B5EF4-FFF2-40B4-BE49-F238E27FC236}">
                    <a16:creationId xmlns:a16="http://schemas.microsoft.com/office/drawing/2014/main" id="{8F37E690-D906-21DD-7C4F-6DBC27A6F857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4">
                <a:extLst>
                  <a:ext uri="{FF2B5EF4-FFF2-40B4-BE49-F238E27FC236}">
                    <a16:creationId xmlns:a16="http://schemas.microsoft.com/office/drawing/2014/main" id="{12F07D1D-9ACF-FE15-8033-FF49E327C495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8">
                <a:extLst>
                  <a:ext uri="{FF2B5EF4-FFF2-40B4-BE49-F238E27FC236}">
                    <a16:creationId xmlns:a16="http://schemas.microsoft.com/office/drawing/2014/main" id="{C89C9457-6FE2-008D-CBC6-63989B50D285}"/>
                  </a:ext>
                </a:extLst>
              </p:cNvPr>
              <p:cNvSpPr txBox="1"/>
              <p:nvPr/>
            </p:nvSpPr>
            <p:spPr>
              <a:xfrm>
                <a:off x="0" y="5075181"/>
                <a:ext cx="1054949" cy="5626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72E3D766-F7C9-B644-B5F9-5FBA43F0D12E}"/>
                  </a:ext>
                </a:extLst>
              </p:cNvPr>
              <p:cNvSpPr txBox="1"/>
              <p:nvPr/>
            </p:nvSpPr>
            <p:spPr>
              <a:xfrm>
                <a:off x="927281" y="6413219"/>
                <a:ext cx="1546180" cy="3698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Box 60">
                <a:extLst>
                  <a:ext uri="{FF2B5EF4-FFF2-40B4-BE49-F238E27FC236}">
                    <a16:creationId xmlns:a16="http://schemas.microsoft.com/office/drawing/2014/main" id="{FFA8D71F-224D-E516-5C02-859360A415EE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en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0A4D9F-4724-E479-DF57-DC6F87C1B9EC}"/>
                </a:ext>
              </a:extLst>
            </p:cNvPr>
            <p:cNvSpPr/>
            <p:nvPr/>
          </p:nvSpPr>
          <p:spPr>
            <a:xfrm>
              <a:off x="926965" y="1755890"/>
              <a:ext cx="1271763" cy="55077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en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E332733-DCE2-B011-D75C-9443E8395FBE}"/>
                </a:ext>
              </a:extLst>
            </p:cNvPr>
            <p:cNvGrpSpPr/>
            <p:nvPr/>
          </p:nvGrpSpPr>
          <p:grpSpPr>
            <a:xfrm>
              <a:off x="1249585" y="-43296"/>
              <a:ext cx="4456310" cy="6973412"/>
              <a:chOff x="1249585" y="-42677"/>
              <a:chExt cx="4456310" cy="6883324"/>
            </a:xfrm>
          </p:grpSpPr>
          <p:pic>
            <p:nvPicPr>
              <p:cNvPr id="100" name="Picture 99" descr="Diagram&#10;&#10;Description automatically generated">
                <a:extLst>
                  <a:ext uri="{FF2B5EF4-FFF2-40B4-BE49-F238E27FC236}">
                    <a16:creationId xmlns:a16="http://schemas.microsoft.com/office/drawing/2014/main" id="{5E5EA6D0-2D99-0C51-6259-C8E7F1FA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01" name="TextBox 63">
                <a:extLst>
                  <a:ext uri="{FF2B5EF4-FFF2-40B4-BE49-F238E27FC236}">
                    <a16:creationId xmlns:a16="http://schemas.microsoft.com/office/drawing/2014/main" id="{287CCE40-E86A-9DF6-754D-B30BA6B7AB11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64">
                <a:extLst>
                  <a:ext uri="{FF2B5EF4-FFF2-40B4-BE49-F238E27FC236}">
                    <a16:creationId xmlns:a16="http://schemas.microsoft.com/office/drawing/2014/main" id="{8BC589B5-13F5-EF11-411E-DEF6B6DBB7AB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65">
                <a:extLst>
                  <a:ext uri="{FF2B5EF4-FFF2-40B4-BE49-F238E27FC236}">
                    <a16:creationId xmlns:a16="http://schemas.microsoft.com/office/drawing/2014/main" id="{F47337B7-E2B1-D3C9-33EF-BCACC415D8BD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66">
                <a:extLst>
                  <a:ext uri="{FF2B5EF4-FFF2-40B4-BE49-F238E27FC236}">
                    <a16:creationId xmlns:a16="http://schemas.microsoft.com/office/drawing/2014/main" id="{BA5BDBEA-035D-2818-849F-93035BA6E38D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69">
                <a:extLst>
                  <a:ext uri="{FF2B5EF4-FFF2-40B4-BE49-F238E27FC236}">
                    <a16:creationId xmlns:a16="http://schemas.microsoft.com/office/drawing/2014/main" id="{CB10B52A-5A6B-E90E-DB02-EAB5685087B1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95540427-11FE-5F9B-3BE8-6D8232099E0D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71">
                <a:extLst>
                  <a:ext uri="{FF2B5EF4-FFF2-40B4-BE49-F238E27FC236}">
                    <a16:creationId xmlns:a16="http://schemas.microsoft.com/office/drawing/2014/main" id="{EF4D68CE-58FC-945C-05EF-B54A31B3907F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76">
                <a:extLst>
                  <a:ext uri="{FF2B5EF4-FFF2-40B4-BE49-F238E27FC236}">
                    <a16:creationId xmlns:a16="http://schemas.microsoft.com/office/drawing/2014/main" id="{F33F200B-D588-D3AF-02FD-3DEAC3612E11}"/>
                  </a:ext>
                </a:extLst>
              </p:cNvPr>
              <p:cNvSpPr txBox="1"/>
              <p:nvPr/>
            </p:nvSpPr>
            <p:spPr>
              <a:xfrm>
                <a:off x="4650946" y="5067833"/>
                <a:ext cx="1054949" cy="5554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77">
                <a:extLst>
                  <a:ext uri="{FF2B5EF4-FFF2-40B4-BE49-F238E27FC236}">
                    <a16:creationId xmlns:a16="http://schemas.microsoft.com/office/drawing/2014/main" id="{05B82B2C-F448-4A44-1611-3AAF705B1BE2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79">
                <a:extLst>
                  <a:ext uri="{FF2B5EF4-FFF2-40B4-BE49-F238E27FC236}">
                    <a16:creationId xmlns:a16="http://schemas.microsoft.com/office/drawing/2014/main" id="{0F937E9D-DC52-5A53-A02F-394ECABE9F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8227"/>
                <a:ext cx="1546827" cy="4594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70">
                <a:extLst>
                  <a:ext uri="{FF2B5EF4-FFF2-40B4-BE49-F238E27FC236}">
                    <a16:creationId xmlns:a16="http://schemas.microsoft.com/office/drawing/2014/main" id="{B52B5863-5AAE-39E7-079E-5A3900C6173A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65">
                <a:extLst>
                  <a:ext uri="{FF2B5EF4-FFF2-40B4-BE49-F238E27FC236}">
                    <a16:creationId xmlns:a16="http://schemas.microsoft.com/office/drawing/2014/main" id="{D7AED69C-CEBE-0911-732F-92989D2B4975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77">
                <a:extLst>
                  <a:ext uri="{FF2B5EF4-FFF2-40B4-BE49-F238E27FC236}">
                    <a16:creationId xmlns:a16="http://schemas.microsoft.com/office/drawing/2014/main" id="{22F5A9AB-F84B-66E7-BE45-4E3EBB21D4DD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77">
                <a:extLst>
                  <a:ext uri="{FF2B5EF4-FFF2-40B4-BE49-F238E27FC236}">
                    <a16:creationId xmlns:a16="http://schemas.microsoft.com/office/drawing/2014/main" id="{EB3038D2-A253-F6BE-9FBF-40F2A69C4B59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748E3F-18B9-0D42-0608-84310105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A9B5B5-E2D6-2E26-BE67-032A9CB34908}"/>
                </a:ext>
              </a:extLst>
            </p:cNvPr>
            <p:cNvSpPr/>
            <p:nvPr/>
          </p:nvSpPr>
          <p:spPr>
            <a:xfrm>
              <a:off x="4669620" y="730251"/>
              <a:ext cx="1251053" cy="55077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en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03B2A6-BB47-B321-EFDA-39415F91B1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7F7665-A4C7-12B5-6312-1B49CC8DF20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199" y="365125"/>
            <a:ext cx="765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III. Le perceptron multi-couches</a:t>
            </a:r>
            <a:endParaRPr lang="en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59737B-11E6-0A91-8853-A49AB348D16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26687" y="1790315"/>
            <a:ext cx="6040953" cy="42490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/>
              <a:t>Réseau à une couche cachée qui interprète l’information d’attention et réduit l’espace pour alimenter l’encodeur ou décodeur suivant</a:t>
            </a:r>
          </a:p>
          <a:p>
            <a:r>
              <a:rPr lang="fr-CA" sz="2400" dirty="0"/>
              <a:t>Agit comme un auto-encodeur parcimonieux (</a:t>
            </a:r>
            <a:r>
              <a:rPr lang="fr-CA" sz="2400" dirty="0" err="1"/>
              <a:t>sparse</a:t>
            </a:r>
            <a:r>
              <a:rPr lang="fr-CA" sz="2400" dirty="0"/>
              <a:t>) qui écrase l’information inutile pour l’apprentissage</a:t>
            </a:r>
            <a:endParaRPr lang="fr-CA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538DD-2960-F243-75FE-9AE3D5AFA5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80084" y="3896848"/>
            <a:ext cx="2506882" cy="29179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264FB9D-55AE-2272-9A4D-89814AEDD9F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83578" y="2823928"/>
            <a:ext cx="1538905" cy="706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1C5CBA8-B0F1-DC5D-838B-34B6523E11E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377196" y="1692020"/>
            <a:ext cx="1538905" cy="706842"/>
          </a:xfrm>
          <a:prstGeom prst="ellipse">
            <a:avLst/>
          </a:prstGeom>
          <a:solidFill>
            <a:srgbClr val="00B05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7891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149F2-756E-0DD5-8A8F-9C3E2EB9E88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273811" y="43195"/>
            <a:ext cx="5800213" cy="6771610"/>
            <a:chOff x="8935" y="-43296"/>
            <a:chExt cx="5911738" cy="697341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E7F71B-0766-27EE-A423-AD6328D1A15F}"/>
                </a:ext>
              </a:extLst>
            </p:cNvPr>
            <p:cNvGrpSpPr/>
            <p:nvPr/>
          </p:nvGrpSpPr>
          <p:grpSpPr>
            <a:xfrm>
              <a:off x="8935" y="0"/>
              <a:ext cx="2599435" cy="6858000"/>
              <a:chOff x="8935" y="0"/>
              <a:chExt cx="2599435" cy="6858000"/>
            </a:xfrm>
          </p:grpSpPr>
          <p:pic>
            <p:nvPicPr>
              <p:cNvPr id="115" name="Picture 114" descr="Diagram&#10;&#10;Description automatically generated">
                <a:extLst>
                  <a:ext uri="{FF2B5EF4-FFF2-40B4-BE49-F238E27FC236}">
                    <a16:creationId xmlns:a16="http://schemas.microsoft.com/office/drawing/2014/main" id="{5B8570A4-EEE7-99BA-38C4-D58078592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 w="28575">
                <a:noFill/>
              </a:ln>
            </p:spPr>
          </p:pic>
          <p:sp>
            <p:nvSpPr>
              <p:cNvPr id="116" name="TextBox 32">
                <a:extLst>
                  <a:ext uri="{FF2B5EF4-FFF2-40B4-BE49-F238E27FC236}">
                    <a16:creationId xmlns:a16="http://schemas.microsoft.com/office/drawing/2014/main" id="{C1F17A7C-B0F6-7066-6E49-7214338430C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33">
                <a:extLst>
                  <a:ext uri="{FF2B5EF4-FFF2-40B4-BE49-F238E27FC236}">
                    <a16:creationId xmlns:a16="http://schemas.microsoft.com/office/drawing/2014/main" id="{31FA6D54-D9E7-5BD9-246E-FA566E1988E8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">
                <a:extLst>
                  <a:ext uri="{FF2B5EF4-FFF2-40B4-BE49-F238E27FC236}">
                    <a16:creationId xmlns:a16="http://schemas.microsoft.com/office/drawing/2014/main" id="{8F37E690-D906-21DD-7C4F-6DBC27A6F857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4">
                <a:extLst>
                  <a:ext uri="{FF2B5EF4-FFF2-40B4-BE49-F238E27FC236}">
                    <a16:creationId xmlns:a16="http://schemas.microsoft.com/office/drawing/2014/main" id="{12F07D1D-9ACF-FE15-8033-FF49E327C495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8">
                <a:extLst>
                  <a:ext uri="{FF2B5EF4-FFF2-40B4-BE49-F238E27FC236}">
                    <a16:creationId xmlns:a16="http://schemas.microsoft.com/office/drawing/2014/main" id="{C89C9457-6FE2-008D-CBC6-63989B50D285}"/>
                  </a:ext>
                </a:extLst>
              </p:cNvPr>
              <p:cNvSpPr txBox="1"/>
              <p:nvPr/>
            </p:nvSpPr>
            <p:spPr>
              <a:xfrm>
                <a:off x="8935" y="5073560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72E3D766-F7C9-B644-B5F9-5FBA43F0D12E}"/>
                  </a:ext>
                </a:extLst>
              </p:cNvPr>
              <p:cNvSpPr txBox="1"/>
              <p:nvPr/>
            </p:nvSpPr>
            <p:spPr>
              <a:xfrm>
                <a:off x="927281" y="6470454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Box 60">
                <a:extLst>
                  <a:ext uri="{FF2B5EF4-FFF2-40B4-BE49-F238E27FC236}">
                    <a16:creationId xmlns:a16="http://schemas.microsoft.com/office/drawing/2014/main" id="{FFA8D71F-224D-E516-5C02-859360A415EE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0A4D9F-4724-E479-DF57-DC6F87C1B9EC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E332733-DCE2-B011-D75C-9443E8395FBE}"/>
                </a:ext>
              </a:extLst>
            </p:cNvPr>
            <p:cNvGrpSpPr/>
            <p:nvPr/>
          </p:nvGrpSpPr>
          <p:grpSpPr>
            <a:xfrm>
              <a:off x="1249585" y="-43296"/>
              <a:ext cx="4420361" cy="6973412"/>
              <a:chOff x="1249585" y="-42677"/>
              <a:chExt cx="4420361" cy="6883324"/>
            </a:xfrm>
          </p:grpSpPr>
          <p:pic>
            <p:nvPicPr>
              <p:cNvPr id="100" name="Picture 99" descr="Diagram&#10;&#10;Description automatically generated">
                <a:extLst>
                  <a:ext uri="{FF2B5EF4-FFF2-40B4-BE49-F238E27FC236}">
                    <a16:creationId xmlns:a16="http://schemas.microsoft.com/office/drawing/2014/main" id="{5E5EA6D0-2D99-0C51-6259-C8E7F1FA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 w="28575">
                <a:noFill/>
              </a:ln>
            </p:spPr>
          </p:pic>
          <p:sp>
            <p:nvSpPr>
              <p:cNvPr id="101" name="TextBox 63">
                <a:extLst>
                  <a:ext uri="{FF2B5EF4-FFF2-40B4-BE49-F238E27FC236}">
                    <a16:creationId xmlns:a16="http://schemas.microsoft.com/office/drawing/2014/main" id="{287CCE40-E86A-9DF6-754D-B30BA6B7AB11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64">
                <a:extLst>
                  <a:ext uri="{FF2B5EF4-FFF2-40B4-BE49-F238E27FC236}">
                    <a16:creationId xmlns:a16="http://schemas.microsoft.com/office/drawing/2014/main" id="{8BC589B5-13F5-EF11-411E-DEF6B6DBB7AB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65">
                <a:extLst>
                  <a:ext uri="{FF2B5EF4-FFF2-40B4-BE49-F238E27FC236}">
                    <a16:creationId xmlns:a16="http://schemas.microsoft.com/office/drawing/2014/main" id="{F47337B7-E2B1-D3C9-33EF-BCACC415D8BD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66">
                <a:extLst>
                  <a:ext uri="{FF2B5EF4-FFF2-40B4-BE49-F238E27FC236}">
                    <a16:creationId xmlns:a16="http://schemas.microsoft.com/office/drawing/2014/main" id="{BA5BDBEA-035D-2818-849F-93035BA6E38D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69">
                <a:extLst>
                  <a:ext uri="{FF2B5EF4-FFF2-40B4-BE49-F238E27FC236}">
                    <a16:creationId xmlns:a16="http://schemas.microsoft.com/office/drawing/2014/main" id="{CB10B52A-5A6B-E90E-DB02-EAB5685087B1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95540427-11FE-5F9B-3BE8-6D8232099E0D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71">
                <a:extLst>
                  <a:ext uri="{FF2B5EF4-FFF2-40B4-BE49-F238E27FC236}">
                    <a16:creationId xmlns:a16="http://schemas.microsoft.com/office/drawing/2014/main" id="{EF4D68CE-58FC-945C-05EF-B54A31B3907F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76">
                <a:extLst>
                  <a:ext uri="{FF2B5EF4-FFF2-40B4-BE49-F238E27FC236}">
                    <a16:creationId xmlns:a16="http://schemas.microsoft.com/office/drawing/2014/main" id="{F33F200B-D588-D3AF-02FD-3DEAC3612E11}"/>
                  </a:ext>
                </a:extLst>
              </p:cNvPr>
              <p:cNvSpPr txBox="1"/>
              <p:nvPr/>
            </p:nvSpPr>
            <p:spPr>
              <a:xfrm>
                <a:off x="4614997" y="5065693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77">
                <a:extLst>
                  <a:ext uri="{FF2B5EF4-FFF2-40B4-BE49-F238E27FC236}">
                    <a16:creationId xmlns:a16="http://schemas.microsoft.com/office/drawing/2014/main" id="{05B82B2C-F448-4A44-1611-3AAF705B1BE2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79">
                <a:extLst>
                  <a:ext uri="{FF2B5EF4-FFF2-40B4-BE49-F238E27FC236}">
                    <a16:creationId xmlns:a16="http://schemas.microsoft.com/office/drawing/2014/main" id="{0F937E9D-DC52-5A53-A02F-394ECABE9F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70">
                <a:extLst>
                  <a:ext uri="{FF2B5EF4-FFF2-40B4-BE49-F238E27FC236}">
                    <a16:creationId xmlns:a16="http://schemas.microsoft.com/office/drawing/2014/main" id="{B52B5863-5AAE-39E7-079E-5A3900C6173A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65">
                <a:extLst>
                  <a:ext uri="{FF2B5EF4-FFF2-40B4-BE49-F238E27FC236}">
                    <a16:creationId xmlns:a16="http://schemas.microsoft.com/office/drawing/2014/main" id="{D7AED69C-CEBE-0911-732F-92989D2B4975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77">
                <a:extLst>
                  <a:ext uri="{FF2B5EF4-FFF2-40B4-BE49-F238E27FC236}">
                    <a16:creationId xmlns:a16="http://schemas.microsoft.com/office/drawing/2014/main" id="{22F5A9AB-F84B-66E7-BE45-4E3EBB21D4DD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77">
                <a:extLst>
                  <a:ext uri="{FF2B5EF4-FFF2-40B4-BE49-F238E27FC236}">
                    <a16:creationId xmlns:a16="http://schemas.microsoft.com/office/drawing/2014/main" id="{EB3038D2-A253-F6BE-9FBF-40F2A69C4B59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748E3F-18B9-0D42-0608-84310105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A9B5B5-E2D6-2E26-BE67-032A9CB34908}"/>
                </a:ext>
              </a:extLst>
            </p:cNvPr>
            <p:cNvSpPr/>
            <p:nvPr/>
          </p:nvSpPr>
          <p:spPr>
            <a:xfrm>
              <a:off x="4669620" y="730250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03B2A6-BB47-B321-EFDA-39415F91B1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7F7665-A4C7-12B5-6312-1B49CC8DF20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8199" y="365125"/>
            <a:ext cx="765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IV. Le codage de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59737B-11E6-0A91-8853-A49AB348D16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197" y="1786738"/>
            <a:ext cx="6260476" cy="47272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sz="2400" dirty="0"/>
              <a:t>Les plongements d’entrée représentent des données sans égard pour leurs positions dans une séquence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sz="2400" dirty="0"/>
              <a:t>L’ordre des données est nécessaire pour connaître leurs influences mutuelles </a:t>
            </a:r>
            <a:r>
              <a:rPr lang="fr-CA" sz="2400" u="sng" dirty="0"/>
              <a:t>dans</a:t>
            </a:r>
            <a:r>
              <a:rPr lang="fr-CA" sz="2400" dirty="0"/>
              <a:t>         la séquence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CA" sz="2000" dirty="0"/>
              <a:t>information implicite dans les réseaux récurrents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 sz="2400" dirty="0"/>
              <a:t>Est réalisé en additionnant à chaque plongement d’entrée ou de sortie un       vecteur spécifique indiquant la position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CA" sz="2200" dirty="0"/>
              <a:t>Doit aider à distinguer les positions de mots    et leurs distances relatives dans la </a:t>
            </a:r>
            <a:r>
              <a:rPr lang="fr-CA" sz="2200" dirty="0" err="1"/>
              <a:t>sequence</a:t>
            </a:r>
            <a:r>
              <a:rPr lang="fr-CA" sz="2200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567AFC-0223-2727-4ACC-432A30215A4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273029" y="4910334"/>
            <a:ext cx="1756263" cy="604589"/>
          </a:xfrm>
          <a:prstGeom prst="ellipse">
            <a:avLst/>
          </a:prstGeom>
          <a:solidFill>
            <a:srgbClr val="00B05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C1124B-209A-951C-F06C-14A2F658291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37043" y="4929181"/>
            <a:ext cx="1825473" cy="621086"/>
          </a:xfrm>
          <a:prstGeom prst="ellipse">
            <a:avLst/>
          </a:prstGeom>
          <a:solidFill>
            <a:srgbClr val="00B05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487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6522" y="365125"/>
            <a:ext cx="10467278" cy="1325563"/>
          </a:xfrm>
          <a:noFill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fr-CA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gagne aussi en applications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6522" y="5219970"/>
            <a:ext cx="111287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1200" dirty="0">
                <a:solidFill>
                  <a:srgbClr val="555555"/>
                </a:solidFill>
                <a:latin typeface="Helvetica" panose="020B0604020202020204" pitchFamily="34" charset="0"/>
              </a:rPr>
              <a:t>Rectangle = vecteur ; flèche = fonction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dirty="0">
                <a:solidFill>
                  <a:srgbClr val="555555"/>
                </a:solidFill>
                <a:latin typeface="Helvetica" panose="020B0604020202020204" pitchFamily="34" charset="0"/>
              </a:rPr>
              <a:t> Exemples d’applications : </a:t>
            </a:r>
            <a:r>
              <a:rPr lang="fr-CA" b="1" dirty="0">
                <a:solidFill>
                  <a:srgbClr val="555555"/>
                </a:solidFill>
                <a:latin typeface="Helvetica" panose="020B0604020202020204" pitchFamily="34" charset="0"/>
              </a:rPr>
              <a:t>a)</a:t>
            </a:r>
            <a:r>
              <a:rPr lang="fr-CA" dirty="0">
                <a:solidFill>
                  <a:srgbClr val="555555"/>
                </a:solidFill>
                <a:latin typeface="Helvetica" panose="020B0604020202020204" pitchFamily="34" charset="0"/>
              </a:rPr>
              <a:t> classification d’image); </a:t>
            </a:r>
            <a:r>
              <a:rPr lang="fr-CA" b="1" dirty="0">
                <a:solidFill>
                  <a:srgbClr val="555555"/>
                </a:solidFill>
                <a:latin typeface="Helvetica" panose="020B0604020202020204" pitchFamily="34" charset="0"/>
              </a:rPr>
              <a:t>b)</a:t>
            </a:r>
            <a:r>
              <a:rPr lang="fr-CA" dirty="0">
                <a:solidFill>
                  <a:srgbClr val="555555"/>
                </a:solidFill>
                <a:latin typeface="Helvetica" panose="020B0604020202020204" pitchFamily="34" charset="0"/>
              </a:rPr>
              <a:t> annotation d’image; </a:t>
            </a:r>
            <a:r>
              <a:rPr lang="fr-CA" b="1" dirty="0">
                <a:solidFill>
                  <a:srgbClr val="555555"/>
                </a:solidFill>
                <a:latin typeface="Helvetica" panose="020B0604020202020204" pitchFamily="34" charset="0"/>
              </a:rPr>
              <a:t>c)</a:t>
            </a:r>
            <a:r>
              <a:rPr lang="fr-CA" dirty="0">
                <a:solidFill>
                  <a:srgbClr val="555555"/>
                </a:solidFill>
                <a:latin typeface="Helvetica" panose="020B0604020202020204" pitchFamily="34" charset="0"/>
              </a:rPr>
              <a:t> question oui/non; </a:t>
            </a:r>
            <a:r>
              <a:rPr lang="fr-CA" b="1" dirty="0">
                <a:solidFill>
                  <a:srgbClr val="555555"/>
                </a:solidFill>
                <a:latin typeface="Helvetica" panose="020B0604020202020204" pitchFamily="34" charset="0"/>
              </a:rPr>
              <a:t>d)</a:t>
            </a:r>
            <a:r>
              <a:rPr lang="fr-CA" dirty="0">
                <a:solidFill>
                  <a:srgbClr val="555555"/>
                </a:solidFill>
                <a:latin typeface="Helvetica" panose="020B0604020202020204" pitchFamily="34" charset="0"/>
              </a:rPr>
              <a:t>  traduction de texte;  </a:t>
            </a:r>
            <a:r>
              <a:rPr lang="fr-CA" b="1" dirty="0">
                <a:solidFill>
                  <a:srgbClr val="555555"/>
                </a:solidFill>
                <a:latin typeface="Helvetica" panose="020B0604020202020204" pitchFamily="34" charset="0"/>
              </a:rPr>
              <a:t>e)</a:t>
            </a:r>
            <a:r>
              <a:rPr lang="fr-CA" dirty="0">
                <a:solidFill>
                  <a:srgbClr val="555555"/>
                </a:solidFill>
                <a:latin typeface="Helvetica" panose="020B0604020202020204" pitchFamily="34" charset="0"/>
              </a:rPr>
              <a:t>  annotation de trames vidéo. </a:t>
            </a: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144574" y="6429218"/>
            <a:ext cx="4915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dirty="0">
                <a:solidFill>
                  <a:schemeClr val="bg1">
                    <a:lumMod val="65000"/>
                  </a:schemeClr>
                </a:solidFill>
              </a:rPr>
              <a:t>http://karpathy.github.io/2015/05/21/rnn-effectiveness/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CEBB5C-40F1-A03A-0B1A-87AA786D03B9}"/>
              </a:ext>
            </a:extLst>
          </p:cNvPr>
          <p:cNvGrpSpPr>
            <a:grpSpLocks noChangeAspect="1"/>
          </p:cNvGrpSpPr>
          <p:nvPr/>
        </p:nvGrpSpPr>
        <p:grpSpPr>
          <a:xfrm>
            <a:off x="963794" y="1514679"/>
            <a:ext cx="9693532" cy="3488588"/>
            <a:chOff x="690589" y="1447771"/>
            <a:chExt cx="10631589" cy="3826184"/>
          </a:xfrm>
        </p:grpSpPr>
        <p:pic>
          <p:nvPicPr>
            <p:cNvPr id="1026" name="Picture 2" descr="http://karpathy.github.io/assets/rnn/diags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02" y="1902848"/>
              <a:ext cx="10065576" cy="315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90589" y="2283559"/>
              <a:ext cx="890885" cy="25853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dirty="0"/>
                <a:t>Sortie</a:t>
              </a:r>
            </a:p>
            <a:p>
              <a:endParaRPr lang="fr-CA" dirty="0"/>
            </a:p>
            <a:p>
              <a:endParaRPr lang="fr-CA" dirty="0"/>
            </a:p>
            <a:p>
              <a:endParaRPr lang="fr-CA" dirty="0"/>
            </a:p>
            <a:p>
              <a:r>
                <a:rPr lang="fr-CA" dirty="0"/>
                <a:t>CC/état</a:t>
              </a:r>
            </a:p>
            <a:p>
              <a:endParaRPr lang="fr-CA" dirty="0"/>
            </a:p>
            <a:p>
              <a:endParaRPr lang="fr-CA" dirty="0"/>
            </a:p>
            <a:p>
              <a:endParaRPr lang="fr-CA" dirty="0"/>
            </a:p>
            <a:p>
              <a:r>
                <a:rPr lang="fr-CA" dirty="0"/>
                <a:t>Entrée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42031" y="4868882"/>
              <a:ext cx="9724913" cy="405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dirty="0"/>
                <a:t>    a)                             b)                                  c)                                      d)                                   e)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90258-BB98-418F-9237-9D0DC4C202AD}"/>
                </a:ext>
              </a:extLst>
            </p:cNvPr>
            <p:cNvSpPr/>
            <p:nvPr/>
          </p:nvSpPr>
          <p:spPr>
            <a:xfrm>
              <a:off x="1385692" y="1447771"/>
              <a:ext cx="9724913" cy="405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    PMC                                                                                RNR</a:t>
              </a:r>
              <a:r>
                <a:rPr lang="fr-CA" dirty="0"/>
                <a:t>                                                  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25898995-0AA5-49C7-AB81-53220301D850}"/>
                </a:ext>
              </a:extLst>
            </p:cNvPr>
            <p:cNvSpPr/>
            <p:nvPr/>
          </p:nvSpPr>
          <p:spPr>
            <a:xfrm rot="5400000">
              <a:off x="6819448" y="-2239973"/>
              <a:ext cx="369332" cy="8325660"/>
            </a:xfrm>
            <a:prstGeom prst="leftBrac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985145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BC2A1-E2B2-42F1-A5FF-4FC090F659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74020" y="0"/>
            <a:ext cx="2149632" cy="30237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E153158-5CD6-4C52-38F8-EB466DFC04D3}"/>
              </a:ext>
            </a:extLst>
          </p:cNvPr>
          <p:cNvGrpSpPr/>
          <p:nvPr/>
        </p:nvGrpSpPr>
        <p:grpSpPr>
          <a:xfrm>
            <a:off x="532720" y="736750"/>
            <a:ext cx="5480962" cy="1594306"/>
            <a:chOff x="101938" y="512080"/>
            <a:chExt cx="6010275" cy="20691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964412-D4E7-41F7-ACC6-79D3FA70875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38581" y="512080"/>
              <a:ext cx="3228975" cy="6191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FE45C3-7331-4D65-A5D8-AC6FCA9F8B5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1"/>
            <a:srcRect t="6959" b="58322"/>
            <a:stretch/>
          </p:blipFill>
          <p:spPr>
            <a:xfrm>
              <a:off x="101938" y="1170139"/>
              <a:ext cx="6010275" cy="7275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1DA6D0-B199-FE2A-D4B4-C5D754FA0B6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/>
            <a:srcRect t="58322" b="6959"/>
            <a:stretch/>
          </p:blipFill>
          <p:spPr>
            <a:xfrm>
              <a:off x="101938" y="1853745"/>
              <a:ext cx="6010275" cy="727529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54BBB1-32CA-02CC-CF80-2DF67C86181A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013682" y="1511864"/>
            <a:ext cx="2256817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5806E6-EB1B-B5CE-3DAE-F7079F56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0" y="2386360"/>
            <a:ext cx="518585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D3CCFE0-0904-0BF6-20AF-E760920AE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22" y="3023729"/>
            <a:ext cx="4776107" cy="22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47D61C-634D-859D-3A34-32DDEFD8FC9E}"/>
              </a:ext>
            </a:extLst>
          </p:cNvPr>
          <p:cNvSpPr txBox="1"/>
          <p:nvPr/>
        </p:nvSpPr>
        <p:spPr>
          <a:xfrm>
            <a:off x="610047" y="4961664"/>
            <a:ext cx="5031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Codes de position pour for </a:t>
            </a:r>
            <a:r>
              <a:rPr lang="en-CA" i="1" dirty="0">
                <a:solidFill>
                  <a:srgbClr val="6B6B6B"/>
                </a:solidFill>
                <a:latin typeface="sohne"/>
              </a:rPr>
              <a:t>les 1ere </a:t>
            </a:r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20 positions (</a:t>
            </a:r>
            <a:r>
              <a:rPr lang="en-CA" b="0" i="1" dirty="0" err="1">
                <a:solidFill>
                  <a:srgbClr val="6B6B6B"/>
                </a:solidFill>
                <a:effectLst/>
                <a:latin typeface="sohne"/>
              </a:rPr>
              <a:t>généré</a:t>
            </a:r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 par </a:t>
            </a:r>
            <a:r>
              <a:rPr lang="en-CA" b="0" i="1" u="sng" dirty="0" err="1">
                <a:effectLst/>
                <a:latin typeface="sohne"/>
                <a:hlinkClick r:id="rId14"/>
              </a:rPr>
              <a:t>Tensorflow</a:t>
            </a:r>
            <a:r>
              <a:rPr lang="en-CA" b="0" i="1" u="sng" dirty="0">
                <a:effectLst/>
                <a:latin typeface="sohne"/>
                <a:hlinkClick r:id="rId14"/>
              </a:rPr>
              <a:t> — Positional encoding</a:t>
            </a:r>
            <a:r>
              <a:rPr lang="en-CA" b="0" i="1" u="sng" dirty="0">
                <a:effectLst/>
                <a:latin typeface="sohne"/>
              </a:rPr>
              <a:t>)</a:t>
            </a:r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 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E55D1-F2CA-F008-6A96-22C68ECB9AE3}"/>
              </a:ext>
            </a:extLst>
          </p:cNvPr>
          <p:cNvSpPr txBox="1"/>
          <p:nvPr/>
        </p:nvSpPr>
        <p:spPr>
          <a:xfrm>
            <a:off x="6407383" y="5284829"/>
            <a:ext cx="526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1" dirty="0" err="1">
                <a:solidFill>
                  <a:srgbClr val="6B6B6B"/>
                </a:solidFill>
                <a:effectLst/>
                <a:latin typeface="sohne"/>
              </a:rPr>
              <a:t>Mêmes</a:t>
            </a:r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 codes pour des </a:t>
            </a:r>
            <a:r>
              <a:rPr lang="en-CA" b="0" i="1" dirty="0" err="1">
                <a:solidFill>
                  <a:srgbClr val="6B6B6B"/>
                </a:solidFill>
                <a:effectLst/>
                <a:latin typeface="sohne"/>
              </a:rPr>
              <a:t>vecteurs</a:t>
            </a:r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 </a:t>
            </a:r>
            <a:r>
              <a:rPr lang="en-CA" b="0" i="1" dirty="0" err="1">
                <a:solidFill>
                  <a:srgbClr val="6B6B6B"/>
                </a:solidFill>
                <a:effectLst/>
                <a:latin typeface="sohne"/>
              </a:rPr>
              <a:t>d’entree</a:t>
            </a:r>
            <a:r>
              <a:rPr lang="en-CA" b="0" i="1" dirty="0">
                <a:solidFill>
                  <a:srgbClr val="6B6B6B"/>
                </a:solidFill>
                <a:effectLst/>
                <a:latin typeface="sohne"/>
              </a:rPr>
              <a:t> plus grands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6238AF-D7AA-38D3-4084-A9928C0AE4B6}"/>
              </a:ext>
            </a:extLst>
          </p:cNvPr>
          <p:cNvSpPr txBox="1"/>
          <p:nvPr/>
        </p:nvSpPr>
        <p:spPr>
          <a:xfrm>
            <a:off x="610047" y="5607995"/>
            <a:ext cx="11280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400" dirty="0"/>
              <a:t>Les valeurs changent plus vite pour les premiers indices de vecteurs d’entrée à mesure que les indices de position augmentent, et les valeurs ne se stabilisent pas pour les grands vecteurs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1173872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549AD74-5205-4A8F-8F10-A0BBEEA7BE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79875" y="1627937"/>
            <a:ext cx="801056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Le codage utilisé permet de trouver facilement une position donnée, décalée de </a:t>
            </a:r>
            <a:r>
              <a:rPr lang="fr-CA" sz="2000" i="1" dirty="0"/>
              <a:t>t</a:t>
            </a:r>
            <a:r>
              <a:rPr lang="fr-CA" sz="2000" dirty="0"/>
              <a:t> positions par rapport à une position de référence. 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dirty="0"/>
              <a:t>Ainsi, chaque deux positions x et y peuvent être reliées par une transformée affine </a:t>
            </a:r>
            <a:r>
              <a:rPr lang="fr-CA" b="1" i="1" dirty="0"/>
              <a:t>f(y=</a:t>
            </a:r>
            <a:r>
              <a:rPr lang="fr-CA" b="1" i="1" dirty="0" err="1"/>
              <a:t>x+t</a:t>
            </a:r>
            <a:r>
              <a:rPr lang="fr-CA" b="1" i="1" dirty="0"/>
              <a:t>)</a:t>
            </a:r>
            <a:r>
              <a:rPr lang="fr-CA" i="1" dirty="0"/>
              <a:t>  </a:t>
            </a:r>
            <a:r>
              <a:rPr lang="fr-CA" dirty="0"/>
              <a:t>du code de position de x, ou la matrice M dépend du décalage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912629" y="738338"/>
            <a:ext cx="962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Permet de connaitre le positionnement relatif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9375B-5BC0-41CA-8FCE-3E90B9CFE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401"/>
          <a:stretch/>
        </p:blipFill>
        <p:spPr>
          <a:xfrm>
            <a:off x="1582595" y="2310625"/>
            <a:ext cx="7791450" cy="16793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FBB4C60-DEC3-41F8-965A-846B2073D7A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937633" y="5127608"/>
            <a:ext cx="360" cy="360"/>
            <a:chOff x="4883591" y="534646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9C2602F-F62D-42AB-9CA2-A6E25B71FB4C}"/>
                    </a:ext>
                  </a:extLst>
                </p14:cNvPr>
                <p14:cNvContentPartPr/>
                <p14:nvPr/>
              </p14:nvContentPartPr>
              <p14:xfrm>
                <a:off x="4883591" y="5346466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9C2602F-F62D-42AB-9CA2-A6E25B71FB4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20591" y="528346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7D24BB1-8637-402B-9D56-5F0ECE21EB29}"/>
                    </a:ext>
                  </a:extLst>
                </p14:cNvPr>
                <p14:cNvContentPartPr/>
                <p14:nvPr/>
              </p14:nvContentPartPr>
              <p14:xfrm>
                <a:off x="4883591" y="5346466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7D24BB1-8637-402B-9D56-5F0ECE21EB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20591" y="528346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9753697-0DF1-4D5D-9FB9-80C291E861F6}"/>
                    </a:ext>
                  </a:extLst>
                </p14:cNvPr>
                <p14:cNvContentPartPr/>
                <p14:nvPr/>
              </p14:nvContentPartPr>
              <p14:xfrm>
                <a:off x="4883591" y="5346466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9753697-0DF1-4D5D-9FB9-80C291E861F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20591" y="528346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D9DDAA-6205-4AA7-A792-48D2437B5604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3355153" y="5127608"/>
            <a:ext cx="4601561" cy="34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33D68CD-5279-4CCD-8CD1-4ED66B96AA47}"/>
                  </a:ext>
                </a:extLst>
              </p14:cNvPr>
              <p14:cNvContentPartPr/>
              <p14:nvPr>
                <p:custDataLst>
                  <p:tags r:id="rId7"/>
                </p:custDataLst>
              </p14:nvPr>
            </p14:nvContentPartPr>
            <p14:xfrm>
              <a:off x="3355152" y="51883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33D68CD-5279-4CCD-8CD1-4ED66B96AA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92152" y="51253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0E55E60-C0F1-4AA5-9D21-2ECF67A9F2C4}"/>
                  </a:ext>
                </a:extLst>
              </p14:cNvPr>
              <p14:cNvContentPartPr/>
              <p14:nvPr>
                <p:custDataLst>
                  <p:tags r:id="rId8"/>
                </p:custDataLst>
              </p14:nvPr>
            </p14:nvContentPartPr>
            <p14:xfrm>
              <a:off x="5492137" y="5138062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0E55E60-C0F1-4AA5-9D21-2ECF67A9F2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3137" y="51290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8B2DCF4-E0B4-42CF-9797-EB492D18DBD5}"/>
                  </a:ext>
                </a:extLst>
              </p14:cNvPr>
              <p14:cNvContentPartPr/>
              <p14:nvPr>
                <p:custDataLst>
                  <p:tags r:id="rId9"/>
                </p:custDataLst>
              </p14:nvPr>
            </p14:nvContentPartPr>
            <p14:xfrm>
              <a:off x="5421577" y="5161822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8B2DCF4-E0B4-42CF-9797-EB492D18DBD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58577" y="509882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F3CFBF2C-854B-4906-B354-91C9D0CE03F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02548" y="5313544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E371E0C-BA64-4C67-BFD4-1E50C568EA8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718604" y="5242675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0CF424-8B18-4A89-88AA-31216A53F6E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159425" y="53135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C837436-6E20-4AC2-A4A0-2BE6D471F6A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532418" y="5596442"/>
            <a:ext cx="30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i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9" name="Left Brace 78">
            <a:extLst>
              <a:ext uri="{FF2B5EF4-FFF2-40B4-BE49-F238E27FC236}">
                <a16:creationId xmlns:a16="http://schemas.microsoft.com/office/drawing/2014/main" id="{DD75E52E-4536-41FA-ABDB-9DF6641010A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6200000">
            <a:off x="6503961" y="4484680"/>
            <a:ext cx="391454" cy="2087512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9FEBCA-79B2-F907-BAF8-C2E5E26AD884}"/>
              </a:ext>
            </a:extLst>
          </p:cNvPr>
          <p:cNvSpPr/>
          <p:nvPr/>
        </p:nvSpPr>
        <p:spPr>
          <a:xfrm>
            <a:off x="1845526" y="2352907"/>
            <a:ext cx="1313899" cy="78058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7E32E8-E3B3-D72A-9FB1-6716D60906E5}"/>
              </a:ext>
            </a:extLst>
          </p:cNvPr>
          <p:cNvSpPr/>
          <p:nvPr/>
        </p:nvSpPr>
        <p:spPr>
          <a:xfrm>
            <a:off x="1845525" y="3150311"/>
            <a:ext cx="1313899" cy="7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A3C50-9105-2CA5-99C6-42B2E818FC99}"/>
              </a:ext>
            </a:extLst>
          </p:cNvPr>
          <p:cNvSpPr/>
          <p:nvPr/>
        </p:nvSpPr>
        <p:spPr>
          <a:xfrm>
            <a:off x="5492137" y="3166820"/>
            <a:ext cx="975570" cy="78058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C2666-FF8C-5F9B-E96C-81B3B269D7E1}"/>
              </a:ext>
            </a:extLst>
          </p:cNvPr>
          <p:cNvSpPr/>
          <p:nvPr/>
        </p:nvSpPr>
        <p:spPr>
          <a:xfrm>
            <a:off x="3526833" y="3150311"/>
            <a:ext cx="1848055" cy="78058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89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D34655-91AC-D117-5E41-E1BFEAA114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84244" y="3225755"/>
            <a:ext cx="4873698" cy="320532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52F149F2-756E-0DD5-8A8F-9C3E2EB9E8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303180" y="71876"/>
            <a:ext cx="5808979" cy="6771610"/>
            <a:chOff x="0" y="-43296"/>
            <a:chExt cx="5920673" cy="697341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E7F71B-0766-27EE-A423-AD6328D1A15F}"/>
                </a:ext>
              </a:extLst>
            </p:cNvPr>
            <p:cNvGrpSpPr/>
            <p:nvPr/>
          </p:nvGrpSpPr>
          <p:grpSpPr>
            <a:xfrm>
              <a:off x="0" y="0"/>
              <a:ext cx="2608370" cy="6858000"/>
              <a:chOff x="0" y="0"/>
              <a:chExt cx="2608370" cy="6858000"/>
            </a:xfrm>
          </p:grpSpPr>
          <p:pic>
            <p:nvPicPr>
              <p:cNvPr id="115" name="Picture 114" descr="Diagram&#10;&#10;Description automatically generated">
                <a:extLst>
                  <a:ext uri="{FF2B5EF4-FFF2-40B4-BE49-F238E27FC236}">
                    <a16:creationId xmlns:a16="http://schemas.microsoft.com/office/drawing/2014/main" id="{5B8570A4-EEE7-99BA-38C4-D58078592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273"/>
              <a:stretch/>
            </p:blipFill>
            <p:spPr>
              <a:xfrm>
                <a:off x="200087" y="0"/>
                <a:ext cx="2408283" cy="6858000"/>
              </a:xfrm>
              <a:prstGeom prst="rect">
                <a:avLst/>
              </a:prstGeom>
            </p:spPr>
          </p:pic>
          <p:sp>
            <p:nvSpPr>
              <p:cNvPr id="116" name="TextBox 32">
                <a:extLst>
                  <a:ext uri="{FF2B5EF4-FFF2-40B4-BE49-F238E27FC236}">
                    <a16:creationId xmlns:a16="http://schemas.microsoft.com/office/drawing/2014/main" id="{C1F17A7C-B0F6-7066-6E49-7214338430C6}"/>
                  </a:ext>
                </a:extLst>
              </p:cNvPr>
              <p:cNvSpPr txBox="1"/>
              <p:nvPr/>
            </p:nvSpPr>
            <p:spPr>
              <a:xfrm>
                <a:off x="1231146" y="2733519"/>
                <a:ext cx="931332" cy="143519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33">
                <a:extLst>
                  <a:ext uri="{FF2B5EF4-FFF2-40B4-BE49-F238E27FC236}">
                    <a16:creationId xmlns:a16="http://schemas.microsoft.com/office/drawing/2014/main" id="{31FA6D54-D9E7-5BD9-246E-FA566E1988E8}"/>
                  </a:ext>
                </a:extLst>
              </p:cNvPr>
              <p:cNvSpPr txBox="1"/>
              <p:nvPr/>
            </p:nvSpPr>
            <p:spPr>
              <a:xfrm>
                <a:off x="1231792" y="3856994"/>
                <a:ext cx="930685" cy="136415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">
                <a:extLst>
                  <a:ext uri="{FF2B5EF4-FFF2-40B4-BE49-F238E27FC236}">
                    <a16:creationId xmlns:a16="http://schemas.microsoft.com/office/drawing/2014/main" id="{8F37E690-D906-21DD-7C4F-6DBC27A6F857}"/>
                  </a:ext>
                </a:extLst>
              </p:cNvPr>
              <p:cNvSpPr txBox="1"/>
              <p:nvPr/>
            </p:nvSpPr>
            <p:spPr>
              <a:xfrm>
                <a:off x="1195574" y="4116439"/>
                <a:ext cx="1003155" cy="368414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4">
                <a:extLst>
                  <a:ext uri="{FF2B5EF4-FFF2-40B4-BE49-F238E27FC236}">
                    <a16:creationId xmlns:a16="http://schemas.microsoft.com/office/drawing/2014/main" id="{12F07D1D-9ACF-FE15-8033-FF49E327C495}"/>
                  </a:ext>
                </a:extLst>
              </p:cNvPr>
              <p:cNvSpPr txBox="1"/>
              <p:nvPr/>
            </p:nvSpPr>
            <p:spPr>
              <a:xfrm>
                <a:off x="1172995" y="5591496"/>
                <a:ext cx="1054949" cy="39492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d’entrée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8">
                <a:extLst>
                  <a:ext uri="{FF2B5EF4-FFF2-40B4-BE49-F238E27FC236}">
                    <a16:creationId xmlns:a16="http://schemas.microsoft.com/office/drawing/2014/main" id="{C89C9457-6FE2-008D-CBC6-63989B50D285}"/>
                  </a:ext>
                </a:extLst>
              </p:cNvPr>
              <p:cNvSpPr txBox="1"/>
              <p:nvPr/>
            </p:nvSpPr>
            <p:spPr>
              <a:xfrm>
                <a:off x="0" y="5140105"/>
                <a:ext cx="1054949" cy="4328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72E3D766-F7C9-B644-B5F9-5FBA43F0D12E}"/>
                  </a:ext>
                </a:extLst>
              </p:cNvPr>
              <p:cNvSpPr txBox="1"/>
              <p:nvPr/>
            </p:nvSpPr>
            <p:spPr>
              <a:xfrm>
                <a:off x="927281" y="6470454"/>
                <a:ext cx="1546180" cy="255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Entrées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Box 60">
                <a:extLst>
                  <a:ext uri="{FF2B5EF4-FFF2-40B4-BE49-F238E27FC236}">
                    <a16:creationId xmlns:a16="http://schemas.microsoft.com/office/drawing/2014/main" id="{FFA8D71F-224D-E516-5C02-859360A415EE}"/>
                  </a:ext>
                </a:extLst>
              </p:cNvPr>
              <p:cNvSpPr txBox="1"/>
              <p:nvPr/>
            </p:nvSpPr>
            <p:spPr>
              <a:xfrm>
                <a:off x="1088490" y="4542799"/>
                <a:ext cx="1110238" cy="183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0A4D9F-4724-E479-DF57-DC6F87C1B9EC}"/>
                </a:ext>
              </a:extLst>
            </p:cNvPr>
            <p:cNvSpPr/>
            <p:nvPr/>
          </p:nvSpPr>
          <p:spPr>
            <a:xfrm>
              <a:off x="926965" y="1755890"/>
              <a:ext cx="127176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Encodeur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E332733-DCE2-B011-D75C-9443E8395FBE}"/>
                </a:ext>
              </a:extLst>
            </p:cNvPr>
            <p:cNvGrpSpPr/>
            <p:nvPr/>
          </p:nvGrpSpPr>
          <p:grpSpPr>
            <a:xfrm>
              <a:off x="1249585" y="-43296"/>
              <a:ext cx="4456310" cy="6973412"/>
              <a:chOff x="1249585" y="-42677"/>
              <a:chExt cx="4456310" cy="6883324"/>
            </a:xfrm>
          </p:grpSpPr>
          <p:pic>
            <p:nvPicPr>
              <p:cNvPr id="100" name="Picture 99" descr="Diagram&#10;&#10;Description automatically generated">
                <a:extLst>
                  <a:ext uri="{FF2B5EF4-FFF2-40B4-BE49-F238E27FC236}">
                    <a16:creationId xmlns:a16="http://schemas.microsoft.com/office/drawing/2014/main" id="{5E5EA6D0-2D99-0C51-6259-C8E7F1FA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 t="651" r="540" b="-396"/>
              <a:stretch/>
            </p:blipFill>
            <p:spPr>
              <a:xfrm>
                <a:off x="3224151" y="62"/>
                <a:ext cx="2206962" cy="6840585"/>
              </a:xfrm>
              <a:prstGeom prst="rect">
                <a:avLst/>
              </a:prstGeom>
            </p:spPr>
          </p:pic>
          <p:sp>
            <p:nvSpPr>
              <p:cNvPr id="101" name="TextBox 63">
                <a:extLst>
                  <a:ext uri="{FF2B5EF4-FFF2-40B4-BE49-F238E27FC236}">
                    <a16:creationId xmlns:a16="http://schemas.microsoft.com/office/drawing/2014/main" id="{287CCE40-E86A-9DF6-754D-B30BA6B7AB11}"/>
                  </a:ext>
                </a:extLst>
              </p:cNvPr>
              <p:cNvSpPr txBox="1"/>
              <p:nvPr/>
            </p:nvSpPr>
            <p:spPr>
              <a:xfrm>
                <a:off x="2768117" y="-42677"/>
                <a:ext cx="2374355" cy="429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80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sortir chaque mot du vocabulaire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64">
                <a:extLst>
                  <a:ext uri="{FF2B5EF4-FFF2-40B4-BE49-F238E27FC236}">
                    <a16:creationId xmlns:a16="http://schemas.microsoft.com/office/drawing/2014/main" id="{8BC589B5-13F5-EF11-411E-DEF6B6DBB7AB}"/>
                  </a:ext>
                </a:extLst>
              </p:cNvPr>
              <p:cNvSpPr txBox="1"/>
              <p:nvPr/>
            </p:nvSpPr>
            <p:spPr>
              <a:xfrm>
                <a:off x="3658413" y="1055242"/>
                <a:ext cx="585076" cy="165588"/>
              </a:xfrm>
              <a:prstGeom prst="rect">
                <a:avLst/>
              </a:prstGeom>
              <a:solidFill>
                <a:srgbClr val="DBDFEF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Aldhabi" panose="01000000000000000000" pitchFamily="2" charset="-78"/>
                  </a:rPr>
                  <a:t>Linéaire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65">
                <a:extLst>
                  <a:ext uri="{FF2B5EF4-FFF2-40B4-BE49-F238E27FC236}">
                    <a16:creationId xmlns:a16="http://schemas.microsoft.com/office/drawing/2014/main" id="{F47337B7-E2B1-D3C9-33EF-BCACC415D8BD}"/>
                  </a:ext>
                </a:extLst>
              </p:cNvPr>
              <p:cNvSpPr txBox="1"/>
              <p:nvPr/>
            </p:nvSpPr>
            <p:spPr>
              <a:xfrm>
                <a:off x="3517747" y="1833704"/>
                <a:ext cx="869200" cy="365186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66">
                <a:extLst>
                  <a:ext uri="{FF2B5EF4-FFF2-40B4-BE49-F238E27FC236}">
                    <a16:creationId xmlns:a16="http://schemas.microsoft.com/office/drawing/2014/main" id="{BA5BDBEA-035D-2818-849F-93035BA6E38D}"/>
                  </a:ext>
                </a:extLst>
              </p:cNvPr>
              <p:cNvSpPr txBox="1"/>
              <p:nvPr/>
            </p:nvSpPr>
            <p:spPr>
              <a:xfrm>
                <a:off x="3437576" y="3884995"/>
                <a:ext cx="1030044" cy="58249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3600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 masquée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69">
                <a:extLst>
                  <a:ext uri="{FF2B5EF4-FFF2-40B4-BE49-F238E27FC236}">
                    <a16:creationId xmlns:a16="http://schemas.microsoft.com/office/drawing/2014/main" id="{CB10B52A-5A6B-E90E-DB02-EAB5685087B1}"/>
                  </a:ext>
                </a:extLst>
              </p:cNvPr>
              <p:cNvSpPr txBox="1"/>
              <p:nvPr/>
            </p:nvSpPr>
            <p:spPr>
              <a:xfrm>
                <a:off x="3517747" y="2764438"/>
                <a:ext cx="869200" cy="399217"/>
              </a:xfrm>
              <a:prstGeom prst="rect">
                <a:avLst/>
              </a:prstGeom>
              <a:solidFill>
                <a:srgbClr val="FFE2BB"/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Attention multi-têtes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95540427-11FE-5F9B-3BE8-6D8232099E0D}"/>
                  </a:ext>
                </a:extLst>
              </p:cNvPr>
              <p:cNvSpPr txBox="1"/>
              <p:nvPr/>
            </p:nvSpPr>
            <p:spPr>
              <a:xfrm>
                <a:off x="3481708" y="249305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71">
                <a:extLst>
                  <a:ext uri="{FF2B5EF4-FFF2-40B4-BE49-F238E27FC236}">
                    <a16:creationId xmlns:a16="http://schemas.microsoft.com/office/drawing/2014/main" id="{EF4D68CE-58FC-945C-05EF-B54A31B3907F}"/>
                  </a:ext>
                </a:extLst>
              </p:cNvPr>
              <p:cNvSpPr txBox="1"/>
              <p:nvPr/>
            </p:nvSpPr>
            <p:spPr>
              <a:xfrm>
                <a:off x="3485568" y="3611138"/>
                <a:ext cx="930685" cy="169333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76">
                <a:extLst>
                  <a:ext uri="{FF2B5EF4-FFF2-40B4-BE49-F238E27FC236}">
                    <a16:creationId xmlns:a16="http://schemas.microsoft.com/office/drawing/2014/main" id="{F33F200B-D588-D3AF-02FD-3DEAC3612E11}"/>
                  </a:ext>
                </a:extLst>
              </p:cNvPr>
              <p:cNvSpPr txBox="1"/>
              <p:nvPr/>
            </p:nvSpPr>
            <p:spPr>
              <a:xfrm>
                <a:off x="4650946" y="5131918"/>
                <a:ext cx="1054949" cy="427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Codage de position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77">
                <a:extLst>
                  <a:ext uri="{FF2B5EF4-FFF2-40B4-BE49-F238E27FC236}">
                    <a16:creationId xmlns:a16="http://schemas.microsoft.com/office/drawing/2014/main" id="{05B82B2C-F448-4A44-1611-3AAF705B1BE2}"/>
                  </a:ext>
                </a:extLst>
              </p:cNvPr>
              <p:cNvSpPr txBox="1"/>
              <p:nvPr/>
            </p:nvSpPr>
            <p:spPr>
              <a:xfrm>
                <a:off x="3428393" y="5555246"/>
                <a:ext cx="1054949" cy="378592"/>
              </a:xfrm>
              <a:prstGeom prst="rect">
                <a:avLst/>
              </a:prstGeom>
              <a:solidFill>
                <a:srgbClr val="FCE0E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Plongements de sortie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79">
                <a:extLst>
                  <a:ext uri="{FF2B5EF4-FFF2-40B4-BE49-F238E27FC236}">
                    <a16:creationId xmlns:a16="http://schemas.microsoft.com/office/drawing/2014/main" id="{0F937E9D-DC52-5A53-A02F-394ECABE9F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71992" y="6345857"/>
                <a:ext cx="1546827" cy="464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72000" rtlCol="0" anchor="ctr" anchorCtr="0">
                <a:sp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Sorties      (décalées à droite)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70">
                <a:extLst>
                  <a:ext uri="{FF2B5EF4-FFF2-40B4-BE49-F238E27FC236}">
                    <a16:creationId xmlns:a16="http://schemas.microsoft.com/office/drawing/2014/main" id="{B52B5863-5AAE-39E7-079E-5A3900C6173A}"/>
                  </a:ext>
                </a:extLst>
              </p:cNvPr>
              <p:cNvSpPr txBox="1"/>
              <p:nvPr/>
            </p:nvSpPr>
            <p:spPr>
              <a:xfrm>
                <a:off x="3480063" y="1536715"/>
                <a:ext cx="930685" cy="166324"/>
              </a:xfrm>
              <a:prstGeom prst="rect">
                <a:avLst/>
              </a:prstGeom>
              <a:solidFill>
                <a:srgbClr val="F2F4C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75000"/>
                  </a:lnSpc>
                  <a:spcAft>
                    <a:spcPts val="800"/>
                  </a:spcAft>
                </a:pPr>
                <a:r>
                  <a:rPr lang="fr-CA" sz="1450" kern="120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Leelawadee UI" panose="020B0502040204020203" pitchFamily="34" charset="-34"/>
                  </a:rPr>
                  <a:t>Add. &amp; Norm.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65">
                <a:extLst>
                  <a:ext uri="{FF2B5EF4-FFF2-40B4-BE49-F238E27FC236}">
                    <a16:creationId xmlns:a16="http://schemas.microsoft.com/office/drawing/2014/main" id="{D7AED69C-CEBE-0911-732F-92989D2B4975}"/>
                  </a:ext>
                </a:extLst>
              </p:cNvPr>
              <p:cNvSpPr txBox="1"/>
              <p:nvPr/>
            </p:nvSpPr>
            <p:spPr>
              <a:xfrm>
                <a:off x="1249585" y="2942208"/>
                <a:ext cx="890996" cy="391999"/>
              </a:xfrm>
              <a:prstGeom prst="rect">
                <a:avLst/>
              </a:prstGeom>
              <a:solidFill>
                <a:srgbClr val="C2E8F7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Perceptron MC</a:t>
                </a:r>
                <a:r>
                  <a:rPr lang="fr-CA" sz="18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77">
                <a:extLst>
                  <a:ext uri="{FF2B5EF4-FFF2-40B4-BE49-F238E27FC236}">
                    <a16:creationId xmlns:a16="http://schemas.microsoft.com/office/drawing/2014/main" id="{22F5A9AB-F84B-66E7-BE45-4E3EBB21D4DD}"/>
                  </a:ext>
                </a:extLst>
              </p:cNvPr>
              <p:cNvSpPr txBox="1"/>
              <p:nvPr/>
            </p:nvSpPr>
            <p:spPr>
              <a:xfrm>
                <a:off x="3364066" y="4665636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77">
                <a:extLst>
                  <a:ext uri="{FF2B5EF4-FFF2-40B4-BE49-F238E27FC236}">
                    <a16:creationId xmlns:a16="http://schemas.microsoft.com/office/drawing/2014/main" id="{EB3038D2-A253-F6BE-9FBF-40F2A69C4B59}"/>
                  </a:ext>
                </a:extLst>
              </p:cNvPr>
              <p:cNvSpPr txBox="1"/>
              <p:nvPr/>
            </p:nvSpPr>
            <p:spPr>
              <a:xfrm>
                <a:off x="3355799" y="3364810"/>
                <a:ext cx="1054949" cy="126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         K         V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  <a:spcAft>
                    <a:spcPts val="800"/>
                  </a:spcAft>
                </a:pPr>
                <a:r>
                  <a:rPr lang="fr-CA" sz="1400" kern="1200">
                    <a:solidFill>
                      <a:srgbClr val="000000"/>
                    </a:solidFill>
                    <a:effectLst/>
                    <a:latin typeface="Leelawadee UI" panose="020B0502040204020203" pitchFamily="34" charset="-34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CA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748E3F-18B9-0D42-0608-84310105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88914" y="3418221"/>
              <a:ext cx="651420" cy="0"/>
            </a:xfrm>
            <a:prstGeom prst="line">
              <a:avLst/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A9B5B5-E2D6-2E26-BE67-032A9CB34908}"/>
                </a:ext>
              </a:extLst>
            </p:cNvPr>
            <p:cNvSpPr/>
            <p:nvPr/>
          </p:nvSpPr>
          <p:spPr>
            <a:xfrm>
              <a:off x="4669620" y="730250"/>
              <a:ext cx="1251053" cy="4191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2000" b="1" kern="120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Décodeur</a:t>
              </a:r>
              <a:endParaRPr lang="fr-C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46D0075-36F5-A98E-93BD-F24A76BFD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545455" y="6314499"/>
            <a:ext cx="521854" cy="43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317098-0B10-675C-00E6-8B5239979BF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199" y="365125"/>
            <a:ext cx="765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V. Sortie du décodeur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428E5C-71F6-202D-F524-8DD8758C8E8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15330" y="555533"/>
            <a:ext cx="1517647" cy="940819"/>
          </a:xfrm>
          <a:prstGeom prst="ellipse">
            <a:avLst/>
          </a:prstGeom>
          <a:solidFill>
            <a:srgbClr val="00B05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23FA79-D18B-B388-9776-7F17FAFFD18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46757" y="1396804"/>
            <a:ext cx="5821471" cy="42490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/>
              <a:t>Projette la sortie du dernier module de décodage vers un vecteur de dimension égale à la taille du vocabulaire, avant d’appliquer la fonction softmax pour rehausser les éléments les plus pertinents</a:t>
            </a:r>
          </a:p>
        </p:txBody>
      </p:sp>
    </p:spTree>
    <p:extLst>
      <p:ext uri="{BB962C8B-B14F-4D97-AF65-F5344CB8AC3E}">
        <p14:creationId xmlns:p14="http://schemas.microsoft.com/office/powerpoint/2010/main" val="1671200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448836" y="6356351"/>
            <a:ext cx="762000" cy="365125"/>
          </a:xfrm>
        </p:spPr>
        <p:txBody>
          <a:bodyPr/>
          <a:lstStyle/>
          <a:p>
            <a:fld id="{6246B7CD-8774-49A2-9EED-47949576D5D3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1881158" y="214290"/>
            <a:ext cx="2103052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fr-CA" sz="2000" b="1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95BC3-2949-4794-BA49-18E701909287}"/>
              </a:ext>
            </a:extLst>
          </p:cNvPr>
          <p:cNvSpPr txBox="1"/>
          <p:nvPr/>
        </p:nvSpPr>
        <p:spPr>
          <a:xfrm>
            <a:off x="2663273" y="6301905"/>
            <a:ext cx="73157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>
                <a:solidFill>
                  <a:srgbClr val="954F7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http://jalammar.github.io/illustrated-transformer</a:t>
            </a:r>
            <a:r>
              <a:rPr lang="fr-CA" sz="120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fr-CA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9AD74-5205-4A8F-8F10-A0BBEEA7BEBF}"/>
              </a:ext>
            </a:extLst>
          </p:cNvPr>
          <p:cNvSpPr txBox="1"/>
          <p:nvPr/>
        </p:nvSpPr>
        <p:spPr>
          <a:xfrm>
            <a:off x="2200276" y="1268760"/>
            <a:ext cx="49038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/>
              <a:t>Soit x une position, x a une relation avec sa position relative </a:t>
            </a:r>
            <a:r>
              <a:rPr lang="fr-CA" err="1"/>
              <a:t>x+t</a:t>
            </a:r>
            <a:r>
              <a:rPr lang="fr-CA"/>
              <a:t>\ </a:t>
            </a:r>
          </a:p>
          <a:p>
            <a:endParaRPr lang="fr-CA"/>
          </a:p>
          <a:p>
            <a:r>
              <a:rPr lang="fr-CA"/>
              <a:t>Chaque deux positions x et y peut être modélisée par une transformée affine de </a:t>
            </a:r>
            <a:r>
              <a:rPr lang="fr-CA" b="1" i="1"/>
              <a:t>f(y=</a:t>
            </a:r>
            <a:r>
              <a:rPr lang="fr-CA" b="1" i="1" err="1"/>
              <a:t>x+t</a:t>
            </a:r>
            <a:r>
              <a:rPr lang="fr-CA" b="1" i="1"/>
              <a:t>)</a:t>
            </a:r>
            <a:r>
              <a:rPr lang="fr-CA" i="1"/>
              <a:t>  </a:t>
            </a:r>
            <a:r>
              <a:rPr lang="fr-CA"/>
              <a:t>entre leurs encodages positionnels. on peut vérifier cette propriété par l’existence d'une transformation linéaire                    (indépendant de x) 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9CF933-7F98-4C8C-89BB-57E4A7276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30" y="1199013"/>
            <a:ext cx="5563257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399A9D8-87AC-4627-9133-4D604822AA87}"/>
              </a:ext>
            </a:extLst>
          </p:cNvPr>
          <p:cNvSpPr txBox="1">
            <a:spLocks/>
          </p:cNvSpPr>
          <p:nvPr/>
        </p:nvSpPr>
        <p:spPr>
          <a:xfrm>
            <a:off x="870857" y="476753"/>
            <a:ext cx="10515600" cy="933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Exemple animé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DDDF1F-9888-8E3B-D5BC-BA3407CD8B62}"/>
              </a:ext>
            </a:extLst>
          </p:cNvPr>
          <p:cNvGrpSpPr/>
          <p:nvPr/>
        </p:nvGrpSpPr>
        <p:grpSpPr>
          <a:xfrm>
            <a:off x="6816929" y="612487"/>
            <a:ext cx="4636288" cy="5204460"/>
            <a:chOff x="6816929" y="612487"/>
            <a:chExt cx="4636288" cy="52044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E4B954-2A93-49BE-B026-6D77B9327828}"/>
                </a:ext>
              </a:extLst>
            </p:cNvPr>
            <p:cNvGrpSpPr/>
            <p:nvPr/>
          </p:nvGrpSpPr>
          <p:grpSpPr>
            <a:xfrm>
              <a:off x="6816929" y="612487"/>
              <a:ext cx="4636288" cy="5204460"/>
              <a:chOff x="6112468" y="844975"/>
              <a:chExt cx="4636288" cy="520446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D6DAD31-E53C-441D-ACD0-1526A0453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2024" y="844975"/>
                <a:ext cx="4204242" cy="520446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12DA544-65F6-40D7-93A3-B60FA28A304A}"/>
                  </a:ext>
                </a:extLst>
              </p:cNvPr>
              <p:cNvSpPr/>
              <p:nvPr/>
            </p:nvSpPr>
            <p:spPr>
              <a:xfrm>
                <a:off x="6596743" y="1007271"/>
                <a:ext cx="2483120" cy="14495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C38280D-5532-4AD3-B697-F594D0E28DF9}"/>
                  </a:ext>
                </a:extLst>
              </p:cNvPr>
              <p:cNvSpPr/>
              <p:nvPr/>
            </p:nvSpPr>
            <p:spPr>
              <a:xfrm>
                <a:off x="6666722" y="1726162"/>
                <a:ext cx="830425" cy="8563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7C80EB4-C56A-41CF-8C26-454AD714BF74}"/>
                  </a:ext>
                </a:extLst>
              </p:cNvPr>
              <p:cNvSpPr/>
              <p:nvPr/>
            </p:nvSpPr>
            <p:spPr>
              <a:xfrm>
                <a:off x="8938727" y="1981536"/>
                <a:ext cx="158620" cy="17647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8A811A-0846-4AE0-9DEF-DA7B3460FEE3}"/>
                  </a:ext>
                </a:extLst>
              </p:cNvPr>
              <p:cNvSpPr txBox="1"/>
              <p:nvPr/>
            </p:nvSpPr>
            <p:spPr>
              <a:xfrm>
                <a:off x="6620029" y="4588611"/>
                <a:ext cx="73783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A" sz="800"/>
                  <a:t>Encodage de position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0F63757-EC83-4324-8BE1-029D36751C44}"/>
                  </a:ext>
                </a:extLst>
              </p:cNvPr>
              <p:cNvSpPr/>
              <p:nvPr/>
            </p:nvSpPr>
            <p:spPr>
              <a:xfrm>
                <a:off x="6112468" y="4647997"/>
                <a:ext cx="554254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8E2B20-4B0B-40F7-B356-38D71CA42AA3}"/>
                  </a:ext>
                </a:extLst>
              </p:cNvPr>
              <p:cNvSpPr txBox="1"/>
              <p:nvPr/>
            </p:nvSpPr>
            <p:spPr>
              <a:xfrm>
                <a:off x="10010918" y="5232423"/>
                <a:ext cx="73783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A" sz="800"/>
                  <a:t>Encodage de position</a:t>
                </a:r>
              </a:p>
            </p:txBody>
          </p:sp>
        </p:grpSp>
        <p:sp>
          <p:nvSpPr>
            <p:cNvPr id="3" name="TextBox 66">
              <a:extLst>
                <a:ext uri="{FF2B5EF4-FFF2-40B4-BE49-F238E27FC236}">
                  <a16:creationId xmlns:a16="http://schemas.microsoft.com/office/drawing/2014/main" id="{D93761E4-FB1D-E7D6-0771-79EADC9EAE6E}"/>
                </a:ext>
              </a:extLst>
            </p:cNvPr>
            <p:cNvSpPr txBox="1"/>
            <p:nvPr/>
          </p:nvSpPr>
          <p:spPr>
            <a:xfrm>
              <a:off x="9949382" y="4125686"/>
              <a:ext cx="731988" cy="32107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36000" rtlCol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Aft>
                  <a:spcPts val="800"/>
                </a:spcAft>
              </a:pPr>
              <a:r>
                <a:rPr lang="fr-CA" sz="700" kern="1200" dirty="0">
                  <a:solidFill>
                    <a:srgbClr val="000000"/>
                  </a:solidFill>
                  <a:effectLst/>
                  <a:latin typeface="Leelawadee UI" panose="020B0502040204020203" pitchFamily="34" charset="-34"/>
                  <a:ea typeface="Calibri" panose="020F0502020204030204" pitchFamily="34" charset="0"/>
                  <a:cs typeface="Arial" panose="020B0604020202020204" pitchFamily="34" charset="0"/>
                </a:rPr>
                <a:t>Attention multi-têtes masquée</a:t>
              </a:r>
              <a:endParaRPr lang="fr-CA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66">
              <a:extLst>
                <a:ext uri="{FF2B5EF4-FFF2-40B4-BE49-F238E27FC236}">
                  <a16:creationId xmlns:a16="http://schemas.microsoft.com/office/drawing/2014/main" id="{0FFEA33A-256A-FAFE-0F75-FC3D3C581764}"/>
                </a:ext>
              </a:extLst>
            </p:cNvPr>
            <p:cNvSpPr txBox="1"/>
            <p:nvPr/>
          </p:nvSpPr>
          <p:spPr>
            <a:xfrm>
              <a:off x="9917123" y="3263769"/>
              <a:ext cx="764247" cy="25309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36000" rtlCol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Aft>
                  <a:spcPts val="800"/>
                </a:spcAft>
              </a:pPr>
              <a:r>
                <a:rPr lang="fr-CA" sz="700" kern="1200" dirty="0">
                  <a:solidFill>
                    <a:srgbClr val="000000"/>
                  </a:solidFill>
                  <a:effectLst/>
                  <a:latin typeface="Leelawadee UI" panose="020B0502040204020203" pitchFamily="34" charset="-34"/>
                  <a:ea typeface="Calibri" panose="020F0502020204030204" pitchFamily="34" charset="0"/>
                  <a:cs typeface="Arial" panose="020B0604020202020204" pitchFamily="34" charset="0"/>
                </a:rPr>
                <a:t>Attention multi-têtes croisée</a:t>
              </a:r>
              <a:endParaRPr lang="fr-CA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9945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20C1E9-8128-43BC-A7BE-53F941AC5A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690688"/>
            <a:ext cx="6539834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A8D080E-9B6F-4F7E-B353-4A74F6998132}"/>
              </a:ext>
            </a:extLst>
          </p:cNvPr>
          <p:cNvSpPr txBox="1">
            <a:spLocks/>
          </p:cNvSpPr>
          <p:nvPr/>
        </p:nvSpPr>
        <p:spPr>
          <a:xfrm>
            <a:off x="870857" y="476753"/>
            <a:ext cx="10515600" cy="933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Exemple animé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519FB0-2EE0-2524-4C91-D2425FA1B730}"/>
              </a:ext>
            </a:extLst>
          </p:cNvPr>
          <p:cNvGrpSpPr/>
          <p:nvPr/>
        </p:nvGrpSpPr>
        <p:grpSpPr>
          <a:xfrm>
            <a:off x="6816929" y="612487"/>
            <a:ext cx="4636288" cy="5204460"/>
            <a:chOff x="6816929" y="612487"/>
            <a:chExt cx="4636288" cy="52044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32B9B3-5F37-4C89-8DB3-F41983D1F75E}"/>
                </a:ext>
              </a:extLst>
            </p:cNvPr>
            <p:cNvGrpSpPr/>
            <p:nvPr/>
          </p:nvGrpSpPr>
          <p:grpSpPr>
            <a:xfrm>
              <a:off x="6816929" y="612487"/>
              <a:ext cx="4636288" cy="5204460"/>
              <a:chOff x="6112468" y="844975"/>
              <a:chExt cx="4636288" cy="52044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D5CE13B-1244-4692-8F19-3702C9872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2024" y="844975"/>
                <a:ext cx="4204242" cy="52044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9DCB7A1-081E-4BE9-A7C5-D80E5AA49A73}"/>
                  </a:ext>
                </a:extLst>
              </p:cNvPr>
              <p:cNvSpPr/>
              <p:nvPr/>
            </p:nvSpPr>
            <p:spPr>
              <a:xfrm>
                <a:off x="6596743" y="1007271"/>
                <a:ext cx="2483120" cy="14495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D3CC6D-11E0-48A9-91CD-91374ECEF953}"/>
                  </a:ext>
                </a:extLst>
              </p:cNvPr>
              <p:cNvSpPr/>
              <p:nvPr/>
            </p:nvSpPr>
            <p:spPr>
              <a:xfrm>
                <a:off x="6666722" y="1726162"/>
                <a:ext cx="830425" cy="8563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E7235F-2EC5-4D23-8C49-F90AF4C72069}"/>
                  </a:ext>
                </a:extLst>
              </p:cNvPr>
              <p:cNvSpPr/>
              <p:nvPr/>
            </p:nvSpPr>
            <p:spPr>
              <a:xfrm>
                <a:off x="8938727" y="1981536"/>
                <a:ext cx="158620" cy="17647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B11C11-F6E6-4637-B8FB-BA5D3600D0C7}"/>
                  </a:ext>
                </a:extLst>
              </p:cNvPr>
              <p:cNvSpPr txBox="1"/>
              <p:nvPr/>
            </p:nvSpPr>
            <p:spPr>
              <a:xfrm>
                <a:off x="6620029" y="4588611"/>
                <a:ext cx="73783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A" sz="800"/>
                  <a:t>Encodage de position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CCB5B5-6AC8-4ABB-9F01-2CDC4B5F6433}"/>
                  </a:ext>
                </a:extLst>
              </p:cNvPr>
              <p:cNvSpPr/>
              <p:nvPr/>
            </p:nvSpPr>
            <p:spPr>
              <a:xfrm>
                <a:off x="6112468" y="4647997"/>
                <a:ext cx="554254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23DAF2-7207-4616-81F1-D0695C979FBD}"/>
                  </a:ext>
                </a:extLst>
              </p:cNvPr>
              <p:cNvSpPr txBox="1"/>
              <p:nvPr/>
            </p:nvSpPr>
            <p:spPr>
              <a:xfrm>
                <a:off x="10010918" y="5232423"/>
                <a:ext cx="73783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A" sz="800"/>
                  <a:t>Encodage de position</a:t>
                </a:r>
              </a:p>
            </p:txBody>
          </p:sp>
        </p:grpSp>
        <p:sp>
          <p:nvSpPr>
            <p:cNvPr id="2" name="TextBox 66">
              <a:extLst>
                <a:ext uri="{FF2B5EF4-FFF2-40B4-BE49-F238E27FC236}">
                  <a16:creationId xmlns:a16="http://schemas.microsoft.com/office/drawing/2014/main" id="{F9ACE9AF-BAF6-5624-059B-02B5AA9E549C}"/>
                </a:ext>
              </a:extLst>
            </p:cNvPr>
            <p:cNvSpPr txBox="1"/>
            <p:nvPr/>
          </p:nvSpPr>
          <p:spPr>
            <a:xfrm>
              <a:off x="9949382" y="4125686"/>
              <a:ext cx="731988" cy="32107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36000" rtlCol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Aft>
                  <a:spcPts val="800"/>
                </a:spcAft>
              </a:pPr>
              <a:r>
                <a:rPr lang="fr-CA" sz="700" kern="1200" dirty="0">
                  <a:solidFill>
                    <a:srgbClr val="000000"/>
                  </a:solidFill>
                  <a:effectLst/>
                  <a:latin typeface="Leelawadee UI" panose="020B0502040204020203" pitchFamily="34" charset="-34"/>
                  <a:ea typeface="Calibri" panose="020F0502020204030204" pitchFamily="34" charset="0"/>
                  <a:cs typeface="Arial" panose="020B0604020202020204" pitchFamily="34" charset="0"/>
                </a:rPr>
                <a:t>Attention multi-têtes masquée</a:t>
              </a:r>
              <a:endParaRPr lang="fr-CA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66">
              <a:extLst>
                <a:ext uri="{FF2B5EF4-FFF2-40B4-BE49-F238E27FC236}">
                  <a16:creationId xmlns:a16="http://schemas.microsoft.com/office/drawing/2014/main" id="{B4ECB333-6AB8-AA29-A6B0-F54EAB787E6A}"/>
                </a:ext>
              </a:extLst>
            </p:cNvPr>
            <p:cNvSpPr txBox="1"/>
            <p:nvPr/>
          </p:nvSpPr>
          <p:spPr>
            <a:xfrm>
              <a:off x="9917123" y="3263769"/>
              <a:ext cx="764247" cy="25309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36000" rtlCol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Aft>
                  <a:spcPts val="800"/>
                </a:spcAft>
              </a:pPr>
              <a:r>
                <a:rPr lang="fr-CA" sz="700" kern="1200" dirty="0">
                  <a:solidFill>
                    <a:srgbClr val="000000"/>
                  </a:solidFill>
                  <a:effectLst/>
                  <a:latin typeface="Leelawadee UI" panose="020B0502040204020203" pitchFamily="34" charset="-34"/>
                  <a:ea typeface="Calibri" panose="020F0502020204030204" pitchFamily="34" charset="0"/>
                  <a:cs typeface="Arial" panose="020B0604020202020204" pitchFamily="34" charset="0"/>
                </a:rPr>
                <a:t>Attention multi-têtes croisée</a:t>
              </a:r>
              <a:endParaRPr lang="fr-CA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7525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9A27-AA4C-2584-7E06-E5FEB104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 final</a:t>
            </a:r>
            <a:endParaRPr lang="en-CA" sz="36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BDB54-B9B7-4CDC-EAFE-AA2C412A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8057" cy="4351338"/>
          </a:xfrm>
        </p:spPr>
        <p:txBody>
          <a:bodyPr/>
          <a:lstStyle/>
          <a:p>
            <a:r>
              <a:rPr lang="fr-CA" dirty="0"/>
              <a:t>Exemple d’encodeur à base de </a:t>
            </a:r>
            <a:r>
              <a:rPr lang="fr-CA" dirty="0" err="1"/>
              <a:t>transformeur</a:t>
            </a:r>
            <a:r>
              <a:rPr lang="fr-CA" dirty="0"/>
              <a:t> (BERT)</a:t>
            </a:r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821744-1303-2D3A-D5C3-74126FECB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85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172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66671-2221-62DF-569F-2649DAF6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A" sz="36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les entrées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E27032-831C-60C9-9778-4CB2A11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Problème : toutes données non numériques doivent être converties dans ce format en conservant le contenu sémantique</a:t>
            </a:r>
          </a:p>
          <a:p>
            <a:r>
              <a:rPr lang="fr-CA" dirty="0"/>
              <a:t>Deux aspects principaux à considérer :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Quoi convertir ?</a:t>
            </a:r>
          </a:p>
          <a:p>
            <a:pPr lvl="2"/>
            <a:r>
              <a:rPr lang="fr-CA" dirty="0"/>
              <a:t>Données brutes ou pré-segmentées en morphèmes (</a:t>
            </a:r>
            <a:r>
              <a:rPr lang="fr-CA" dirty="0" err="1"/>
              <a:t>tokenization</a:t>
            </a:r>
            <a:r>
              <a:rPr lang="fr-CA" dirty="0"/>
              <a:t>)</a:t>
            </a:r>
          </a:p>
          <a:p>
            <a:pPr lvl="2"/>
            <a:r>
              <a:rPr lang="fr-CA" dirty="0"/>
              <a:t>Données étiquetées avec des parts de discours (parts-of-speech)</a:t>
            </a:r>
          </a:p>
          <a:p>
            <a:pPr lvl="2"/>
            <a:r>
              <a:rPr lang="fr-CA" dirty="0"/>
              <a:t>Données représentées par  lemmes/racines (</a:t>
            </a:r>
            <a:r>
              <a:rPr lang="fr-CA" dirty="0" err="1"/>
              <a:t>lemmatitzation</a:t>
            </a:r>
            <a:r>
              <a:rPr lang="fr-CA" dirty="0"/>
              <a:t>/</a:t>
            </a:r>
            <a:r>
              <a:rPr lang="fr-CA" dirty="0" err="1"/>
              <a:t>stemming</a:t>
            </a:r>
            <a:r>
              <a:rPr lang="fr-CA" dirty="0"/>
              <a:t>)</a:t>
            </a:r>
          </a:p>
          <a:p>
            <a:pPr lvl="2"/>
            <a:r>
              <a:rPr lang="fr-CA" dirty="0"/>
              <a:t>Etc.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CA" dirty="0"/>
              <a:t>Comment ?</a:t>
            </a:r>
          </a:p>
          <a:p>
            <a:pPr lvl="2"/>
            <a:r>
              <a:rPr lang="fr-CA" dirty="0"/>
              <a:t>Encodage à chaud (</a:t>
            </a:r>
            <a:r>
              <a:rPr lang="fr-CA" dirty="0" err="1"/>
              <a:t>one-hot</a:t>
            </a:r>
            <a:r>
              <a:rPr lang="fr-CA" dirty="0"/>
              <a:t> </a:t>
            </a:r>
            <a:r>
              <a:rPr lang="fr-CA" dirty="0" err="1"/>
              <a:t>encoding</a:t>
            </a:r>
            <a:r>
              <a:rPr lang="fr-CA" dirty="0"/>
              <a:t>)</a:t>
            </a:r>
          </a:p>
          <a:p>
            <a:pPr lvl="2"/>
            <a:r>
              <a:rPr lang="fr-CA" dirty="0"/>
              <a:t>Sac à mot (bag of </a:t>
            </a:r>
            <a:r>
              <a:rPr lang="fr-CA" dirty="0" err="1"/>
              <a:t>words</a:t>
            </a:r>
            <a:r>
              <a:rPr lang="fr-CA" dirty="0"/>
              <a:t>)</a:t>
            </a:r>
          </a:p>
          <a:p>
            <a:pPr lvl="2"/>
            <a:r>
              <a:rPr lang="fr-CA" dirty="0"/>
              <a:t>Plongements (word2vec)</a:t>
            </a:r>
          </a:p>
          <a:p>
            <a:pPr marL="914400" lvl="1" indent="-457200">
              <a:buFont typeface="+mj-lt"/>
              <a:buAutoNum type="arabicPeriod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818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Plongement de mots (</a:t>
            </a:r>
            <a:r>
              <a:rPr lang="fr-CA" sz="360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word</a:t>
            </a:r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A" sz="360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embedding</a:t>
            </a:r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690688"/>
            <a:ext cx="10717763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A"/>
              <a:t>Crée des vecteurs numériques pour représenter les </a:t>
            </a:r>
            <a:r>
              <a:rPr lang="fr-CA" dirty="0"/>
              <a:t>mots </a:t>
            </a:r>
            <a:r>
              <a:rPr lang="fr-CA"/>
              <a:t>d’une phrase ou d’un dictionnaire en réduisant </a:t>
            </a:r>
            <a:r>
              <a:rPr lang="fr-CA" dirty="0"/>
              <a:t>la dimension de l’espace de travail </a:t>
            </a:r>
            <a:endParaRPr lang="fr-CA"/>
          </a:p>
          <a:p>
            <a:pPr lvl="1"/>
            <a:r>
              <a:rPr lang="fr-CA"/>
              <a:t>Des </a:t>
            </a:r>
            <a:r>
              <a:rPr lang="fr-CA" dirty="0"/>
              <a:t>représentations </a:t>
            </a:r>
            <a:r>
              <a:rPr lang="fr-CA"/>
              <a:t>contextualisées et </a:t>
            </a:r>
            <a:r>
              <a:rPr lang="fr-CA" dirty="0"/>
              <a:t>distribuées </a:t>
            </a:r>
            <a:r>
              <a:rPr lang="fr-CA"/>
              <a:t>groupent les</a:t>
            </a:r>
            <a:r>
              <a:rPr lang="fr-CA" dirty="0"/>
              <a:t> traits communs   </a:t>
            </a:r>
            <a:endParaRPr lang="fr-CA"/>
          </a:p>
        </p:txBody>
      </p:sp>
      <p:pic>
        <p:nvPicPr>
          <p:cNvPr id="4098" name="Picture 2" descr="https://miro.medium.com/max/507/1*aaMLVYSbAe086KowQQl6z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6" y="3429000"/>
            <a:ext cx="5785513" cy="15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466" y="3284376"/>
            <a:ext cx="4695825" cy="1852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602307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400" dirty="0">
                <a:hlinkClick r:id="rId5"/>
              </a:rPr>
              <a:t>https://medium.com/@zafaralibagh6/a-simple-word2vec-tutorial-61e64e38a6a1</a:t>
            </a:r>
            <a:endParaRPr lang="fr-CA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2D13E-D67F-4F20-B85D-795B3B18D926}"/>
              </a:ext>
            </a:extLst>
          </p:cNvPr>
          <p:cNvSpPr txBox="1"/>
          <p:nvPr/>
        </p:nvSpPr>
        <p:spPr>
          <a:xfrm>
            <a:off x="7469603" y="5167312"/>
            <a:ext cx="4160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/>
              <a:t>Les mots « proches » sont représentés par des vecteurs proches</a:t>
            </a:r>
          </a:p>
        </p:txBody>
      </p:sp>
    </p:spTree>
    <p:extLst>
      <p:ext uri="{BB962C8B-B14F-4D97-AF65-F5344CB8AC3E}">
        <p14:creationId xmlns:p14="http://schemas.microsoft.com/office/powerpoint/2010/main" val="1002779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codage trivial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741090" cy="49807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3400" dirty="0"/>
              <a:t>Chaque mot est codé par un vecteur dont tous les éléments valent 0 sauf un qui vaut 1 (codage à chaud ou </a:t>
            </a:r>
            <a:r>
              <a:rPr lang="fr-CA" sz="3400" i="1" dirty="0"/>
              <a:t>1-hot</a:t>
            </a:r>
            <a:r>
              <a:rPr lang="fr-CA" sz="3400" dirty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fr-CA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3400" dirty="0"/>
              <a:t>On peut aussi utiliser les fréquences des mots                                                                                              ou des poids (sacs a mots)</a:t>
            </a:r>
            <a:endParaRPr lang="fr-CA" sz="2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3400" dirty="0"/>
              <a:t>Ignore le la sémantique ou contexte de chaque mot et la taille des vecteurs augmente avec le vocabulaire</a:t>
            </a:r>
            <a:endParaRPr lang="fr-CA" sz="2900" dirty="0"/>
          </a:p>
        </p:txBody>
      </p:sp>
      <p:pic>
        <p:nvPicPr>
          <p:cNvPr id="5124" name="Picture 4" descr="https://miro.medium.com/max/494/1*-XuyVQRaeD7gCKjNZqUR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00" y="2513737"/>
            <a:ext cx="3854709" cy="17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miro.medium.com/max/358/1*Gz4zpYpBh9gUqED5rcIX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750" y="4277227"/>
            <a:ext cx="2601691" cy="6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948454" y="2746522"/>
                <a:ext cx="2544054" cy="1470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sz="160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</m:e>
                            <m:e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𝑐𝑎𝑡</m:t>
                              </m:r>
                            </m:e>
                            <m:e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e>
                            <m:e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e>
                            <m:e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</m:e>
                            <m:e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𝑚𝑎𝑡</m:t>
                              </m:r>
                            </m:e>
                          </m:eqArr>
                        </m:e>
                      </m:d>
                      <m:r>
                        <a:rPr lang="fr-CA" sz="1600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CA" sz="1600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  <m:r>
                                <a:rPr lang="fr-CA" sz="1600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CA" sz="1600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CA" sz="1600" b="0" i="1" dirty="0" smtClean="0">
                                        <a:solidFill>
                                          <a:srgbClr val="6666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fr-CA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454" y="2746522"/>
                <a:ext cx="2544054" cy="14701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419564-D16A-4C7B-8E22-2CC3F7DF4C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75447" y="4284911"/>
                <a:ext cx="2138279" cy="1470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A" sz="1600" i="1" dirty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</m:e>
                            <m:e>
                              <m: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𝑐𝑎𝑡</m:t>
                              </m:r>
                            </m:e>
                            <m:e>
                              <m: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e>
                            <m:e>
                              <m: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e>
                            <m:e>
                              <m: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</m:e>
                            <m:e>
                              <m:r>
                                <a:rPr lang="fr-CA" sz="1600" i="1" dirty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𝑚𝑎𝑡</m:t>
                              </m:r>
                            </m:e>
                          </m:eqArr>
                        </m:e>
                      </m:d>
                      <m:r>
                        <a:rPr lang="fr-CA" sz="1600" i="1" dirty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CA" sz="1600" i="1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i="1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2 1 1 1 1</m:t>
                          </m:r>
                        </m:e>
                      </m:d>
                    </m:oMath>
                  </m:oMathPara>
                </a14:m>
                <a:endParaRPr lang="fr-CA" sz="1600" i="1" dirty="0">
                  <a:solidFill>
                    <a:srgbClr val="666666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419564-D16A-4C7B-8E22-2CC3F7DF4C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447" y="4284911"/>
                <a:ext cx="2138279" cy="14701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3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Word2Vec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4649" y="1825622"/>
            <a:ext cx="5823857" cy="41124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CA" sz="2700" dirty="0"/>
              <a:t>Deux variantes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fr-CA" dirty="0"/>
              <a:t>Skip-gram : pour un mot donné, on estime les mots les plus probables d’apparaître dans la même phrase 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fr-CA" dirty="0"/>
              <a:t>Sac à mots continu </a:t>
            </a:r>
            <a:r>
              <a:rPr lang="fr-CA" sz="2000" dirty="0"/>
              <a:t>(</a:t>
            </a:r>
            <a:r>
              <a:rPr lang="fr-CA" sz="2000" i="1" dirty="0" err="1"/>
              <a:t>Continuous</a:t>
            </a:r>
            <a:r>
              <a:rPr lang="fr-CA" sz="2000" i="1" dirty="0"/>
              <a:t> Bag Of </a:t>
            </a:r>
            <a:r>
              <a:rPr lang="fr-CA" sz="2000" i="1" dirty="0" err="1"/>
              <a:t>Words</a:t>
            </a:r>
            <a:r>
              <a:rPr lang="fr-CA" sz="2000" dirty="0"/>
              <a:t>, CBOW) </a:t>
            </a:r>
            <a:r>
              <a:rPr lang="fr-CA" dirty="0"/>
              <a:t>: pour des mots </a:t>
            </a:r>
            <a:r>
              <a:rPr lang="fr-CA" dirty="0" err="1"/>
              <a:t>donnés,on</a:t>
            </a:r>
            <a:r>
              <a:rPr lang="fr-CA" dirty="0"/>
              <a:t> estime le mot le plus probable de les compléter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CA" sz="2700" dirty="0"/>
              <a:t>CBOW est beaucoup plus rapide, mais          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fr-CA" dirty="0"/>
          </a:p>
        </p:txBody>
      </p:sp>
      <p:pic>
        <p:nvPicPr>
          <p:cNvPr id="6146" name="Picture 2" descr="https://miro.medium.com/max/487/1*99ewFdV861rqY_K14bc69w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24" y="2342471"/>
            <a:ext cx="5134801" cy="30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76B71-4DE1-41B3-9498-661BBD3E316B}"/>
              </a:ext>
            </a:extLst>
          </p:cNvPr>
          <p:cNvSpPr txBox="1"/>
          <p:nvPr/>
        </p:nvSpPr>
        <p:spPr>
          <a:xfrm>
            <a:off x="924440" y="5747223"/>
            <a:ext cx="1074929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700" dirty="0"/>
              <a:t>skip-gram demande moins de données d’apprentissage et est meilleur à rendre compte de mots rares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C33A0-7BB8-44E9-A7BF-0E303DC2280C}"/>
              </a:ext>
            </a:extLst>
          </p:cNvPr>
          <p:cNvSpPr txBox="1"/>
          <p:nvPr/>
        </p:nvSpPr>
        <p:spPr>
          <a:xfrm>
            <a:off x="674649" y="1449161"/>
            <a:ext cx="114523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fr-CA" sz="2600" dirty="0"/>
              <a:t>Crée des représentations de taille fixe et qui tiennent compte du contexte d’usage</a:t>
            </a:r>
          </a:p>
        </p:txBody>
      </p:sp>
    </p:spTree>
    <p:extLst>
      <p:ext uri="{BB962C8B-B14F-4D97-AF65-F5344CB8AC3E}">
        <p14:creationId xmlns:p14="http://schemas.microsoft.com/office/powerpoint/2010/main" val="3764134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327483" y="2814908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2098" y="365125"/>
            <a:ext cx="10461702" cy="1325563"/>
          </a:xfrm>
        </p:spPr>
        <p:txBody>
          <a:bodyPr>
            <a:normAutofit/>
          </a:bodyPr>
          <a:lstStyle/>
          <a:p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Peuvent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être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profonds</a:t>
            </a:r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lang="zh-TW" altLang="en-US" sz="40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49478" y="5627724"/>
            <a:ext cx="108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70988" y="478338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32707" y="5633988"/>
            <a:ext cx="108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616132" y="478338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上箭號 8"/>
          <p:cNvSpPr/>
          <p:nvPr/>
        </p:nvSpPr>
        <p:spPr>
          <a:xfrm>
            <a:off x="3696141" y="5185057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上箭號 9"/>
          <p:cNvSpPr/>
          <p:nvPr/>
        </p:nvSpPr>
        <p:spPr>
          <a:xfrm>
            <a:off x="5967127" y="5189636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2383202" y="4777251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4610795" y="4783350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567542" y="4666455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838528" y="4635213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96901" y="5633988"/>
            <a:ext cx="108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880326" y="478338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上箭號 16"/>
          <p:cNvSpPr/>
          <p:nvPr/>
        </p:nvSpPr>
        <p:spPr>
          <a:xfrm>
            <a:off x="8231321" y="5189636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>
            <a:off x="6874989" y="4783350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9015452" y="4777251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3460664" y="5575606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755221" y="5590121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8049778" y="558735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23" name="矩形 22"/>
          <p:cNvSpPr/>
          <p:nvPr/>
        </p:nvSpPr>
        <p:spPr>
          <a:xfrm>
            <a:off x="3349478" y="3866449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上箭號 23"/>
          <p:cNvSpPr/>
          <p:nvPr/>
        </p:nvSpPr>
        <p:spPr>
          <a:xfrm>
            <a:off x="3674631" y="4268122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>
            <a:off x="2361692" y="3860316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546032" y="3749520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 rot="5400000">
            <a:off x="3512364" y="3261946"/>
            <a:ext cx="8907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……</a:t>
            </a:r>
            <a:endParaRPr lang="zh-TW" altLang="en-US" sz="2800" baseline="-25000" dirty="0">
              <a:solidFill>
                <a:schemeClr val="accent4"/>
              </a:solidFill>
            </a:endParaRPr>
          </a:p>
        </p:txBody>
      </p:sp>
      <p:sp>
        <p:nvSpPr>
          <p:cNvPr id="28" name="向上箭號 27"/>
          <p:cNvSpPr/>
          <p:nvPr/>
        </p:nvSpPr>
        <p:spPr>
          <a:xfrm>
            <a:off x="3674630" y="2329933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327967" y="1928302"/>
            <a:ext cx="1080000" cy="36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435692" y="1877449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y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32" name="向右箭號 31"/>
          <p:cNvSpPr/>
          <p:nvPr/>
        </p:nvSpPr>
        <p:spPr>
          <a:xfrm>
            <a:off x="2339697" y="2808775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1524037" y="2697979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598017" y="280877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620012" y="3860315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上箭號 35"/>
          <p:cNvSpPr/>
          <p:nvPr/>
        </p:nvSpPr>
        <p:spPr>
          <a:xfrm>
            <a:off x="5945165" y="4261988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右箭號 36"/>
          <p:cNvSpPr/>
          <p:nvPr/>
        </p:nvSpPr>
        <p:spPr>
          <a:xfrm>
            <a:off x="4632226" y="3854182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 rot="5400000">
            <a:off x="5782898" y="3255812"/>
            <a:ext cx="8907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……</a:t>
            </a:r>
            <a:endParaRPr lang="zh-TW" altLang="en-US" sz="2800" baseline="-25000" dirty="0">
              <a:solidFill>
                <a:schemeClr val="accent4"/>
              </a:solidFill>
            </a:endParaRPr>
          </a:p>
        </p:txBody>
      </p:sp>
      <p:sp>
        <p:nvSpPr>
          <p:cNvPr id="39" name="向上箭號 38"/>
          <p:cNvSpPr/>
          <p:nvPr/>
        </p:nvSpPr>
        <p:spPr>
          <a:xfrm>
            <a:off x="5945164" y="2323799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5598501" y="1922168"/>
            <a:ext cx="1080000" cy="36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5706226" y="1871315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42" name="向右箭號 41"/>
          <p:cNvSpPr/>
          <p:nvPr/>
        </p:nvSpPr>
        <p:spPr>
          <a:xfrm>
            <a:off x="4610231" y="2802641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7827044" y="2802640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7849039" y="3854181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向上箭號 44"/>
          <p:cNvSpPr/>
          <p:nvPr/>
        </p:nvSpPr>
        <p:spPr>
          <a:xfrm>
            <a:off x="8174192" y="4255854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向右箭號 45"/>
          <p:cNvSpPr/>
          <p:nvPr/>
        </p:nvSpPr>
        <p:spPr>
          <a:xfrm>
            <a:off x="6861253" y="3848048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 rot="5400000">
            <a:off x="8011925" y="3249678"/>
            <a:ext cx="8907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……</a:t>
            </a:r>
            <a:endParaRPr lang="zh-TW" altLang="en-US" sz="2800" baseline="-25000" dirty="0">
              <a:solidFill>
                <a:schemeClr val="accent4"/>
              </a:solidFill>
            </a:endParaRPr>
          </a:p>
        </p:txBody>
      </p:sp>
      <p:sp>
        <p:nvSpPr>
          <p:cNvPr id="48" name="向上箭號 47"/>
          <p:cNvSpPr/>
          <p:nvPr/>
        </p:nvSpPr>
        <p:spPr>
          <a:xfrm>
            <a:off x="8174191" y="2317665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7827528" y="1916034"/>
            <a:ext cx="1080000" cy="36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7935253" y="1865181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51" name="向右箭號 50"/>
          <p:cNvSpPr/>
          <p:nvPr/>
        </p:nvSpPr>
        <p:spPr>
          <a:xfrm>
            <a:off x="6839258" y="2796507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9817712" y="3681750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53" name="向右箭號 52"/>
          <p:cNvSpPr/>
          <p:nvPr/>
        </p:nvSpPr>
        <p:spPr>
          <a:xfrm>
            <a:off x="8994636" y="3823788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/>
          <p:cNvSpPr txBox="1"/>
          <p:nvPr/>
        </p:nvSpPr>
        <p:spPr>
          <a:xfrm>
            <a:off x="9838528" y="2630915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55" name="向右箭號 54"/>
          <p:cNvSpPr/>
          <p:nvPr/>
        </p:nvSpPr>
        <p:spPr>
          <a:xfrm>
            <a:off x="9015452" y="2772953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Word2Vec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4"/>
            <a:ext cx="11044335" cy="4558625"/>
          </a:xfrm>
        </p:spPr>
        <p:txBody>
          <a:bodyPr>
            <a:normAutofit lnSpcReduction="10000"/>
          </a:bodyPr>
          <a:lstStyle/>
          <a:p>
            <a:r>
              <a:rPr lang="fr-CA" dirty="0"/>
              <a:t>Principe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700" dirty="0"/>
              <a:t>L’apprentissage vise à recréer le vecteur d’entrée en sortie (auto-encodage), en prenant comme erreur de sortie la différence entre le vecteur d’entrée et chaque  argument de la couche </a:t>
            </a:r>
            <a:r>
              <a:rPr lang="fr-CA" sz="2700" i="1" dirty="0"/>
              <a:t>softmax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96" y="1144537"/>
            <a:ext cx="6278483" cy="39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4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Word2Vec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5328253"/>
            <a:ext cx="11058574" cy="13431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2400" dirty="0"/>
              <a:t>La couche cachée crée une représentation interne du vecteur d’entrée </a:t>
            </a:r>
            <a:r>
              <a:rPr lang="fr-CA" sz="2000" dirty="0">
                <a:solidFill>
                  <a:schemeClr val="bg1">
                    <a:lumMod val="65000"/>
                  </a:schemeClr>
                </a:solidFill>
              </a:rPr>
              <a:t>(typiquement de dimension moindre)</a:t>
            </a:r>
            <a:endParaRPr lang="fr-CA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2400" dirty="0"/>
              <a:t>La couche de sortie donne la vraisemblance qu’un mot donné l’accompagne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285" y="1642151"/>
            <a:ext cx="3745405" cy="3467231"/>
          </a:xfrm>
          <a:prstGeom prst="rect">
            <a:avLst/>
          </a:prstGeom>
        </p:spPr>
      </p:pic>
      <p:pic>
        <p:nvPicPr>
          <p:cNvPr id="7170" name="Picture 2" descr="https://miro.medium.com/max/404/1*m8Lp25MGyuFRVi4WywzAy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96" y="1604567"/>
            <a:ext cx="4630845" cy="194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361" y="3772062"/>
            <a:ext cx="4869605" cy="12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15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505" y="153249"/>
            <a:ext cx="10515600" cy="1325563"/>
          </a:xfrm>
        </p:spPr>
        <p:txBody>
          <a:bodyPr>
            <a:normAutofit/>
          </a:bodyPr>
          <a:lstStyle/>
          <a:p>
            <a:r>
              <a:rPr lang="fr-CA" sz="360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137" y="1158877"/>
            <a:ext cx="11341899" cy="52364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Corpus de </a:t>
            </a:r>
            <a:r>
              <a:rPr lang="en-US" sz="2400"/>
              <a:t>3 </a:t>
            </a:r>
            <a:r>
              <a:rPr lang="en-US" sz="2400" dirty="0"/>
              <a:t>phrases avec un </a:t>
            </a:r>
            <a:r>
              <a:rPr lang="en-US" sz="2400" dirty="0" err="1"/>
              <a:t>vocabulaire</a:t>
            </a:r>
            <a:r>
              <a:rPr lang="en-US" sz="2400" dirty="0"/>
              <a:t> de 8 mots 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“the dog saw a cat”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“the dog chased the cat”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“the cat climbed a tree”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Matrices WI et WO </a:t>
            </a:r>
            <a:r>
              <a:rPr lang="en-US" sz="2400" dirty="0" err="1"/>
              <a:t>initialisées</a:t>
            </a:r>
            <a:r>
              <a:rPr lang="en-US" sz="2400" dirty="0"/>
              <a:t>                                 </a:t>
            </a:r>
            <a:r>
              <a:rPr lang="en-US" sz="2400"/>
              <a:t>                                                          </a:t>
            </a:r>
            <a:r>
              <a:rPr lang="en-US" sz="2400" err="1"/>
              <a:t>aléatoirement</a:t>
            </a:r>
            <a:endParaRPr lang="en-US" sz="24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La relation entre “cat</a:t>
            </a:r>
            <a:r>
              <a:rPr lang="en-US" sz="2400"/>
              <a:t>” </a:t>
            </a:r>
            <a:r>
              <a:rPr lang="en-US" sz="2000"/>
              <a:t>(context, [0 1 0 0 0 0 0 0]) </a:t>
            </a:r>
            <a:r>
              <a:rPr lang="en-US" sz="2400" dirty="0"/>
              <a:t>et “climbed” </a:t>
            </a:r>
            <a:r>
              <a:rPr lang="en-US" sz="2000"/>
              <a:t>(</a:t>
            </a:r>
            <a:r>
              <a:rPr lang="en-US" sz="2000" err="1"/>
              <a:t>cible</a:t>
            </a:r>
            <a:r>
              <a:rPr lang="en-US" sz="2000"/>
              <a:t>, [0 0 0 1 0 0 0 0])</a:t>
            </a:r>
            <a:r>
              <a:rPr lang="en-US" sz="3600"/>
              <a:t> </a:t>
            </a:r>
            <a:r>
              <a:rPr lang="en-US" sz="2400" err="1"/>
              <a:t>donne</a:t>
            </a:r>
            <a:r>
              <a:rPr lang="en-US" sz="2400" dirty="0"/>
              <a:t> : </a:t>
            </a:r>
            <a:r>
              <a:rPr lang="en-US" sz="2400"/>
              <a:t>              				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/>
              <a:t>				</a:t>
            </a:r>
            <a:r>
              <a:rPr lang="en-US" sz="2400" dirty="0"/>
              <a:t>							</a:t>
            </a:r>
            <a:r>
              <a:rPr lang="en-US" sz="2400"/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/>
              <a:t>et 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266700" algn="l"/>
              </a:tabLst>
            </a:pPr>
            <a:endParaRPr lang="en-US" sz="240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266700" algn="l"/>
              </a:tabLst>
            </a:pPr>
            <a:r>
              <a:rPr lang="en-US" sz="2400" dirty="0"/>
              <a:t>  </a:t>
            </a:r>
            <a:r>
              <a:rPr lang="en-US" sz="2400" dirty="0" err="1"/>
              <a:t>ou</a:t>
            </a:r>
            <a:r>
              <a:rPr lang="en-US" sz="2400" dirty="0"/>
              <a:t> en </a:t>
            </a:r>
            <a:r>
              <a:rPr lang="en-US" sz="2400" dirty="0" err="1"/>
              <a:t>représentation</a:t>
            </a:r>
            <a:r>
              <a:rPr lang="en-US" sz="2400" dirty="0"/>
              <a:t> </a:t>
            </a:r>
            <a:r>
              <a:rPr lang="en-US" sz="2400" dirty="0" err="1"/>
              <a:t>softmax</a:t>
            </a:r>
            <a:r>
              <a:rPr lang="en-US" sz="2400" dirty="0"/>
              <a:t> :</a:t>
            </a:r>
            <a:endParaRPr lang="en-US" sz="1600" dirty="0"/>
          </a:p>
        </p:txBody>
      </p:sp>
      <p:pic>
        <p:nvPicPr>
          <p:cNvPr id="4098" name="Picture 2" descr="https://miro.medium.com/max/396/1*hbfUwuHEIxgzmngd-C9s8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32" y="77557"/>
            <a:ext cx="4513873" cy="23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7613992" y="2386170"/>
            <a:ext cx="4320313" cy="268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V=8	        </a:t>
            </a:r>
            <a:r>
              <a:rPr lang="en-US"/>
              <a:t>          </a:t>
            </a:r>
            <a:r>
              <a:rPr lang="en-US" dirty="0"/>
              <a:t>N=3</a:t>
            </a:r>
            <a:r>
              <a:rPr lang="en-US"/>
              <a:t>      </a:t>
            </a:r>
            <a:r>
              <a:rPr lang="en-US" dirty="0"/>
              <a:t>                                 v=8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r="50962" b="42995"/>
          <a:stretch/>
        </p:blipFill>
        <p:spPr>
          <a:xfrm>
            <a:off x="4623773" y="1995376"/>
            <a:ext cx="2536440" cy="15534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64535"/>
          <a:stretch/>
        </p:blipFill>
        <p:spPr>
          <a:xfrm>
            <a:off x="7110974" y="2614759"/>
            <a:ext cx="4973281" cy="9292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11F6BA-5D04-4526-B6B4-9DDCED0CCE0A}"/>
              </a:ext>
            </a:extLst>
          </p:cNvPr>
          <p:cNvGrpSpPr/>
          <p:nvPr/>
        </p:nvGrpSpPr>
        <p:grpSpPr>
          <a:xfrm>
            <a:off x="725593" y="5469552"/>
            <a:ext cx="11148732" cy="442340"/>
            <a:chOff x="839767" y="5512106"/>
            <a:chExt cx="11148732" cy="442340"/>
          </a:xfrm>
        </p:grpSpPr>
        <p:sp>
          <p:nvSpPr>
            <p:cNvPr id="14" name="Rectangle 13"/>
            <p:cNvSpPr/>
            <p:nvPr/>
          </p:nvSpPr>
          <p:spPr>
            <a:xfrm>
              <a:off x="839767" y="5580490"/>
              <a:ext cx="226106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>
                  <a:cs typeface="Arial" panose="020B0604020202020204" pitchFamily="34" charset="0"/>
                </a:rPr>
                <a:t>[-.490796  -.0229903  .065460]</a:t>
              </a:r>
              <a:endParaRPr lang="fr-CA" sz="1100">
                <a:cs typeface="Arial" panose="020B0604020202020204" pitchFamily="34" charset="0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/>
            <a:srcRect t="82480"/>
            <a:stretch/>
          </p:blipFill>
          <p:spPr>
            <a:xfrm>
              <a:off x="2706438" y="5528908"/>
              <a:ext cx="4610100" cy="425538"/>
            </a:xfrm>
            <a:prstGeom prst="rect">
              <a:avLst/>
            </a:prstGeom>
          </p:spPr>
        </p:pic>
        <p:sp>
          <p:nvSpPr>
            <p:cNvPr id="16" name="Parenthèse fermante 15"/>
            <p:cNvSpPr/>
            <p:nvPr/>
          </p:nvSpPr>
          <p:spPr>
            <a:xfrm>
              <a:off x="7112465" y="5512106"/>
              <a:ext cx="143106" cy="300356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8" name="Parenthèse ouvrante 17"/>
            <p:cNvSpPr/>
            <p:nvPr/>
          </p:nvSpPr>
          <p:spPr>
            <a:xfrm>
              <a:off x="2756727" y="5558546"/>
              <a:ext cx="111714" cy="253916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5570" y="5553683"/>
              <a:ext cx="473292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= [</a:t>
              </a:r>
              <a:r>
                <a:rPr lang="fr-CA" sz="1100"/>
                <a:t>.100934 -.309331 -.122361 -.151399 0.143463 -0.51262 -0.79686 0.112928</a:t>
              </a:r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fr-CA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565992" y="600842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en-US" sz="1200" dirty="0"/>
              <a:t>[</a:t>
            </a:r>
            <a:r>
              <a:rPr lang="fr-CA" sz="1200" dirty="0"/>
              <a:t>0.143073 0.094925 0.114441 </a:t>
            </a:r>
            <a:r>
              <a:rPr lang="fr-CA" sz="1200" b="1" dirty="0"/>
              <a:t>0.111166</a:t>
            </a:r>
            <a:r>
              <a:rPr lang="fr-CA" sz="1200" dirty="0"/>
              <a:t> 0.149289 0.122874 0.119431 0.144800</a:t>
            </a:r>
            <a:r>
              <a:rPr lang="en-US" sz="1200" dirty="0"/>
              <a:t>]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482137" y="6213175"/>
            <a:ext cx="1145216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fr-CA" sz="2300" dirty="0"/>
              <a:t>L’erreur d’apprentissage est la différence entre ce vecteur et </a:t>
            </a:r>
            <a:r>
              <a:rPr lang="fr-CA" sz="2000"/>
              <a:t>[0 0 0 1 0 0 0 0]</a:t>
            </a:r>
            <a:endParaRPr lang="en-US" sz="23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625BA2-88DA-4A2C-A773-32B02764D184}"/>
              </a:ext>
            </a:extLst>
          </p:cNvPr>
          <p:cNvGrpSpPr/>
          <p:nvPr/>
        </p:nvGrpSpPr>
        <p:grpSpPr>
          <a:xfrm>
            <a:off x="2647665" y="3995615"/>
            <a:ext cx="6896670" cy="1256821"/>
            <a:chOff x="3983395" y="4095306"/>
            <a:chExt cx="6896670" cy="1256821"/>
          </a:xfrm>
        </p:grpSpPr>
        <p:grpSp>
          <p:nvGrpSpPr>
            <p:cNvPr id="9" name="Groupe 8"/>
            <p:cNvGrpSpPr/>
            <p:nvPr/>
          </p:nvGrpSpPr>
          <p:grpSpPr>
            <a:xfrm>
              <a:off x="5840948" y="4095306"/>
              <a:ext cx="2807416" cy="1256821"/>
              <a:chOff x="7946967" y="4630189"/>
              <a:chExt cx="2189971" cy="125682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l="2929" t="16313" r="50962" b="42995"/>
              <a:stretch/>
            </p:blipFill>
            <p:spPr>
              <a:xfrm>
                <a:off x="8011247" y="4777686"/>
                <a:ext cx="2125691" cy="988364"/>
              </a:xfrm>
              <a:prstGeom prst="rect">
                <a:avLst/>
              </a:prstGeom>
            </p:spPr>
          </p:pic>
          <p:sp>
            <p:nvSpPr>
              <p:cNvPr id="6" name="Parenthèse ouvrante 5"/>
              <p:cNvSpPr/>
              <p:nvPr/>
            </p:nvSpPr>
            <p:spPr>
              <a:xfrm>
                <a:off x="7946967" y="4630189"/>
                <a:ext cx="182880" cy="1230284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Parenthèse ouvrante 9"/>
              <p:cNvSpPr/>
              <p:nvPr/>
            </p:nvSpPr>
            <p:spPr>
              <a:xfrm flipH="1">
                <a:off x="9933709" y="4656726"/>
                <a:ext cx="176069" cy="1230284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983395" y="4484433"/>
              <a:ext cx="19399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err="1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200" baseline="3000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1200" b="1" i="1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200" baseline="3000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WI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= [0 1 0 0 0 0 0 0]</a:t>
              </a:r>
              <a:endParaRPr lang="fr-CA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48364" y="4492530"/>
              <a:ext cx="22317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panose="020B0604020202020204" pitchFamily="34" charset="0"/>
                </a:rPr>
                <a:t>= [-.490796  -.0229903  .065460]</a:t>
              </a:r>
              <a:endParaRPr lang="fr-CA" sz="1200"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AF5525-B2EF-4B0C-BB1F-3E377C25F802}"/>
                </a:ext>
              </a:extLst>
            </p:cNvPr>
            <p:cNvSpPr/>
            <p:nvPr/>
          </p:nvSpPr>
          <p:spPr>
            <a:xfrm>
              <a:off x="5958167" y="4411923"/>
              <a:ext cx="2579927" cy="116581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31667E-4C20-4EEF-BAE7-00E3729365EE}"/>
              </a:ext>
            </a:extLst>
          </p:cNvPr>
          <p:cNvSpPr txBox="1"/>
          <p:nvPr/>
        </p:nvSpPr>
        <p:spPr>
          <a:xfrm>
            <a:off x="2585850" y="5143752"/>
            <a:ext cx="6095082" cy="285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200" b="1" i="1" err="1"/>
              <a:t>o</a:t>
            </a:r>
            <a:r>
              <a:rPr lang="en-US" sz="1200" baseline="30000" err="1"/>
              <a:t>t</a:t>
            </a:r>
            <a:r>
              <a:rPr lang="en-US" sz="1200" baseline="30000"/>
              <a:t> </a:t>
            </a:r>
            <a:r>
              <a:rPr lang="en-US" sz="1200"/>
              <a:t>= </a:t>
            </a:r>
            <a:r>
              <a:rPr lang="en-US" sz="1200" b="1" i="1" err="1"/>
              <a:t>h</a:t>
            </a:r>
            <a:r>
              <a:rPr lang="en-US" sz="1200" baseline="30000" err="1"/>
              <a:t>t</a:t>
            </a:r>
            <a:r>
              <a:rPr lang="en-US" sz="1200" b="1" err="1"/>
              <a:t>WO</a:t>
            </a:r>
            <a:r>
              <a:rPr lang="en-US" sz="1200" i="1"/>
              <a:t> =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084206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307927" y="6285497"/>
            <a:ext cx="405299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600" u="sng" spc="-13" dirty="0">
                <a:solidFill>
                  <a:srgbClr val="0097A7"/>
                </a:solidFill>
                <a:latin typeface="Arial"/>
                <a:cs typeface="Arial"/>
                <a:hlinkClick r:id="rId3"/>
              </a:rPr>
              <a:t>https://code.google.com/archive/p/word2vec/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3727" y="2298887"/>
            <a:ext cx="9343800" cy="3529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Rectangle 7"/>
          <p:cNvSpPr/>
          <p:nvPr/>
        </p:nvSpPr>
        <p:spPr>
          <a:xfrm>
            <a:off x="632246" y="758951"/>
            <a:ext cx="103979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Espaces</a:t>
            </a:r>
            <a:r>
              <a:rPr lang="en-US" sz="360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en-US" sz="360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sémantiques</a:t>
            </a:r>
            <a:r>
              <a:rPr lang="en-US" sz="360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(word2vec, </a:t>
            </a:r>
            <a:r>
              <a:rPr lang="en-US" sz="3600" err="1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GloVe</a:t>
            </a:r>
            <a:r>
              <a:rPr lang="en-US" sz="3600">
                <a:solidFill>
                  <a:srgbClr val="008A17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)</a:t>
            </a:r>
            <a:endParaRPr lang="fr-CA" sz="3600">
              <a:solidFill>
                <a:srgbClr val="008A17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6473" y="5500300"/>
            <a:ext cx="8203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err="1">
                <a:latin typeface="ArialMT"/>
              </a:rPr>
              <a:t>vector</a:t>
            </a:r>
            <a:r>
              <a:rPr lang="fr-CA" sz="2000">
                <a:latin typeface="ArialMT"/>
              </a:rPr>
              <a:t>('</a:t>
            </a:r>
            <a:r>
              <a:rPr lang="fr-CA" sz="2000" err="1">
                <a:latin typeface="ArialMT"/>
              </a:rPr>
              <a:t>king</a:t>
            </a:r>
            <a:r>
              <a:rPr lang="fr-CA" sz="2000">
                <a:latin typeface="ArialMT"/>
              </a:rPr>
              <a:t>') - </a:t>
            </a:r>
            <a:r>
              <a:rPr lang="fr-CA" sz="2000" err="1">
                <a:latin typeface="ArialMT"/>
              </a:rPr>
              <a:t>vector</a:t>
            </a:r>
            <a:r>
              <a:rPr lang="fr-CA" sz="2000">
                <a:latin typeface="ArialMT"/>
              </a:rPr>
              <a:t>('man') + </a:t>
            </a:r>
            <a:r>
              <a:rPr lang="fr-CA" sz="2000" err="1">
                <a:latin typeface="ArialMT"/>
              </a:rPr>
              <a:t>vector</a:t>
            </a:r>
            <a:r>
              <a:rPr lang="fr-CA" sz="2000">
                <a:latin typeface="ArialMT"/>
              </a:rPr>
              <a:t>('</a:t>
            </a:r>
            <a:r>
              <a:rPr lang="fr-CA" sz="2000" err="1">
                <a:latin typeface="ArialMT"/>
              </a:rPr>
              <a:t>woman</a:t>
            </a:r>
            <a:r>
              <a:rPr lang="fr-CA" sz="2000">
                <a:latin typeface="ArialMT"/>
              </a:rPr>
              <a:t>') = </a:t>
            </a:r>
            <a:r>
              <a:rPr lang="fr-CA" sz="2000" err="1">
                <a:latin typeface="ArialMT"/>
              </a:rPr>
              <a:t>vector</a:t>
            </a:r>
            <a:r>
              <a:rPr lang="fr-CA" sz="2000">
                <a:latin typeface="ArialMT"/>
              </a:rPr>
              <a:t>('</a:t>
            </a:r>
            <a:r>
              <a:rPr lang="fr-CA" sz="2000" err="1">
                <a:latin typeface="ArialMT"/>
              </a:rPr>
              <a:t>queen</a:t>
            </a:r>
            <a:r>
              <a:rPr lang="fr-CA" sz="2000">
                <a:latin typeface="ArialMT"/>
              </a:rPr>
              <a:t>')</a:t>
            </a:r>
            <a:endParaRPr lang="fr-CA" sz="2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4FB98-E870-415B-AE00-D4DE60927B32}"/>
              </a:ext>
            </a:extLst>
          </p:cNvPr>
          <p:cNvSpPr/>
          <p:nvPr/>
        </p:nvSpPr>
        <p:spPr>
          <a:xfrm>
            <a:off x="700775" y="1900041"/>
            <a:ext cx="9956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700"/>
              <a:t>L’approche permet des manipulations intéressantes</a:t>
            </a:r>
          </a:p>
        </p:txBody>
      </p:sp>
    </p:spTree>
    <p:extLst>
      <p:ext uri="{BB962C8B-B14F-4D97-AF65-F5344CB8AC3E}">
        <p14:creationId xmlns:p14="http://schemas.microsoft.com/office/powerpoint/2010/main" val="1597028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5400000" flipH="1" flipV="1">
            <a:off x="4013422" y="3849961"/>
            <a:ext cx="1057792" cy="36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 rot="5400000" flipH="1" flipV="1">
            <a:off x="6257519" y="3873357"/>
            <a:ext cx="1057792" cy="36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 rot="5400000" flipH="1" flipV="1">
            <a:off x="8529143" y="3848150"/>
            <a:ext cx="1057792" cy="36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2711" y="271371"/>
            <a:ext cx="10484005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…et </a:t>
            </a:r>
            <a:r>
              <a:rPr lang="en-US" altLang="zh-TW" sz="4000" dirty="0" err="1">
                <a:solidFill>
                  <a:srgbClr val="008A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bidirectionnels</a:t>
            </a:r>
            <a:endParaRPr lang="zh-TW" altLang="en-US" sz="4000" dirty="0">
              <a:solidFill>
                <a:srgbClr val="008A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15181" y="378454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491728" y="4691953"/>
            <a:ext cx="9161758" cy="1358775"/>
            <a:chOff x="-79576" y="5208739"/>
            <a:chExt cx="9161758" cy="1358775"/>
          </a:xfrm>
        </p:grpSpPr>
        <p:sp>
          <p:nvSpPr>
            <p:cNvPr id="9" name="矩形 8"/>
            <p:cNvSpPr/>
            <p:nvPr/>
          </p:nvSpPr>
          <p:spPr>
            <a:xfrm>
              <a:off x="1702360" y="6201250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723870" y="5356910"/>
              <a:ext cx="1080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985589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969014" y="5356910"/>
              <a:ext cx="1080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向上箭號 12"/>
            <p:cNvSpPr/>
            <p:nvPr/>
          </p:nvSpPr>
          <p:spPr>
            <a:xfrm>
              <a:off x="2049022" y="5758583"/>
              <a:ext cx="386677" cy="43200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向上箭號 13"/>
            <p:cNvSpPr/>
            <p:nvPr/>
          </p:nvSpPr>
          <p:spPr>
            <a:xfrm>
              <a:off x="4320008" y="5763162"/>
              <a:ext cx="386677" cy="43200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向右箭號 14"/>
            <p:cNvSpPr/>
            <p:nvPr/>
          </p:nvSpPr>
          <p:spPr>
            <a:xfrm>
              <a:off x="73608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>
              <a:off x="2963677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-79576" y="5239981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8191410" y="5208739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49783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233208" y="5356910"/>
              <a:ext cx="1080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向上箭號 20"/>
            <p:cNvSpPr/>
            <p:nvPr/>
          </p:nvSpPr>
          <p:spPr>
            <a:xfrm>
              <a:off x="6584202" y="5763162"/>
              <a:ext cx="386677" cy="43200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向右箭號 21"/>
            <p:cNvSpPr/>
            <p:nvPr/>
          </p:nvSpPr>
          <p:spPr>
            <a:xfrm>
              <a:off x="5227871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向右箭號 22"/>
            <p:cNvSpPr/>
            <p:nvPr/>
          </p:nvSpPr>
          <p:spPr>
            <a:xfrm>
              <a:off x="736833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 rot="10800000">
            <a:off x="1491728" y="1950446"/>
            <a:ext cx="9161758" cy="1358775"/>
            <a:chOff x="-79576" y="5208739"/>
            <a:chExt cx="9161758" cy="1358775"/>
          </a:xfrm>
        </p:grpSpPr>
        <p:sp>
          <p:nvSpPr>
            <p:cNvPr id="25" name="矩形 24"/>
            <p:cNvSpPr/>
            <p:nvPr/>
          </p:nvSpPr>
          <p:spPr>
            <a:xfrm>
              <a:off x="1702360" y="6201250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723870" y="5356910"/>
              <a:ext cx="108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3985589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969014" y="5356910"/>
              <a:ext cx="108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向上箭號 28"/>
            <p:cNvSpPr/>
            <p:nvPr/>
          </p:nvSpPr>
          <p:spPr>
            <a:xfrm>
              <a:off x="2049022" y="5758583"/>
              <a:ext cx="386677" cy="432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向上箭號 29"/>
            <p:cNvSpPr/>
            <p:nvPr/>
          </p:nvSpPr>
          <p:spPr>
            <a:xfrm>
              <a:off x="4320008" y="5763162"/>
              <a:ext cx="386677" cy="432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向右箭號 30"/>
            <p:cNvSpPr/>
            <p:nvPr/>
          </p:nvSpPr>
          <p:spPr>
            <a:xfrm>
              <a:off x="73608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向右箭號 31"/>
            <p:cNvSpPr/>
            <p:nvPr/>
          </p:nvSpPr>
          <p:spPr>
            <a:xfrm>
              <a:off x="2963677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-79576" y="5239981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8191410" y="5208739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249783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6233208" y="5356910"/>
              <a:ext cx="108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向上箭號 36"/>
            <p:cNvSpPr/>
            <p:nvPr/>
          </p:nvSpPr>
          <p:spPr>
            <a:xfrm>
              <a:off x="6584202" y="5763162"/>
              <a:ext cx="386677" cy="432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向右箭號 37"/>
            <p:cNvSpPr/>
            <p:nvPr/>
          </p:nvSpPr>
          <p:spPr>
            <a:xfrm>
              <a:off x="5227871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向右箭號 38"/>
            <p:cNvSpPr/>
            <p:nvPr/>
          </p:nvSpPr>
          <p:spPr>
            <a:xfrm>
              <a:off x="736833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文字方塊 39"/>
          <p:cNvSpPr txBox="1"/>
          <p:nvPr/>
        </p:nvSpPr>
        <p:spPr>
          <a:xfrm>
            <a:off x="8718569" y="3797876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4111793" y="3797876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y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46" name="右彎箭號 45"/>
          <p:cNvSpPr/>
          <p:nvPr/>
        </p:nvSpPr>
        <p:spPr>
          <a:xfrm>
            <a:off x="3716759" y="4049781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3378154" y="5644769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5679407" y="564686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7973830" y="5644768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3378703" y="1900239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5650928" y="191684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7974379" y="1900238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54" name="右彎箭號 53"/>
          <p:cNvSpPr/>
          <p:nvPr/>
        </p:nvSpPr>
        <p:spPr>
          <a:xfrm flipV="1">
            <a:off x="3727124" y="3259438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6" name="右彎箭號 55"/>
          <p:cNvSpPr/>
          <p:nvPr/>
        </p:nvSpPr>
        <p:spPr>
          <a:xfrm>
            <a:off x="5960856" y="4073177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7" name="右彎箭號 56"/>
          <p:cNvSpPr/>
          <p:nvPr/>
        </p:nvSpPr>
        <p:spPr>
          <a:xfrm flipV="1">
            <a:off x="5971221" y="3282834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9" name="右彎箭號 58"/>
          <p:cNvSpPr/>
          <p:nvPr/>
        </p:nvSpPr>
        <p:spPr>
          <a:xfrm>
            <a:off x="8232480" y="4047970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0" name="右彎箭號 59"/>
          <p:cNvSpPr/>
          <p:nvPr/>
        </p:nvSpPr>
        <p:spPr>
          <a:xfrm flipV="1">
            <a:off x="8242845" y="3257627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2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5" grpId="0" animBg="1"/>
      <p:bldP spid="58" grpId="0" animBg="1"/>
      <p:bldP spid="4" grpId="0"/>
      <p:bldP spid="40" grpId="0"/>
      <p:bldP spid="44" grpId="0"/>
      <p:bldP spid="46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6" grpId="0" animBg="1"/>
      <p:bldP spid="57" grpId="0" animBg="1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25809</TotalTime>
  <Words>5688</Words>
  <Application>Microsoft Office PowerPoint</Application>
  <PresentationFormat>Widescreen</PresentationFormat>
  <Paragraphs>1022</Paragraphs>
  <Slides>83</Slides>
  <Notes>41</Notes>
  <HiddenSlides>7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101" baseType="lpstr">
      <vt:lpstr>Arial Unicode MS</vt:lpstr>
      <vt:lpstr>新細明體</vt:lpstr>
      <vt:lpstr>Arial</vt:lpstr>
      <vt:lpstr>Arial Narrow</vt:lpstr>
      <vt:lpstr>ArialMT</vt:lpstr>
      <vt:lpstr>Calibri</vt:lpstr>
      <vt:lpstr>Calibri Light</vt:lpstr>
      <vt:lpstr>Cambria Math</vt:lpstr>
      <vt:lpstr>Helvetica</vt:lpstr>
      <vt:lpstr>KaTeX_Main</vt:lpstr>
      <vt:lpstr>KaTeX_Math</vt:lpstr>
      <vt:lpstr>Leelawadee UI</vt:lpstr>
      <vt:lpstr>OpenSans-Regular</vt:lpstr>
      <vt:lpstr>sohne</vt:lpstr>
      <vt:lpstr>Symbol</vt:lpstr>
      <vt:lpstr>Times New Roman</vt:lpstr>
      <vt:lpstr>Wingdings</vt:lpstr>
      <vt:lpstr>Office Theme</vt:lpstr>
      <vt:lpstr>Réseaux de neurones pour le traitement de séquences: modèles récurrents, LSTM et attentifs</vt:lpstr>
      <vt:lpstr>Le besoin de contextualiser</vt:lpstr>
      <vt:lpstr>Réseau de neurones récurrent (RNR)</vt:lpstr>
      <vt:lpstr>Dépliage fréquent du RNR pour faciliter l’apprentissage</vt:lpstr>
      <vt:lpstr>PowerPoint Presentation</vt:lpstr>
      <vt:lpstr>On perd en vitesse et gagne en complexité</vt:lpstr>
      <vt:lpstr>On gagne aussi en applications</vt:lpstr>
      <vt:lpstr>Peuvent être profonds…</vt:lpstr>
      <vt:lpstr>…et bidirectionnels</vt:lpstr>
      <vt:lpstr>Traduction automatique par RNR                                      (neural machine translation ou NMT)</vt:lpstr>
      <vt:lpstr>On peut aussi utiliser des caractères</vt:lpstr>
      <vt:lpstr>PowerPoint Presentation</vt:lpstr>
      <vt:lpstr>Comment faire l’apprentissage ?</vt:lpstr>
      <vt:lpstr>Mais même problèmes …… </vt:lpstr>
      <vt:lpstr>Le problème de l’oubli</vt:lpstr>
      <vt:lpstr>Le problème de l’oubli</vt:lpstr>
      <vt:lpstr>Il faut sauver le gradient …</vt:lpstr>
      <vt:lpstr>La solution LSTM (Long Short-Term Memory)</vt:lpstr>
      <vt:lpstr>LSTM</vt:lpstr>
      <vt:lpstr>Concrètement, 4 niveaux de traitement</vt:lpstr>
      <vt:lpstr>1. Porte d’oubli</vt:lpstr>
      <vt:lpstr>2. Porte d’entrée</vt:lpstr>
      <vt:lpstr>3. Mémoire</vt:lpstr>
      <vt:lpstr>4. Porte de sortie</vt:lpstr>
      <vt:lpstr>En somme…</vt:lpstr>
      <vt:lpstr>PowerPoint Presentation</vt:lpstr>
      <vt:lpstr>PowerPoint Presentation</vt:lpstr>
      <vt:lpstr>Gated recurrent unit </vt:lpstr>
      <vt:lpstr>Ex. : prédiction du volume mensuel de clients d’une compagnie aérienne</vt:lpstr>
      <vt:lpstr>PowerPoint Presentation</vt:lpstr>
      <vt:lpstr>Architecture encodeur-décodeur</vt:lpstr>
      <vt:lpstr>Une première solution</vt:lpstr>
      <vt:lpstr>PowerPoint Presentation</vt:lpstr>
      <vt:lpstr>Mais…</vt:lpstr>
      <vt:lpstr>PowerPoint Presentation</vt:lpstr>
      <vt:lpstr>L’attention</vt:lpstr>
      <vt:lpstr>Permet aussi de lever les ambigüités</vt:lpstr>
      <vt:lpstr>… et donner les liens sémantiques en langage naturel</vt:lpstr>
      <vt:lpstr>Différents types de scores existent </vt:lpstr>
      <vt:lpstr>Le choix du type est important !</vt:lpstr>
      <vt:lpstr>Ajout de l’attention à seq2seq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Développé pour la traduction automatique initialement</vt:lpstr>
      <vt:lpstr>Illustration du fonctionnement</vt:lpstr>
      <vt:lpstr>Architecture de mise en œuvre</vt:lpstr>
      <vt:lpstr>L’attention dans le Transformeur    </vt:lpstr>
      <vt:lpstr>PowerPoint Presentation</vt:lpstr>
      <vt:lpstr>Exemple de mise en œuvre</vt:lpstr>
      <vt:lpstr>Représentations de l’auto-attention</vt:lpstr>
      <vt:lpstr>Spécificité </vt:lpstr>
      <vt:lpstr>Algèbre linéaire pour les nuls (au cas où )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 final</vt:lpstr>
      <vt:lpstr>Et les entrées ?</vt:lpstr>
      <vt:lpstr>Plongement de mots (word embedding)</vt:lpstr>
      <vt:lpstr>Un codage trivial</vt:lpstr>
      <vt:lpstr>Word2Vec</vt:lpstr>
      <vt:lpstr>Word2Vec</vt:lpstr>
      <vt:lpstr>Word2Vec</vt:lpstr>
      <vt:lpstr>Exemple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Mounir Boukadoum</dc:creator>
  <cp:lastModifiedBy>Boukadoum, A. Mounir</cp:lastModifiedBy>
  <cp:revision>117</cp:revision>
  <dcterms:created xsi:type="dcterms:W3CDTF">2017-09-30T02:23:11Z</dcterms:created>
  <dcterms:modified xsi:type="dcterms:W3CDTF">2025-10-08T16:17:50Z</dcterms:modified>
</cp:coreProperties>
</file>