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2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3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4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5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6.xml" ContentType="application/vnd.openxmlformats-officedocument.presentationml.notesSlide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notesSlides/notesSlide7.xml" ContentType="application/vnd.openxmlformats-officedocument.presentationml.notesSlide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notesSlides/notesSlide8.xml" ContentType="application/vnd.openxmlformats-officedocument.presentationml.notesSlide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notesSlides/notesSlide9.xml" ContentType="application/vnd.openxmlformats-officedocument.presentationml.notesSlide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notesSlides/notesSlide10.xml" ContentType="application/vnd.openxmlformats-officedocument.presentationml.notesSlide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notesSlides/notesSlide11.xml" ContentType="application/vnd.openxmlformats-officedocument.presentationml.notesSlide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notesSlides/notesSlide12.xml" ContentType="application/vnd.openxmlformats-officedocument.presentationml.notesSlide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notesSlides/notesSlide13.xml" ContentType="application/vnd.openxmlformats-officedocument.presentationml.notesSlide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notesSlides/notesSlide14.xml" ContentType="application/vnd.openxmlformats-officedocument.presentationml.notesSlide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notesSlides/notesSlide15.xml" ContentType="application/vnd.openxmlformats-officedocument.presentationml.notesSlide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notesSlides/notesSlide16.xml" ContentType="application/vnd.openxmlformats-officedocument.presentationml.notesSlide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notesSlides/notesSlide17.xml" ContentType="application/vnd.openxmlformats-officedocument.presentationml.notesSlide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notesSlides/notesSlide18.xml" ContentType="application/vnd.openxmlformats-officedocument.presentationml.notesSlide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notesSlides/notesSlide19.xml" ContentType="application/vnd.openxmlformats-officedocument.presentationml.notesSlide+xml"/>
  <Override PartName="/ppt/media/image80.jpg" ContentType="image/jpeg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media/image82.jpg" ContentType="image/jpeg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notesSlides/notesSlide20.xml" ContentType="application/vnd.openxmlformats-officedocument.presentationml.notesSlide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1810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9" r:id="rId2"/>
    <p:sldMasterId id="2147483744" r:id="rId3"/>
    <p:sldMasterId id="2147483757" r:id="rId4"/>
  </p:sldMasterIdLst>
  <p:notesMasterIdLst>
    <p:notesMasterId r:id="rId53"/>
  </p:notesMasterIdLst>
  <p:handoutMasterIdLst>
    <p:handoutMasterId r:id="rId54"/>
  </p:handoutMasterIdLst>
  <p:sldIdLst>
    <p:sldId id="340" r:id="rId5"/>
    <p:sldId id="370" r:id="rId6"/>
    <p:sldId id="391" r:id="rId7"/>
    <p:sldId id="392" r:id="rId8"/>
    <p:sldId id="395" r:id="rId9"/>
    <p:sldId id="371" r:id="rId10"/>
    <p:sldId id="372" r:id="rId11"/>
    <p:sldId id="387" r:id="rId12"/>
    <p:sldId id="388" r:id="rId13"/>
    <p:sldId id="390" r:id="rId14"/>
    <p:sldId id="405" r:id="rId15"/>
    <p:sldId id="373" r:id="rId16"/>
    <p:sldId id="374" r:id="rId17"/>
    <p:sldId id="375" r:id="rId18"/>
    <p:sldId id="376" r:id="rId19"/>
    <p:sldId id="377" r:id="rId20"/>
    <p:sldId id="410" r:id="rId21"/>
    <p:sldId id="378" r:id="rId22"/>
    <p:sldId id="379" r:id="rId23"/>
    <p:sldId id="380" r:id="rId24"/>
    <p:sldId id="381" r:id="rId25"/>
    <p:sldId id="383" r:id="rId26"/>
    <p:sldId id="382" r:id="rId27"/>
    <p:sldId id="396" r:id="rId28"/>
    <p:sldId id="407" r:id="rId29"/>
    <p:sldId id="406" r:id="rId30"/>
    <p:sldId id="408" r:id="rId31"/>
    <p:sldId id="266" r:id="rId32"/>
    <p:sldId id="678" r:id="rId33"/>
    <p:sldId id="656" r:id="rId34"/>
    <p:sldId id="680" r:id="rId35"/>
    <p:sldId id="679" r:id="rId36"/>
    <p:sldId id="384" r:id="rId37"/>
    <p:sldId id="417" r:id="rId38"/>
    <p:sldId id="418" r:id="rId39"/>
    <p:sldId id="403" r:id="rId40"/>
    <p:sldId id="413" r:id="rId41"/>
    <p:sldId id="404" r:id="rId42"/>
    <p:sldId id="414" r:id="rId43"/>
    <p:sldId id="415" r:id="rId44"/>
    <p:sldId id="409" r:id="rId45"/>
    <p:sldId id="398" r:id="rId46"/>
    <p:sldId id="401" r:id="rId47"/>
    <p:sldId id="411" r:id="rId48"/>
    <p:sldId id="412" r:id="rId49"/>
    <p:sldId id="419" r:id="rId50"/>
    <p:sldId id="420" r:id="rId51"/>
    <p:sldId id="385" r:id="rId52"/>
  </p:sldIdLst>
  <p:sldSz cx="12192000" cy="6858000"/>
  <p:notesSz cx="9296400" cy="68818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757"/>
    <a:srgbClr val="00EE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4E5A08-C9DD-4C9D-BAB1-D30006186210}" v="27" dt="2025-10-01T05:17:52.1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3275" autoAdjust="0"/>
  </p:normalViewPr>
  <p:slideViewPr>
    <p:cSldViewPr snapToGrid="0" snapToObjects="1">
      <p:cViewPr>
        <p:scale>
          <a:sx n="56" d="100"/>
          <a:sy n="56" d="100"/>
        </p:scale>
        <p:origin x="1080" y="101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ukadoum, A. Mounir" userId="b7bd8864-7f11-4e02-955e-45bf86893dcf" providerId="ADAL" clId="{22101D8F-6665-4CBB-920B-77388CC439BD}"/>
    <pc:docChg chg="addSld modSld">
      <pc:chgData name="Boukadoum, A. Mounir" userId="b7bd8864-7f11-4e02-955e-45bf86893dcf" providerId="ADAL" clId="{22101D8F-6665-4CBB-920B-77388CC439BD}" dt="2023-09-12T03:04:41.174" v="0"/>
      <pc:docMkLst>
        <pc:docMk/>
      </pc:docMkLst>
      <pc:sldChg chg="add">
        <pc:chgData name="Boukadoum, A. Mounir" userId="b7bd8864-7f11-4e02-955e-45bf86893dcf" providerId="ADAL" clId="{22101D8F-6665-4CBB-920B-77388CC439BD}" dt="2023-09-12T03:04:41.174" v="0"/>
        <pc:sldMkLst>
          <pc:docMk/>
          <pc:sldMk cId="2824977391" sldId="656"/>
        </pc:sldMkLst>
      </pc:sldChg>
      <pc:sldChg chg="add">
        <pc:chgData name="Boukadoum, A. Mounir" userId="b7bd8864-7f11-4e02-955e-45bf86893dcf" providerId="ADAL" clId="{22101D8F-6665-4CBB-920B-77388CC439BD}" dt="2023-09-12T03:04:41.174" v="0"/>
        <pc:sldMkLst>
          <pc:docMk/>
          <pc:sldMk cId="2715134709" sldId="678"/>
        </pc:sldMkLst>
      </pc:sldChg>
      <pc:sldChg chg="add">
        <pc:chgData name="Boukadoum, A. Mounir" userId="b7bd8864-7f11-4e02-955e-45bf86893dcf" providerId="ADAL" clId="{22101D8F-6665-4CBB-920B-77388CC439BD}" dt="2023-09-12T03:04:41.174" v="0"/>
        <pc:sldMkLst>
          <pc:docMk/>
          <pc:sldMk cId="506882621" sldId="679"/>
        </pc:sldMkLst>
      </pc:sldChg>
      <pc:sldChg chg="add">
        <pc:chgData name="Boukadoum, A. Mounir" userId="b7bd8864-7f11-4e02-955e-45bf86893dcf" providerId="ADAL" clId="{22101D8F-6665-4CBB-920B-77388CC439BD}" dt="2023-09-12T03:04:41.174" v="0"/>
        <pc:sldMkLst>
          <pc:docMk/>
          <pc:sldMk cId="2540482894" sldId="680"/>
        </pc:sldMkLst>
      </pc:sldChg>
    </pc:docChg>
  </pc:docChgLst>
  <pc:docChgLst>
    <pc:chgData name="Boukadoum, A. Mounir" userId="b7bd8864-7f11-4e02-955e-45bf86893dcf" providerId="ADAL" clId="{1E4E5A08-C9DD-4C9D-BAB1-D30006186210}"/>
    <pc:docChg chg="undo custSel delSld modSld">
      <pc:chgData name="Boukadoum, A. Mounir" userId="b7bd8864-7f11-4e02-955e-45bf86893dcf" providerId="ADAL" clId="{1E4E5A08-C9DD-4C9D-BAB1-D30006186210}" dt="2025-10-01T05:18:25.410" v="1966" actId="20577"/>
      <pc:docMkLst>
        <pc:docMk/>
      </pc:docMkLst>
      <pc:sldChg chg="modSp mod">
        <pc:chgData name="Boukadoum, A. Mounir" userId="b7bd8864-7f11-4e02-955e-45bf86893dcf" providerId="ADAL" clId="{1E4E5A08-C9DD-4C9D-BAB1-D30006186210}" dt="2025-10-01T04:11:05.583" v="11" actId="14100"/>
        <pc:sldMkLst>
          <pc:docMk/>
          <pc:sldMk cId="3048197260" sldId="340"/>
        </pc:sldMkLst>
        <pc:spChg chg="mod">
          <ac:chgData name="Boukadoum, A. Mounir" userId="b7bd8864-7f11-4e02-955e-45bf86893dcf" providerId="ADAL" clId="{1E4E5A08-C9DD-4C9D-BAB1-D30006186210}" dt="2025-10-01T04:11:05.583" v="11" actId="14100"/>
          <ac:spMkLst>
            <pc:docMk/>
            <pc:sldMk cId="3048197260" sldId="340"/>
            <ac:spMk id="17410" creationId="{00000000-0000-0000-0000-000000000000}"/>
          </ac:spMkLst>
        </pc:spChg>
      </pc:sldChg>
      <pc:sldChg chg="modSp mod">
        <pc:chgData name="Boukadoum, A. Mounir" userId="b7bd8864-7f11-4e02-955e-45bf86893dcf" providerId="ADAL" clId="{1E4E5A08-C9DD-4C9D-BAB1-D30006186210}" dt="2025-10-01T04:56:32.748" v="1396" actId="14100"/>
        <pc:sldMkLst>
          <pc:docMk/>
          <pc:sldMk cId="1679846809" sldId="382"/>
        </pc:sldMkLst>
        <pc:spChg chg="mod">
          <ac:chgData name="Boukadoum, A. Mounir" userId="b7bd8864-7f11-4e02-955e-45bf86893dcf" providerId="ADAL" clId="{1E4E5A08-C9DD-4C9D-BAB1-D30006186210}" dt="2025-10-01T04:56:10.344" v="1394" actId="27636"/>
          <ac:spMkLst>
            <pc:docMk/>
            <pc:sldMk cId="1679846809" sldId="382"/>
            <ac:spMk id="3" creationId="{00000000-0000-0000-0000-000000000000}"/>
          </ac:spMkLst>
        </pc:spChg>
        <pc:spChg chg="mod">
          <ac:chgData name="Boukadoum, A. Mounir" userId="b7bd8864-7f11-4e02-955e-45bf86893dcf" providerId="ADAL" clId="{1E4E5A08-C9DD-4C9D-BAB1-D30006186210}" dt="2025-10-01T04:56:32.748" v="1396" actId="14100"/>
          <ac:spMkLst>
            <pc:docMk/>
            <pc:sldMk cId="1679846809" sldId="382"/>
            <ac:spMk id="4" creationId="{00000000-0000-0000-0000-000000000000}"/>
          </ac:spMkLst>
        </pc:spChg>
      </pc:sldChg>
      <pc:sldChg chg="addSp delSp modSp mod">
        <pc:chgData name="Boukadoum, A. Mounir" userId="b7bd8864-7f11-4e02-955e-45bf86893dcf" providerId="ADAL" clId="{1E4E5A08-C9DD-4C9D-BAB1-D30006186210}" dt="2025-10-01T05:18:25.410" v="1966" actId="20577"/>
        <pc:sldMkLst>
          <pc:docMk/>
          <pc:sldMk cId="3785770743" sldId="384"/>
        </pc:sldMkLst>
        <pc:spChg chg="mod">
          <ac:chgData name="Boukadoum, A. Mounir" userId="b7bd8864-7f11-4e02-955e-45bf86893dcf" providerId="ADAL" clId="{1E4E5A08-C9DD-4C9D-BAB1-D30006186210}" dt="2025-10-01T05:18:25.410" v="1966" actId="20577"/>
          <ac:spMkLst>
            <pc:docMk/>
            <pc:sldMk cId="3785770743" sldId="384"/>
            <ac:spMk id="28674" creationId="{00000000-0000-0000-0000-000000000000}"/>
          </ac:spMkLst>
        </pc:spChg>
        <pc:spChg chg="mod">
          <ac:chgData name="Boukadoum, A. Mounir" userId="b7bd8864-7f11-4e02-955e-45bf86893dcf" providerId="ADAL" clId="{1E4E5A08-C9DD-4C9D-BAB1-D30006186210}" dt="2025-10-01T05:17:29.121" v="1948" actId="20577"/>
          <ac:spMkLst>
            <pc:docMk/>
            <pc:sldMk cId="3785770743" sldId="384"/>
            <ac:spMk id="37891" creationId="{00000000-0000-0000-0000-000000000000}"/>
          </ac:spMkLst>
        </pc:spChg>
        <pc:grpChg chg="mod">
          <ac:chgData name="Boukadoum, A. Mounir" userId="b7bd8864-7f11-4e02-955e-45bf86893dcf" providerId="ADAL" clId="{1E4E5A08-C9DD-4C9D-BAB1-D30006186210}" dt="2025-10-01T05:17:41.810" v="1949" actId="1076"/>
          <ac:grpSpMkLst>
            <pc:docMk/>
            <pc:sldMk cId="3785770743" sldId="384"/>
            <ac:grpSpMk id="2" creationId="{00000000-0000-0000-0000-000000000000}"/>
          </ac:grpSpMkLst>
        </pc:grpChg>
        <pc:picChg chg="add mod">
          <ac:chgData name="Boukadoum, A. Mounir" userId="b7bd8864-7f11-4e02-955e-45bf86893dcf" providerId="ADAL" clId="{1E4E5A08-C9DD-4C9D-BAB1-D30006186210}" dt="2025-10-01T05:17:52.142" v="1951" actId="14100"/>
          <ac:picMkLst>
            <pc:docMk/>
            <pc:sldMk cId="3785770743" sldId="384"/>
            <ac:picMk id="3" creationId="{00000000-0000-0000-0000-000000000000}"/>
          </ac:picMkLst>
        </pc:picChg>
        <pc:picChg chg="mod">
          <ac:chgData name="Boukadoum, A. Mounir" userId="b7bd8864-7f11-4e02-955e-45bf86893dcf" providerId="ADAL" clId="{1E4E5A08-C9DD-4C9D-BAB1-D30006186210}" dt="2025-10-01T05:17:41.810" v="1949" actId="1076"/>
          <ac:picMkLst>
            <pc:docMk/>
            <pc:sldMk cId="3785770743" sldId="384"/>
            <ac:picMk id="4" creationId="{00000000-0000-0000-0000-000000000000}"/>
          </ac:picMkLst>
        </pc:picChg>
        <pc:picChg chg="mod">
          <ac:chgData name="Boukadoum, A. Mounir" userId="b7bd8864-7f11-4e02-955e-45bf86893dcf" providerId="ADAL" clId="{1E4E5A08-C9DD-4C9D-BAB1-D30006186210}" dt="2025-10-01T05:17:41.810" v="1949" actId="1076"/>
          <ac:picMkLst>
            <pc:docMk/>
            <pc:sldMk cId="3785770743" sldId="384"/>
            <ac:picMk id="5" creationId="{00000000-0000-0000-0000-000000000000}"/>
          </ac:picMkLst>
        </pc:picChg>
        <pc:picChg chg="mod">
          <ac:chgData name="Boukadoum, A. Mounir" userId="b7bd8864-7f11-4e02-955e-45bf86893dcf" providerId="ADAL" clId="{1E4E5A08-C9DD-4C9D-BAB1-D30006186210}" dt="2025-10-01T05:17:41.810" v="1949" actId="1076"/>
          <ac:picMkLst>
            <pc:docMk/>
            <pc:sldMk cId="3785770743" sldId="384"/>
            <ac:picMk id="6" creationId="{00000000-0000-0000-0000-000000000000}"/>
          </ac:picMkLst>
        </pc:picChg>
        <pc:picChg chg="mod">
          <ac:chgData name="Boukadoum, A. Mounir" userId="b7bd8864-7f11-4e02-955e-45bf86893dcf" providerId="ADAL" clId="{1E4E5A08-C9DD-4C9D-BAB1-D30006186210}" dt="2025-10-01T05:16:09.682" v="1915" actId="1076"/>
          <ac:picMkLst>
            <pc:docMk/>
            <pc:sldMk cId="3785770743" sldId="384"/>
            <ac:picMk id="11" creationId="{00000000-0000-0000-0000-000000000000}"/>
          </ac:picMkLst>
        </pc:picChg>
        <pc:picChg chg="mod">
          <ac:chgData name="Boukadoum, A. Mounir" userId="b7bd8864-7f11-4e02-955e-45bf86893dcf" providerId="ADAL" clId="{1E4E5A08-C9DD-4C9D-BAB1-D30006186210}" dt="2025-10-01T05:17:41.810" v="1949" actId="1076"/>
          <ac:picMkLst>
            <pc:docMk/>
            <pc:sldMk cId="3785770743" sldId="384"/>
            <ac:picMk id="1028" creationId="{00000000-0000-0000-0000-000000000000}"/>
          </ac:picMkLst>
        </pc:picChg>
        <pc:picChg chg="del">
          <ac:chgData name="Boukadoum, A. Mounir" userId="b7bd8864-7f11-4e02-955e-45bf86893dcf" providerId="ADAL" clId="{1E4E5A08-C9DD-4C9D-BAB1-D30006186210}" dt="2025-10-01T05:16:59.097" v="1925" actId="21"/>
          <ac:picMkLst>
            <pc:docMk/>
            <pc:sldMk cId="3785770743" sldId="384"/>
            <ac:picMk id="1030" creationId="{00000000-0000-0000-0000-000000000000}"/>
          </ac:picMkLst>
        </pc:picChg>
        <pc:picChg chg="mod">
          <ac:chgData name="Boukadoum, A. Mounir" userId="b7bd8864-7f11-4e02-955e-45bf86893dcf" providerId="ADAL" clId="{1E4E5A08-C9DD-4C9D-BAB1-D30006186210}" dt="2025-10-01T05:17:41.810" v="1949" actId="1076"/>
          <ac:picMkLst>
            <pc:docMk/>
            <pc:sldMk cId="3785770743" sldId="384"/>
            <ac:picMk id="1032" creationId="{00000000-0000-0000-0000-000000000000}"/>
          </ac:picMkLst>
        </pc:picChg>
      </pc:sldChg>
      <pc:sldChg chg="modSp mod">
        <pc:chgData name="Boukadoum, A. Mounir" userId="b7bd8864-7f11-4e02-955e-45bf86893dcf" providerId="ADAL" clId="{1E4E5A08-C9DD-4C9D-BAB1-D30006186210}" dt="2025-10-01T05:05:17.688" v="1668" actId="20577"/>
        <pc:sldMkLst>
          <pc:docMk/>
          <pc:sldMk cId="5121173" sldId="396"/>
        </pc:sldMkLst>
        <pc:spChg chg="mod">
          <ac:chgData name="Boukadoum, A. Mounir" userId="b7bd8864-7f11-4e02-955e-45bf86893dcf" providerId="ADAL" clId="{1E4E5A08-C9DD-4C9D-BAB1-D30006186210}" dt="2025-10-01T05:05:17.688" v="1668" actId="20577"/>
          <ac:spMkLst>
            <pc:docMk/>
            <pc:sldMk cId="5121173" sldId="396"/>
            <ac:spMk id="2" creationId="{00000000-0000-0000-0000-000000000000}"/>
          </ac:spMkLst>
        </pc:spChg>
        <pc:spChg chg="mod">
          <ac:chgData name="Boukadoum, A. Mounir" userId="b7bd8864-7f11-4e02-955e-45bf86893dcf" providerId="ADAL" clId="{1E4E5A08-C9DD-4C9D-BAB1-D30006186210}" dt="2025-10-01T05:05:02.569" v="1653" actId="6549"/>
          <ac:spMkLst>
            <pc:docMk/>
            <pc:sldMk cId="5121173" sldId="396"/>
            <ac:spMk id="3" creationId="{00000000-0000-0000-0000-000000000000}"/>
          </ac:spMkLst>
        </pc:spChg>
      </pc:sldChg>
      <pc:sldChg chg="modSp del mod">
        <pc:chgData name="Boukadoum, A. Mounir" userId="b7bd8864-7f11-4e02-955e-45bf86893dcf" providerId="ADAL" clId="{1E4E5A08-C9DD-4C9D-BAB1-D30006186210}" dt="2025-10-01T04:57:04.357" v="1399" actId="47"/>
        <pc:sldMkLst>
          <pc:docMk/>
          <pc:sldMk cId="532118818" sldId="397"/>
        </pc:sldMkLst>
        <pc:spChg chg="mod">
          <ac:chgData name="Boukadoum, A. Mounir" userId="b7bd8864-7f11-4e02-955e-45bf86893dcf" providerId="ADAL" clId="{1E4E5A08-C9DD-4C9D-BAB1-D30006186210}" dt="2025-10-01T04:56:57.042" v="1398" actId="21"/>
          <ac:spMkLst>
            <pc:docMk/>
            <pc:sldMk cId="532118818" sldId="397"/>
            <ac:spMk id="3" creationId="{00000000-0000-0000-0000-000000000000}"/>
          </ac:spMkLst>
        </pc:spChg>
      </pc:sldChg>
      <pc:sldChg chg="modSp mod">
        <pc:chgData name="Boukadoum, A. Mounir" userId="b7bd8864-7f11-4e02-955e-45bf86893dcf" providerId="ADAL" clId="{1E4E5A08-C9DD-4C9D-BAB1-D30006186210}" dt="2025-10-01T05:07:56.528" v="1729" actId="20577"/>
        <pc:sldMkLst>
          <pc:docMk/>
          <pc:sldMk cId="1166042272" sldId="406"/>
        </pc:sldMkLst>
        <pc:spChg chg="mod">
          <ac:chgData name="Boukadoum, A. Mounir" userId="b7bd8864-7f11-4e02-955e-45bf86893dcf" providerId="ADAL" clId="{1E4E5A08-C9DD-4C9D-BAB1-D30006186210}" dt="2025-10-01T05:07:56.528" v="1729" actId="20577"/>
          <ac:spMkLst>
            <pc:docMk/>
            <pc:sldMk cId="1166042272" sldId="406"/>
            <ac:spMk id="10" creationId="{00000000-0000-0000-0000-000000000000}"/>
          </ac:spMkLst>
        </pc:spChg>
      </pc:sldChg>
      <pc:sldChg chg="modSp mod">
        <pc:chgData name="Boukadoum, A. Mounir" userId="b7bd8864-7f11-4e02-955e-45bf86893dcf" providerId="ADAL" clId="{1E4E5A08-C9DD-4C9D-BAB1-D30006186210}" dt="2025-10-01T05:05:37.010" v="1674" actId="20577"/>
        <pc:sldMkLst>
          <pc:docMk/>
          <pc:sldMk cId="3167004445" sldId="407"/>
        </pc:sldMkLst>
        <pc:spChg chg="mod">
          <ac:chgData name="Boukadoum, A. Mounir" userId="b7bd8864-7f11-4e02-955e-45bf86893dcf" providerId="ADAL" clId="{1E4E5A08-C9DD-4C9D-BAB1-D30006186210}" dt="2025-10-01T05:05:37.010" v="1674" actId="20577"/>
          <ac:spMkLst>
            <pc:docMk/>
            <pc:sldMk cId="3167004445" sldId="407"/>
            <ac:spMk id="4" creationId="{00000000-0000-0000-0000-000000000000}"/>
          </ac:spMkLst>
        </pc:spChg>
      </pc:sldChg>
      <pc:sldChg chg="modSp mod">
        <pc:chgData name="Boukadoum, A. Mounir" userId="b7bd8864-7f11-4e02-955e-45bf86893dcf" providerId="ADAL" clId="{1E4E5A08-C9DD-4C9D-BAB1-D30006186210}" dt="2025-10-01T05:10:23.598" v="1764" actId="1076"/>
        <pc:sldMkLst>
          <pc:docMk/>
          <pc:sldMk cId="1953738221" sldId="408"/>
        </pc:sldMkLst>
        <pc:spChg chg="mod">
          <ac:chgData name="Boukadoum, A. Mounir" userId="b7bd8864-7f11-4e02-955e-45bf86893dcf" providerId="ADAL" clId="{1E4E5A08-C9DD-4C9D-BAB1-D30006186210}" dt="2025-10-01T05:09:50.085" v="1760" actId="1076"/>
          <ac:spMkLst>
            <pc:docMk/>
            <pc:sldMk cId="1953738221" sldId="408"/>
            <ac:spMk id="16" creationId="{00000000-0000-0000-0000-000000000000}"/>
          </ac:spMkLst>
        </pc:spChg>
        <pc:spChg chg="mod">
          <ac:chgData name="Boukadoum, A. Mounir" userId="b7bd8864-7f11-4e02-955e-45bf86893dcf" providerId="ADAL" clId="{1E4E5A08-C9DD-4C9D-BAB1-D30006186210}" dt="2025-10-01T05:10:23.598" v="1764" actId="1076"/>
          <ac:spMkLst>
            <pc:docMk/>
            <pc:sldMk cId="1953738221" sldId="408"/>
            <ac:spMk id="17" creationId="{00000000-0000-0000-0000-000000000000}"/>
          </ac:spMkLst>
        </pc:spChg>
        <pc:spChg chg="mod">
          <ac:chgData name="Boukadoum, A. Mounir" userId="b7bd8864-7f11-4e02-955e-45bf86893dcf" providerId="ADAL" clId="{1E4E5A08-C9DD-4C9D-BAB1-D30006186210}" dt="2025-10-01T05:09:00.871" v="1756" actId="20577"/>
          <ac:spMkLst>
            <pc:docMk/>
            <pc:sldMk cId="1953738221" sldId="408"/>
            <ac:spMk id="26" creationId="{00000000-0000-0000-0000-000000000000}"/>
          </ac:spMkLst>
        </pc:spChg>
        <pc:spChg chg="mod">
          <ac:chgData name="Boukadoum, A. Mounir" userId="b7bd8864-7f11-4e02-955e-45bf86893dcf" providerId="ADAL" clId="{1E4E5A08-C9DD-4C9D-BAB1-D30006186210}" dt="2025-10-01T05:09:32.590" v="1759" actId="403"/>
          <ac:spMkLst>
            <pc:docMk/>
            <pc:sldMk cId="1953738221" sldId="408"/>
            <ac:spMk id="29" creationId="{ED841F59-FFD9-22B5-AB5D-56CEB9E4E53F}"/>
          </ac:spMkLst>
        </pc:spChg>
      </pc:sldChg>
      <pc:sldChg chg="modSp mod">
        <pc:chgData name="Boukadoum, A. Mounir" userId="b7bd8864-7f11-4e02-955e-45bf86893dcf" providerId="ADAL" clId="{1E4E5A08-C9DD-4C9D-BAB1-D30006186210}" dt="2025-10-01T04:51:41.328" v="1315" actId="6549"/>
        <pc:sldMkLst>
          <pc:docMk/>
          <pc:sldMk cId="3786699936" sldId="410"/>
        </pc:sldMkLst>
        <pc:spChg chg="mod">
          <ac:chgData name="Boukadoum, A. Mounir" userId="b7bd8864-7f11-4e02-955e-45bf86893dcf" providerId="ADAL" clId="{1E4E5A08-C9DD-4C9D-BAB1-D30006186210}" dt="2025-10-01T04:51:41.328" v="1315" actId="6549"/>
          <ac:spMkLst>
            <pc:docMk/>
            <pc:sldMk cId="3786699936" sldId="410"/>
            <ac:spMk id="55" creationId="{00000000-0000-0000-0000-000000000000}"/>
          </ac:spMkLst>
        </pc:spChg>
      </pc:sldChg>
      <pc:sldChg chg="modSp mod">
        <pc:chgData name="Boukadoum, A. Mounir" userId="b7bd8864-7f11-4e02-955e-45bf86893dcf" providerId="ADAL" clId="{1E4E5A08-C9DD-4C9D-BAB1-D30006186210}" dt="2025-10-01T05:10:59.681" v="1765" actId="6549"/>
        <pc:sldMkLst>
          <pc:docMk/>
          <pc:sldMk cId="2715134709" sldId="678"/>
        </pc:sldMkLst>
        <pc:spChg chg="mod">
          <ac:chgData name="Boukadoum, A. Mounir" userId="b7bd8864-7f11-4e02-955e-45bf86893dcf" providerId="ADAL" clId="{1E4E5A08-C9DD-4C9D-BAB1-D30006186210}" dt="2025-10-01T05:10:59.681" v="1765" actId="6549"/>
          <ac:spMkLst>
            <pc:docMk/>
            <pc:sldMk cId="2715134709" sldId="678"/>
            <ac:spMk id="13" creationId="{00000000-0000-0000-0000-000000000000}"/>
          </ac:spMkLst>
        </pc:spChg>
      </pc:sldChg>
    </pc:docChg>
  </pc:docChgLst>
  <pc:docChgLst>
    <pc:chgData name="Boukadoum, A. Mounir" userId="b7bd8864-7f11-4e02-955e-45bf86893dcf" providerId="ADAL" clId="{16BE21A9-D477-4B36-B43B-2846D3E82554}"/>
    <pc:docChg chg="undo redo custSel addSld modSld sldOrd">
      <pc:chgData name="Boukadoum, A. Mounir" userId="b7bd8864-7f11-4e02-955e-45bf86893dcf" providerId="ADAL" clId="{16BE21A9-D477-4B36-B43B-2846D3E82554}" dt="2025-09-24T22:58:22.521" v="4538"/>
      <pc:docMkLst>
        <pc:docMk/>
      </pc:docMkLst>
      <pc:sldChg chg="delSp modSp add mod">
        <pc:chgData name="Boukadoum, A. Mounir" userId="b7bd8864-7f11-4e02-955e-45bf86893dcf" providerId="ADAL" clId="{16BE21A9-D477-4B36-B43B-2846D3E82554}" dt="2025-09-24T22:53:52.719" v="4524" actId="20577"/>
        <pc:sldMkLst>
          <pc:docMk/>
          <pc:sldMk cId="3703823963" sldId="266"/>
        </pc:sldMkLst>
        <pc:spChg chg="mod">
          <ac:chgData name="Boukadoum, A. Mounir" userId="b7bd8864-7f11-4e02-955e-45bf86893dcf" providerId="ADAL" clId="{16BE21A9-D477-4B36-B43B-2846D3E82554}" dt="2025-09-24T22:53:52.719" v="4524" actId="20577"/>
          <ac:spMkLst>
            <pc:docMk/>
            <pc:sldMk cId="3703823963" sldId="266"/>
            <ac:spMk id="2" creationId="{F40C6940-3857-CD5B-653A-4E655232B03C}"/>
          </ac:spMkLst>
        </pc:spChg>
        <pc:picChg chg="mod">
          <ac:chgData name="Boukadoum, A. Mounir" userId="b7bd8864-7f11-4e02-955e-45bf86893dcf" providerId="ADAL" clId="{16BE21A9-D477-4B36-B43B-2846D3E82554}" dt="2025-09-24T02:00:21.885" v="4468" actId="1076"/>
          <ac:picMkLst>
            <pc:docMk/>
            <pc:sldMk cId="3703823963" sldId="266"/>
            <ac:picMk id="5122" creationId="{A7D1058C-E8E6-3109-C320-50E7328107D7}"/>
          </ac:picMkLst>
        </pc:picChg>
      </pc:sldChg>
      <pc:sldChg chg="addSp modSp mod">
        <pc:chgData name="Boukadoum, A. Mounir" userId="b7bd8864-7f11-4e02-955e-45bf86893dcf" providerId="ADAL" clId="{16BE21A9-D477-4B36-B43B-2846D3E82554}" dt="2025-09-24T01:08:17.808" v="4069" actId="108"/>
        <pc:sldMkLst>
          <pc:docMk/>
          <pc:sldMk cId="2823926947" sldId="370"/>
        </pc:sldMkLst>
        <pc:spChg chg="add mod">
          <ac:chgData name="Boukadoum, A. Mounir" userId="b7bd8864-7f11-4e02-955e-45bf86893dcf" providerId="ADAL" clId="{16BE21A9-D477-4B36-B43B-2846D3E82554}" dt="2025-09-24T01:08:17.808" v="4069" actId="108"/>
          <ac:spMkLst>
            <pc:docMk/>
            <pc:sldMk cId="2823926947" sldId="370"/>
            <ac:spMk id="3" creationId="{7F493E7E-8190-41F5-2BC7-664D134EBEC1}"/>
          </ac:spMkLst>
        </pc:spChg>
        <pc:spChg chg="mod">
          <ac:chgData name="Boukadoum, A. Mounir" userId="b7bd8864-7f11-4e02-955e-45bf86893dcf" providerId="ADAL" clId="{16BE21A9-D477-4B36-B43B-2846D3E82554}" dt="2025-09-23T20:10:38.472" v="168"/>
          <ac:spMkLst>
            <pc:docMk/>
            <pc:sldMk cId="2823926947" sldId="370"/>
            <ac:spMk id="37891" creationId="{00000000-0000-0000-0000-000000000000}"/>
          </ac:spMkLst>
        </pc:spChg>
      </pc:sldChg>
      <pc:sldChg chg="modSp mod">
        <pc:chgData name="Boukadoum, A. Mounir" userId="b7bd8864-7f11-4e02-955e-45bf86893dcf" providerId="ADAL" clId="{16BE21A9-D477-4B36-B43B-2846D3E82554}" dt="2025-09-24T22:49:27.690" v="4493"/>
        <pc:sldMkLst>
          <pc:docMk/>
          <pc:sldMk cId="4288824091" sldId="371"/>
        </pc:sldMkLst>
        <pc:spChg chg="mod">
          <ac:chgData name="Boukadoum, A. Mounir" userId="b7bd8864-7f11-4e02-955e-45bf86893dcf" providerId="ADAL" clId="{16BE21A9-D477-4B36-B43B-2846D3E82554}" dt="2025-09-24T22:49:27.690" v="4493"/>
          <ac:spMkLst>
            <pc:docMk/>
            <pc:sldMk cId="4288824091" sldId="371"/>
            <ac:spMk id="37891" creationId="{00000000-0000-0000-0000-000000000000}"/>
          </ac:spMkLst>
        </pc:spChg>
      </pc:sldChg>
      <pc:sldChg chg="modSp">
        <pc:chgData name="Boukadoum, A. Mounir" userId="b7bd8864-7f11-4e02-955e-45bf86893dcf" providerId="ADAL" clId="{16BE21A9-D477-4B36-B43B-2846D3E82554}" dt="2025-09-24T22:49:46.043" v="4494"/>
        <pc:sldMkLst>
          <pc:docMk/>
          <pc:sldMk cId="1526014363" sldId="372"/>
        </pc:sldMkLst>
        <pc:spChg chg="mod">
          <ac:chgData name="Boukadoum, A. Mounir" userId="b7bd8864-7f11-4e02-955e-45bf86893dcf" providerId="ADAL" clId="{16BE21A9-D477-4B36-B43B-2846D3E82554}" dt="2025-09-24T22:49:46.043" v="4494"/>
          <ac:spMkLst>
            <pc:docMk/>
            <pc:sldMk cId="1526014363" sldId="372"/>
            <ac:spMk id="3" creationId="{00000000-0000-0000-0000-000000000000}"/>
          </ac:spMkLst>
        </pc:spChg>
      </pc:sldChg>
      <pc:sldChg chg="modSp">
        <pc:chgData name="Boukadoum, A. Mounir" userId="b7bd8864-7f11-4e02-955e-45bf86893dcf" providerId="ADAL" clId="{16BE21A9-D477-4B36-B43B-2846D3E82554}" dt="2025-09-24T22:50:38.557" v="4496"/>
        <pc:sldMkLst>
          <pc:docMk/>
          <pc:sldMk cId="1466876819" sldId="376"/>
        </pc:sldMkLst>
        <pc:spChg chg="mod">
          <ac:chgData name="Boukadoum, A. Mounir" userId="b7bd8864-7f11-4e02-955e-45bf86893dcf" providerId="ADAL" clId="{16BE21A9-D477-4B36-B43B-2846D3E82554}" dt="2025-09-24T22:50:38.557" v="4496"/>
          <ac:spMkLst>
            <pc:docMk/>
            <pc:sldMk cId="1466876819" sldId="376"/>
            <ac:spMk id="3" creationId="{00000000-0000-0000-0000-000000000000}"/>
          </ac:spMkLst>
        </pc:spChg>
      </pc:sldChg>
      <pc:sldChg chg="modSp mod">
        <pc:chgData name="Boukadoum, A. Mounir" userId="b7bd8864-7f11-4e02-955e-45bf86893dcf" providerId="ADAL" clId="{16BE21A9-D477-4B36-B43B-2846D3E82554}" dt="2025-09-24T22:48:58.154" v="4492" actId="20577"/>
        <pc:sldMkLst>
          <pc:docMk/>
          <pc:sldMk cId="986966674" sldId="378"/>
        </pc:sldMkLst>
        <pc:spChg chg="mod">
          <ac:chgData name="Boukadoum, A. Mounir" userId="b7bd8864-7f11-4e02-955e-45bf86893dcf" providerId="ADAL" clId="{16BE21A9-D477-4B36-B43B-2846D3E82554}" dt="2025-09-24T22:48:58.154" v="4492" actId="20577"/>
          <ac:spMkLst>
            <pc:docMk/>
            <pc:sldMk cId="986966674" sldId="378"/>
            <ac:spMk id="3" creationId="{00000000-0000-0000-0000-000000000000}"/>
          </ac:spMkLst>
        </pc:spChg>
      </pc:sldChg>
      <pc:sldChg chg="modSp mod ord">
        <pc:chgData name="Boukadoum, A. Mounir" userId="b7bd8864-7f11-4e02-955e-45bf86893dcf" providerId="ADAL" clId="{16BE21A9-D477-4B36-B43B-2846D3E82554}" dt="2025-09-24T01:59:19.244" v="4464"/>
        <pc:sldMkLst>
          <pc:docMk/>
          <pc:sldMk cId="1679846809" sldId="382"/>
        </pc:sldMkLst>
        <pc:spChg chg="mod">
          <ac:chgData name="Boukadoum, A. Mounir" userId="b7bd8864-7f11-4e02-955e-45bf86893dcf" providerId="ADAL" clId="{16BE21A9-D477-4B36-B43B-2846D3E82554}" dt="2025-09-24T01:05:23.891" v="4016" actId="20577"/>
          <ac:spMkLst>
            <pc:docMk/>
            <pc:sldMk cId="1679846809" sldId="382"/>
            <ac:spMk id="3" creationId="{00000000-0000-0000-0000-000000000000}"/>
          </ac:spMkLst>
        </pc:spChg>
        <pc:spChg chg="mod">
          <ac:chgData name="Boukadoum, A. Mounir" userId="b7bd8864-7f11-4e02-955e-45bf86893dcf" providerId="ADAL" clId="{16BE21A9-D477-4B36-B43B-2846D3E82554}" dt="2025-09-24T00:53:23.093" v="3315" actId="14100"/>
          <ac:spMkLst>
            <pc:docMk/>
            <pc:sldMk cId="1679846809" sldId="382"/>
            <ac:spMk id="4" creationId="{00000000-0000-0000-0000-000000000000}"/>
          </ac:spMkLst>
        </pc:spChg>
      </pc:sldChg>
      <pc:sldChg chg="modSp mod">
        <pc:chgData name="Boukadoum, A. Mounir" userId="b7bd8864-7f11-4e02-955e-45bf86893dcf" providerId="ADAL" clId="{16BE21A9-D477-4B36-B43B-2846D3E82554}" dt="2025-09-24T01:18:09.733" v="4375" actId="313"/>
        <pc:sldMkLst>
          <pc:docMk/>
          <pc:sldMk cId="3785770743" sldId="384"/>
        </pc:sldMkLst>
        <pc:spChg chg="mod">
          <ac:chgData name="Boukadoum, A. Mounir" userId="b7bd8864-7f11-4e02-955e-45bf86893dcf" providerId="ADAL" clId="{16BE21A9-D477-4B36-B43B-2846D3E82554}" dt="2025-09-24T01:18:09.733" v="4375" actId="313"/>
          <ac:spMkLst>
            <pc:docMk/>
            <pc:sldMk cId="3785770743" sldId="384"/>
            <ac:spMk id="37891" creationId="{00000000-0000-0000-0000-000000000000}"/>
          </ac:spMkLst>
        </pc:spChg>
      </pc:sldChg>
      <pc:sldChg chg="modSp mod">
        <pc:chgData name="Boukadoum, A. Mounir" userId="b7bd8864-7f11-4e02-955e-45bf86893dcf" providerId="ADAL" clId="{16BE21A9-D477-4B36-B43B-2846D3E82554}" dt="2025-09-24T01:21:29.635" v="4409" actId="6549"/>
        <pc:sldMkLst>
          <pc:docMk/>
          <pc:sldMk cId="1171897974" sldId="385"/>
        </pc:sldMkLst>
        <pc:spChg chg="mod">
          <ac:chgData name="Boukadoum, A. Mounir" userId="b7bd8864-7f11-4e02-955e-45bf86893dcf" providerId="ADAL" clId="{16BE21A9-D477-4B36-B43B-2846D3E82554}" dt="2025-09-24T01:21:29.635" v="4409" actId="6549"/>
          <ac:spMkLst>
            <pc:docMk/>
            <pc:sldMk cId="1171897974" sldId="385"/>
            <ac:spMk id="78852" creationId="{00000000-0000-0000-0000-000000000000}"/>
          </ac:spMkLst>
        </pc:spChg>
      </pc:sldChg>
      <pc:sldChg chg="addSp modSp mod">
        <pc:chgData name="Boukadoum, A. Mounir" userId="b7bd8864-7f11-4e02-955e-45bf86893dcf" providerId="ADAL" clId="{16BE21A9-D477-4B36-B43B-2846D3E82554}" dt="2025-09-23T20:38:51.320" v="962" actId="20577"/>
        <pc:sldMkLst>
          <pc:docMk/>
          <pc:sldMk cId="738676029" sldId="387"/>
        </pc:sldMkLst>
        <pc:spChg chg="add mod">
          <ac:chgData name="Boukadoum, A. Mounir" userId="b7bd8864-7f11-4e02-955e-45bf86893dcf" providerId="ADAL" clId="{16BE21A9-D477-4B36-B43B-2846D3E82554}" dt="2025-09-23T20:33:41.049" v="527" actId="1076"/>
          <ac:spMkLst>
            <pc:docMk/>
            <pc:sldMk cId="738676029" sldId="387"/>
            <ac:spMk id="77" creationId="{B1634B7B-4D65-5688-5EDE-FD34919822D6}"/>
          </ac:spMkLst>
        </pc:spChg>
        <pc:spChg chg="add mod">
          <ac:chgData name="Boukadoum, A. Mounir" userId="b7bd8864-7f11-4e02-955e-45bf86893dcf" providerId="ADAL" clId="{16BE21A9-D477-4B36-B43B-2846D3E82554}" dt="2025-09-23T20:34:39.323" v="573" actId="14100"/>
          <ac:spMkLst>
            <pc:docMk/>
            <pc:sldMk cId="738676029" sldId="387"/>
            <ac:spMk id="81" creationId="{6EF9AB15-104B-B4F3-A9F7-22F271C59DB5}"/>
          </ac:spMkLst>
        </pc:spChg>
        <pc:grpChg chg="mod">
          <ac:chgData name="Boukadoum, A. Mounir" userId="b7bd8864-7f11-4e02-955e-45bf86893dcf" providerId="ADAL" clId="{16BE21A9-D477-4B36-B43B-2846D3E82554}" dt="2025-09-23T20:33:11.963" v="522" actId="1076"/>
          <ac:grpSpMkLst>
            <pc:docMk/>
            <pc:sldMk cId="738676029" sldId="387"/>
            <ac:grpSpMk id="80" creationId="{A9A720D0-89F3-4DCF-9B9F-83038CD73404}"/>
          </ac:grpSpMkLst>
        </pc:grpChg>
      </pc:sldChg>
      <pc:sldChg chg="addSp modSp mod">
        <pc:chgData name="Boukadoum, A. Mounir" userId="b7bd8864-7f11-4e02-955e-45bf86893dcf" providerId="ADAL" clId="{16BE21A9-D477-4B36-B43B-2846D3E82554}" dt="2025-09-23T20:40:53.950" v="999" actId="14100"/>
        <pc:sldMkLst>
          <pc:docMk/>
          <pc:sldMk cId="543546280" sldId="388"/>
        </pc:sldMkLst>
        <pc:spChg chg="mod">
          <ac:chgData name="Boukadoum, A. Mounir" userId="b7bd8864-7f11-4e02-955e-45bf86893dcf" providerId="ADAL" clId="{16BE21A9-D477-4B36-B43B-2846D3E82554}" dt="2025-09-23T20:39:14.228" v="964" actId="20577"/>
          <ac:spMkLst>
            <pc:docMk/>
            <pc:sldMk cId="543546280" sldId="388"/>
            <ac:spMk id="2" creationId="{00000000-0000-0000-0000-000000000000}"/>
          </ac:spMkLst>
        </pc:spChg>
        <pc:spChg chg="add mod">
          <ac:chgData name="Boukadoum, A. Mounir" userId="b7bd8864-7f11-4e02-955e-45bf86893dcf" providerId="ADAL" clId="{16BE21A9-D477-4B36-B43B-2846D3E82554}" dt="2025-09-23T20:40:15.252" v="976" actId="14100"/>
          <ac:spMkLst>
            <pc:docMk/>
            <pc:sldMk cId="543546280" sldId="388"/>
            <ac:spMk id="3" creationId="{4FAABA74-AC16-5329-1A76-ACA70FE644A6}"/>
          </ac:spMkLst>
        </pc:spChg>
        <pc:spChg chg="mod">
          <ac:chgData name="Boukadoum, A. Mounir" userId="b7bd8864-7f11-4e02-955e-45bf86893dcf" providerId="ADAL" clId="{16BE21A9-D477-4B36-B43B-2846D3E82554}" dt="2025-09-23T20:39:43.859" v="966" actId="1076"/>
          <ac:spMkLst>
            <pc:docMk/>
            <pc:sldMk cId="543546280" sldId="388"/>
            <ac:spMk id="5" creationId="{00000000-0000-0000-0000-000000000000}"/>
          </ac:spMkLst>
        </pc:spChg>
        <pc:spChg chg="mod">
          <ac:chgData name="Boukadoum, A. Mounir" userId="b7bd8864-7f11-4e02-955e-45bf86893dcf" providerId="ADAL" clId="{16BE21A9-D477-4B36-B43B-2846D3E82554}" dt="2025-09-23T20:39:43.859" v="966" actId="1076"/>
          <ac:spMkLst>
            <pc:docMk/>
            <pc:sldMk cId="543546280" sldId="388"/>
            <ac:spMk id="6" creationId="{00000000-0000-0000-0000-000000000000}"/>
          </ac:spMkLst>
        </pc:spChg>
        <pc:spChg chg="mod">
          <ac:chgData name="Boukadoum, A. Mounir" userId="b7bd8864-7f11-4e02-955e-45bf86893dcf" providerId="ADAL" clId="{16BE21A9-D477-4B36-B43B-2846D3E82554}" dt="2025-09-23T20:39:43.859" v="966" actId="1076"/>
          <ac:spMkLst>
            <pc:docMk/>
            <pc:sldMk cId="543546280" sldId="388"/>
            <ac:spMk id="7" creationId="{00000000-0000-0000-0000-000000000000}"/>
          </ac:spMkLst>
        </pc:spChg>
        <pc:spChg chg="mod">
          <ac:chgData name="Boukadoum, A. Mounir" userId="b7bd8864-7f11-4e02-955e-45bf86893dcf" providerId="ADAL" clId="{16BE21A9-D477-4B36-B43B-2846D3E82554}" dt="2025-09-23T20:39:43.859" v="966" actId="1076"/>
          <ac:spMkLst>
            <pc:docMk/>
            <pc:sldMk cId="543546280" sldId="388"/>
            <ac:spMk id="9" creationId="{00000000-0000-0000-0000-000000000000}"/>
          </ac:spMkLst>
        </pc:spChg>
        <pc:spChg chg="mod">
          <ac:chgData name="Boukadoum, A. Mounir" userId="b7bd8864-7f11-4e02-955e-45bf86893dcf" providerId="ADAL" clId="{16BE21A9-D477-4B36-B43B-2846D3E82554}" dt="2025-09-23T20:39:43.859" v="966" actId="1076"/>
          <ac:spMkLst>
            <pc:docMk/>
            <pc:sldMk cId="543546280" sldId="388"/>
            <ac:spMk id="10" creationId="{00000000-0000-0000-0000-000000000000}"/>
          </ac:spMkLst>
        </pc:spChg>
        <pc:spChg chg="mod">
          <ac:chgData name="Boukadoum, A. Mounir" userId="b7bd8864-7f11-4e02-955e-45bf86893dcf" providerId="ADAL" clId="{16BE21A9-D477-4B36-B43B-2846D3E82554}" dt="2025-09-23T20:39:43.859" v="966" actId="1076"/>
          <ac:spMkLst>
            <pc:docMk/>
            <pc:sldMk cId="543546280" sldId="388"/>
            <ac:spMk id="13" creationId="{00000000-0000-0000-0000-000000000000}"/>
          </ac:spMkLst>
        </pc:spChg>
        <pc:spChg chg="mod">
          <ac:chgData name="Boukadoum, A. Mounir" userId="b7bd8864-7f11-4e02-955e-45bf86893dcf" providerId="ADAL" clId="{16BE21A9-D477-4B36-B43B-2846D3E82554}" dt="2025-09-23T20:39:43.859" v="966" actId="1076"/>
          <ac:spMkLst>
            <pc:docMk/>
            <pc:sldMk cId="543546280" sldId="388"/>
            <ac:spMk id="15" creationId="{00000000-0000-0000-0000-000000000000}"/>
          </ac:spMkLst>
        </pc:spChg>
        <pc:spChg chg="mod">
          <ac:chgData name="Boukadoum, A. Mounir" userId="b7bd8864-7f11-4e02-955e-45bf86893dcf" providerId="ADAL" clId="{16BE21A9-D477-4B36-B43B-2846D3E82554}" dt="2025-09-23T20:39:34.589" v="965" actId="1076"/>
          <ac:spMkLst>
            <pc:docMk/>
            <pc:sldMk cId="543546280" sldId="388"/>
            <ac:spMk id="16" creationId="{00000000-0000-0000-0000-000000000000}"/>
          </ac:spMkLst>
        </pc:spChg>
        <pc:spChg chg="mod">
          <ac:chgData name="Boukadoum, A. Mounir" userId="b7bd8864-7f11-4e02-955e-45bf86893dcf" providerId="ADAL" clId="{16BE21A9-D477-4B36-B43B-2846D3E82554}" dt="2025-09-23T20:39:43.859" v="966" actId="1076"/>
          <ac:spMkLst>
            <pc:docMk/>
            <pc:sldMk cId="543546280" sldId="388"/>
            <ac:spMk id="19" creationId="{00000000-0000-0000-0000-000000000000}"/>
          </ac:spMkLst>
        </pc:spChg>
        <pc:spChg chg="mod">
          <ac:chgData name="Boukadoum, A. Mounir" userId="b7bd8864-7f11-4e02-955e-45bf86893dcf" providerId="ADAL" clId="{16BE21A9-D477-4B36-B43B-2846D3E82554}" dt="2025-09-23T20:39:43.859" v="966" actId="1076"/>
          <ac:spMkLst>
            <pc:docMk/>
            <pc:sldMk cId="543546280" sldId="388"/>
            <ac:spMk id="20" creationId="{00000000-0000-0000-0000-000000000000}"/>
          </ac:spMkLst>
        </pc:spChg>
        <pc:spChg chg="mod">
          <ac:chgData name="Boukadoum, A. Mounir" userId="b7bd8864-7f11-4e02-955e-45bf86893dcf" providerId="ADAL" clId="{16BE21A9-D477-4B36-B43B-2846D3E82554}" dt="2025-09-23T20:39:43.859" v="966" actId="1076"/>
          <ac:spMkLst>
            <pc:docMk/>
            <pc:sldMk cId="543546280" sldId="388"/>
            <ac:spMk id="22" creationId="{00000000-0000-0000-0000-000000000000}"/>
          </ac:spMkLst>
        </pc:spChg>
        <pc:spChg chg="add mod">
          <ac:chgData name="Boukadoum, A. Mounir" userId="b7bd8864-7f11-4e02-955e-45bf86893dcf" providerId="ADAL" clId="{16BE21A9-D477-4B36-B43B-2846D3E82554}" dt="2025-09-23T20:40:53.950" v="999" actId="14100"/>
          <ac:spMkLst>
            <pc:docMk/>
            <pc:sldMk cId="543546280" sldId="388"/>
            <ac:spMk id="23" creationId="{BDA6D0EE-7685-9B32-936D-09CC41F834B1}"/>
          </ac:spMkLst>
        </pc:spChg>
      </pc:sldChg>
      <pc:sldChg chg="modSp mod">
        <pc:chgData name="Boukadoum, A. Mounir" userId="b7bd8864-7f11-4e02-955e-45bf86893dcf" providerId="ADAL" clId="{16BE21A9-D477-4B36-B43B-2846D3E82554}" dt="2025-09-24T22:50:26.816" v="4495" actId="20577"/>
        <pc:sldMkLst>
          <pc:docMk/>
          <pc:sldMk cId="3456768342" sldId="390"/>
        </pc:sldMkLst>
        <pc:spChg chg="mod">
          <ac:chgData name="Boukadoum, A. Mounir" userId="b7bd8864-7f11-4e02-955e-45bf86893dcf" providerId="ADAL" clId="{16BE21A9-D477-4B36-B43B-2846D3E82554}" dt="2025-09-23T20:42:09.093" v="1007" actId="20577"/>
          <ac:spMkLst>
            <pc:docMk/>
            <pc:sldMk cId="3456768342" sldId="390"/>
            <ac:spMk id="12" creationId="{00000000-0000-0000-0000-000000000000}"/>
          </ac:spMkLst>
        </pc:spChg>
        <pc:spChg chg="mod">
          <ac:chgData name="Boukadoum, A. Mounir" userId="b7bd8864-7f11-4e02-955e-45bf86893dcf" providerId="ADAL" clId="{16BE21A9-D477-4B36-B43B-2846D3E82554}" dt="2025-09-24T22:50:26.816" v="4495" actId="20577"/>
          <ac:spMkLst>
            <pc:docMk/>
            <pc:sldMk cId="3456768342" sldId="390"/>
            <ac:spMk id="13" creationId="{00000000-0000-0000-0000-000000000000}"/>
          </ac:spMkLst>
        </pc:spChg>
      </pc:sldChg>
      <pc:sldChg chg="modSp mod">
        <pc:chgData name="Boukadoum, A. Mounir" userId="b7bd8864-7f11-4e02-955e-45bf86893dcf" providerId="ADAL" clId="{16BE21A9-D477-4B36-B43B-2846D3E82554}" dt="2025-09-23T20:16:17.298" v="219" actId="313"/>
        <pc:sldMkLst>
          <pc:docMk/>
          <pc:sldMk cId="4290231227" sldId="391"/>
        </pc:sldMkLst>
        <pc:spChg chg="mod">
          <ac:chgData name="Boukadoum, A. Mounir" userId="b7bd8864-7f11-4e02-955e-45bf86893dcf" providerId="ADAL" clId="{16BE21A9-D477-4B36-B43B-2846D3E82554}" dt="2025-09-23T20:16:17.298" v="219" actId="313"/>
          <ac:spMkLst>
            <pc:docMk/>
            <pc:sldMk cId="4290231227" sldId="391"/>
            <ac:spMk id="2" creationId="{00000000-0000-0000-0000-000000000000}"/>
          </ac:spMkLst>
        </pc:spChg>
      </pc:sldChg>
      <pc:sldChg chg="modSp mod">
        <pc:chgData name="Boukadoum, A. Mounir" userId="b7bd8864-7f11-4e02-955e-45bf86893dcf" providerId="ADAL" clId="{16BE21A9-D477-4B36-B43B-2846D3E82554}" dt="2025-09-23T20:22:14.235" v="248" actId="404"/>
        <pc:sldMkLst>
          <pc:docMk/>
          <pc:sldMk cId="2358825365" sldId="392"/>
        </pc:sldMkLst>
        <pc:spChg chg="mod">
          <ac:chgData name="Boukadoum, A. Mounir" userId="b7bd8864-7f11-4e02-955e-45bf86893dcf" providerId="ADAL" clId="{16BE21A9-D477-4B36-B43B-2846D3E82554}" dt="2025-09-23T20:22:14.235" v="248" actId="404"/>
          <ac:spMkLst>
            <pc:docMk/>
            <pc:sldMk cId="2358825365" sldId="392"/>
            <ac:spMk id="2" creationId="{00000000-0000-0000-0000-000000000000}"/>
          </ac:spMkLst>
        </pc:spChg>
      </pc:sldChg>
      <pc:sldChg chg="addSp modSp mod">
        <pc:chgData name="Boukadoum, A. Mounir" userId="b7bd8864-7f11-4e02-955e-45bf86893dcf" providerId="ADAL" clId="{16BE21A9-D477-4B36-B43B-2846D3E82554}" dt="2025-09-24T01:08:00.991" v="4068" actId="14100"/>
        <pc:sldMkLst>
          <pc:docMk/>
          <pc:sldMk cId="2262376434" sldId="394"/>
        </pc:sldMkLst>
      </pc:sldChg>
      <pc:sldChg chg="modSp mod">
        <pc:chgData name="Boukadoum, A. Mounir" userId="b7bd8864-7f11-4e02-955e-45bf86893dcf" providerId="ADAL" clId="{16BE21A9-D477-4B36-B43B-2846D3E82554}" dt="2025-09-24T01:09:11.699" v="4082" actId="20577"/>
        <pc:sldMkLst>
          <pc:docMk/>
          <pc:sldMk cId="1450480848" sldId="395"/>
        </pc:sldMkLst>
        <pc:spChg chg="mod">
          <ac:chgData name="Boukadoum, A. Mounir" userId="b7bd8864-7f11-4e02-955e-45bf86893dcf" providerId="ADAL" clId="{16BE21A9-D477-4B36-B43B-2846D3E82554}" dt="2025-09-23T20:23:02.421" v="250" actId="20577"/>
          <ac:spMkLst>
            <pc:docMk/>
            <pc:sldMk cId="1450480848" sldId="395"/>
            <ac:spMk id="2" creationId="{00000000-0000-0000-0000-000000000000}"/>
          </ac:spMkLst>
        </pc:spChg>
        <pc:spChg chg="mod">
          <ac:chgData name="Boukadoum, A. Mounir" userId="b7bd8864-7f11-4e02-955e-45bf86893dcf" providerId="ADAL" clId="{16BE21A9-D477-4B36-B43B-2846D3E82554}" dt="2025-09-24T01:09:11.699" v="4082" actId="20577"/>
          <ac:spMkLst>
            <pc:docMk/>
            <pc:sldMk cId="1450480848" sldId="395"/>
            <ac:spMk id="28" creationId="{00000000-0000-0000-0000-000000000000}"/>
          </ac:spMkLst>
        </pc:spChg>
      </pc:sldChg>
      <pc:sldChg chg="modSp">
        <pc:chgData name="Boukadoum, A. Mounir" userId="b7bd8864-7f11-4e02-955e-45bf86893dcf" providerId="ADAL" clId="{16BE21A9-D477-4B36-B43B-2846D3E82554}" dt="2025-09-24T22:51:57.253" v="4510"/>
        <pc:sldMkLst>
          <pc:docMk/>
          <pc:sldMk cId="5121173" sldId="396"/>
        </pc:sldMkLst>
        <pc:spChg chg="mod">
          <ac:chgData name="Boukadoum, A. Mounir" userId="b7bd8864-7f11-4e02-955e-45bf86893dcf" providerId="ADAL" clId="{16BE21A9-D477-4B36-B43B-2846D3E82554}" dt="2025-09-24T22:51:57.253" v="4510"/>
          <ac:spMkLst>
            <pc:docMk/>
            <pc:sldMk cId="5121173" sldId="396"/>
            <ac:spMk id="3" creationId="{00000000-0000-0000-0000-000000000000}"/>
          </ac:spMkLst>
        </pc:spChg>
      </pc:sldChg>
      <pc:sldChg chg="modSp mod">
        <pc:chgData name="Boukadoum, A. Mounir" userId="b7bd8864-7f11-4e02-955e-45bf86893dcf" providerId="ADAL" clId="{16BE21A9-D477-4B36-B43B-2846D3E82554}" dt="2025-09-24T01:07:30.654" v="4064" actId="20577"/>
        <pc:sldMkLst>
          <pc:docMk/>
          <pc:sldMk cId="2291608264" sldId="402"/>
        </pc:sldMkLst>
      </pc:sldChg>
      <pc:sldChg chg="modSp mod">
        <pc:chgData name="Boukadoum, A. Mounir" userId="b7bd8864-7f11-4e02-955e-45bf86893dcf" providerId="ADAL" clId="{16BE21A9-D477-4B36-B43B-2846D3E82554}" dt="2025-09-23T20:43:50.122" v="1036" actId="6549"/>
        <pc:sldMkLst>
          <pc:docMk/>
          <pc:sldMk cId="2594721621" sldId="405"/>
        </pc:sldMkLst>
        <pc:spChg chg="mod">
          <ac:chgData name="Boukadoum, A. Mounir" userId="b7bd8864-7f11-4e02-955e-45bf86893dcf" providerId="ADAL" clId="{16BE21A9-D477-4B36-B43B-2846D3E82554}" dt="2025-09-23T20:43:50.122" v="1036" actId="6549"/>
          <ac:spMkLst>
            <pc:docMk/>
            <pc:sldMk cId="2594721621" sldId="405"/>
            <ac:spMk id="7" creationId="{CEC9106C-6A4E-42C6-BB72-776E3299AA2C}"/>
          </ac:spMkLst>
        </pc:spChg>
      </pc:sldChg>
      <pc:sldChg chg="modSp mod">
        <pc:chgData name="Boukadoum, A. Mounir" userId="b7bd8864-7f11-4e02-955e-45bf86893dcf" providerId="ADAL" clId="{16BE21A9-D477-4B36-B43B-2846D3E82554}" dt="2025-09-24T01:56:25.036" v="4425" actId="6549"/>
        <pc:sldMkLst>
          <pc:docMk/>
          <pc:sldMk cId="1166042272" sldId="406"/>
        </pc:sldMkLst>
        <pc:spChg chg="mod">
          <ac:chgData name="Boukadoum, A. Mounir" userId="b7bd8864-7f11-4e02-955e-45bf86893dcf" providerId="ADAL" clId="{16BE21A9-D477-4B36-B43B-2846D3E82554}" dt="2025-09-24T01:56:25.036" v="4425" actId="6549"/>
          <ac:spMkLst>
            <pc:docMk/>
            <pc:sldMk cId="1166042272" sldId="406"/>
            <ac:spMk id="10" creationId="{00000000-0000-0000-0000-000000000000}"/>
          </ac:spMkLst>
        </pc:spChg>
      </pc:sldChg>
      <pc:sldChg chg="addSp delSp modSp mod ord">
        <pc:chgData name="Boukadoum, A. Mounir" userId="b7bd8864-7f11-4e02-955e-45bf86893dcf" providerId="ADAL" clId="{16BE21A9-D477-4B36-B43B-2846D3E82554}" dt="2025-09-24T22:52:57.574" v="4517" actId="20577"/>
        <pc:sldMkLst>
          <pc:docMk/>
          <pc:sldMk cId="3167004445" sldId="407"/>
        </pc:sldMkLst>
        <pc:spChg chg="mod">
          <ac:chgData name="Boukadoum, A. Mounir" userId="b7bd8864-7f11-4e02-955e-45bf86893dcf" providerId="ADAL" clId="{16BE21A9-D477-4B36-B43B-2846D3E82554}" dt="2025-09-23T20:59:37.058" v="1188" actId="404"/>
          <ac:spMkLst>
            <pc:docMk/>
            <pc:sldMk cId="3167004445" sldId="407"/>
            <ac:spMk id="4" creationId="{00000000-0000-0000-0000-000000000000}"/>
          </ac:spMkLst>
        </pc:spChg>
        <pc:spChg chg="mod">
          <ac:chgData name="Boukadoum, A. Mounir" userId="b7bd8864-7f11-4e02-955e-45bf86893dcf" providerId="ADAL" clId="{16BE21A9-D477-4B36-B43B-2846D3E82554}" dt="2025-09-24T00:36:37.286" v="2642" actId="948"/>
          <ac:spMkLst>
            <pc:docMk/>
            <pc:sldMk cId="3167004445" sldId="407"/>
            <ac:spMk id="5" creationId="{00000000-0000-0000-0000-000000000000}"/>
          </ac:spMkLst>
        </pc:spChg>
        <pc:spChg chg="mod">
          <ac:chgData name="Boukadoum, A. Mounir" userId="b7bd8864-7f11-4e02-955e-45bf86893dcf" providerId="ADAL" clId="{16BE21A9-D477-4B36-B43B-2846D3E82554}" dt="2025-09-24T22:52:55.715" v="4516" actId="20577"/>
          <ac:spMkLst>
            <pc:docMk/>
            <pc:sldMk cId="3167004445" sldId="407"/>
            <ac:spMk id="9" creationId="{00000000-0000-0000-0000-000000000000}"/>
          </ac:spMkLst>
        </pc:spChg>
        <pc:spChg chg="mod">
          <ac:chgData name="Boukadoum, A. Mounir" userId="b7bd8864-7f11-4e02-955e-45bf86893dcf" providerId="ADAL" clId="{16BE21A9-D477-4B36-B43B-2846D3E82554}" dt="2025-09-24T22:52:57.574" v="4517" actId="20577"/>
          <ac:spMkLst>
            <pc:docMk/>
            <pc:sldMk cId="3167004445" sldId="407"/>
            <ac:spMk id="16" creationId="{00000000-0000-0000-0000-000000000000}"/>
          </ac:spMkLst>
        </pc:spChg>
        <pc:spChg chg="mod ord">
          <ac:chgData name="Boukadoum, A. Mounir" userId="b7bd8864-7f11-4e02-955e-45bf86893dcf" providerId="ADAL" clId="{16BE21A9-D477-4B36-B43B-2846D3E82554}" dt="2025-09-24T00:45:28.021" v="2842" actId="1076"/>
          <ac:spMkLst>
            <pc:docMk/>
            <pc:sldMk cId="3167004445" sldId="407"/>
            <ac:spMk id="17" creationId="{00000000-0000-0000-0000-000000000000}"/>
          </ac:spMkLst>
        </pc:spChg>
        <pc:picChg chg="add mod">
          <ac:chgData name="Boukadoum, A. Mounir" userId="b7bd8864-7f11-4e02-955e-45bf86893dcf" providerId="ADAL" clId="{16BE21A9-D477-4B36-B43B-2846D3E82554}" dt="2025-09-23T20:49:07.793" v="1040" actId="1076"/>
          <ac:picMkLst>
            <pc:docMk/>
            <pc:sldMk cId="3167004445" sldId="407"/>
            <ac:picMk id="10" creationId="{57208559-1260-2A39-9470-04EAAA0E8FA4}"/>
          </ac:picMkLst>
        </pc:picChg>
      </pc:sldChg>
      <pc:sldChg chg="addSp delSp modSp mod">
        <pc:chgData name="Boukadoum, A. Mounir" userId="b7bd8864-7f11-4e02-955e-45bf86893dcf" providerId="ADAL" clId="{16BE21A9-D477-4B36-B43B-2846D3E82554}" dt="2025-09-24T22:53:50.975" v="4523" actId="20577"/>
        <pc:sldMkLst>
          <pc:docMk/>
          <pc:sldMk cId="1953738221" sldId="408"/>
        </pc:sldMkLst>
        <pc:spChg chg="mod">
          <ac:chgData name="Boukadoum, A. Mounir" userId="b7bd8864-7f11-4e02-955e-45bf86893dcf" providerId="ADAL" clId="{16BE21A9-D477-4B36-B43B-2846D3E82554}" dt="2025-09-24T00:51:10.573" v="3260" actId="1076"/>
          <ac:spMkLst>
            <pc:docMk/>
            <pc:sldMk cId="1953738221" sldId="408"/>
            <ac:spMk id="16" creationId="{00000000-0000-0000-0000-000000000000}"/>
          </ac:spMkLst>
        </pc:spChg>
        <pc:spChg chg="mod">
          <ac:chgData name="Boukadoum, A. Mounir" userId="b7bd8864-7f11-4e02-955e-45bf86893dcf" providerId="ADAL" clId="{16BE21A9-D477-4B36-B43B-2846D3E82554}" dt="2025-09-24T00:43:50.821" v="2814" actId="1038"/>
          <ac:spMkLst>
            <pc:docMk/>
            <pc:sldMk cId="1953738221" sldId="408"/>
            <ac:spMk id="17" creationId="{00000000-0000-0000-0000-000000000000}"/>
          </ac:spMkLst>
        </pc:spChg>
        <pc:spChg chg="add mod">
          <ac:chgData name="Boukadoum, A. Mounir" userId="b7bd8864-7f11-4e02-955e-45bf86893dcf" providerId="ADAL" clId="{16BE21A9-D477-4B36-B43B-2846D3E82554}" dt="2025-09-24T00:51:42.951" v="3262"/>
          <ac:spMkLst>
            <pc:docMk/>
            <pc:sldMk cId="1953738221" sldId="408"/>
            <ac:spMk id="20" creationId="{3D142DEE-E55E-E12F-F831-AD73C8FEE330}"/>
          </ac:spMkLst>
        </pc:spChg>
        <pc:spChg chg="mod">
          <ac:chgData name="Boukadoum, A. Mounir" userId="b7bd8864-7f11-4e02-955e-45bf86893dcf" providerId="ADAL" clId="{16BE21A9-D477-4B36-B43B-2846D3E82554}" dt="2025-09-24T00:51:02.256" v="3259" actId="1035"/>
          <ac:spMkLst>
            <pc:docMk/>
            <pc:sldMk cId="1953738221" sldId="408"/>
            <ac:spMk id="21" creationId="{00000000-0000-0000-0000-000000000000}"/>
          </ac:spMkLst>
        </pc:spChg>
        <pc:spChg chg="mod">
          <ac:chgData name="Boukadoum, A. Mounir" userId="b7bd8864-7f11-4e02-955e-45bf86893dcf" providerId="ADAL" clId="{16BE21A9-D477-4B36-B43B-2846D3E82554}" dt="2025-09-24T01:57:46.178" v="4462" actId="14100"/>
          <ac:spMkLst>
            <pc:docMk/>
            <pc:sldMk cId="1953738221" sldId="408"/>
            <ac:spMk id="26" creationId="{00000000-0000-0000-0000-000000000000}"/>
          </ac:spMkLst>
        </pc:spChg>
        <pc:spChg chg="add mod">
          <ac:chgData name="Boukadoum, A. Mounir" userId="b7bd8864-7f11-4e02-955e-45bf86893dcf" providerId="ADAL" clId="{16BE21A9-D477-4B36-B43B-2846D3E82554}" dt="2025-09-24T22:53:50.975" v="4523" actId="20577"/>
          <ac:spMkLst>
            <pc:docMk/>
            <pc:sldMk cId="1953738221" sldId="408"/>
            <ac:spMk id="29" creationId="{ED841F59-FFD9-22B5-AB5D-56CEB9E4E53F}"/>
          </ac:spMkLst>
        </pc:spChg>
        <pc:graphicFrameChg chg="add mod modGraphic">
          <ac:chgData name="Boukadoum, A. Mounir" userId="b7bd8864-7f11-4e02-955e-45bf86893dcf" providerId="ADAL" clId="{16BE21A9-D477-4B36-B43B-2846D3E82554}" dt="2025-09-24T00:51:02.256" v="3259" actId="1035"/>
          <ac:graphicFrameMkLst>
            <pc:docMk/>
            <pc:sldMk cId="1953738221" sldId="408"/>
            <ac:graphicFrameMk id="22" creationId="{880B56F4-0DE4-7215-7383-688F88C21597}"/>
          </ac:graphicFrameMkLst>
        </pc:graphicFrameChg>
        <pc:cxnChg chg="add mod">
          <ac:chgData name="Boukadoum, A. Mounir" userId="b7bd8864-7f11-4e02-955e-45bf86893dcf" providerId="ADAL" clId="{16BE21A9-D477-4B36-B43B-2846D3E82554}" dt="2025-09-24T00:51:02.256" v="3259" actId="1035"/>
          <ac:cxnSpMkLst>
            <pc:docMk/>
            <pc:sldMk cId="1953738221" sldId="408"/>
            <ac:cxnSpMk id="24" creationId="{D34D80EC-CFB2-55F4-4923-CAA9A266DFC1}"/>
          </ac:cxnSpMkLst>
        </pc:cxnChg>
        <pc:cxnChg chg="add mod">
          <ac:chgData name="Boukadoum, A. Mounir" userId="b7bd8864-7f11-4e02-955e-45bf86893dcf" providerId="ADAL" clId="{16BE21A9-D477-4B36-B43B-2846D3E82554}" dt="2025-09-24T00:51:02.256" v="3259" actId="1035"/>
          <ac:cxnSpMkLst>
            <pc:docMk/>
            <pc:sldMk cId="1953738221" sldId="408"/>
            <ac:cxnSpMk id="28" creationId="{96028F25-AFCC-021C-068F-839B49A6C856}"/>
          </ac:cxnSpMkLst>
        </pc:cxnChg>
      </pc:sldChg>
      <pc:sldChg chg="modSp mod">
        <pc:chgData name="Boukadoum, A. Mounir" userId="b7bd8864-7f11-4e02-955e-45bf86893dcf" providerId="ADAL" clId="{16BE21A9-D477-4B36-B43B-2846D3E82554}" dt="2025-09-24T01:19:59.042" v="4381" actId="6549"/>
        <pc:sldMkLst>
          <pc:docMk/>
          <pc:sldMk cId="3673778411" sldId="409"/>
        </pc:sldMkLst>
        <pc:spChg chg="mod">
          <ac:chgData name="Boukadoum, A. Mounir" userId="b7bd8864-7f11-4e02-955e-45bf86893dcf" providerId="ADAL" clId="{16BE21A9-D477-4B36-B43B-2846D3E82554}" dt="2025-09-24T01:19:59.042" v="4381" actId="6549"/>
          <ac:spMkLst>
            <pc:docMk/>
            <pc:sldMk cId="3673778411" sldId="409"/>
            <ac:spMk id="3" creationId="{00000000-0000-0000-0000-000000000000}"/>
          </ac:spMkLst>
        </pc:spChg>
      </pc:sldChg>
      <pc:sldChg chg="modSp mod">
        <pc:chgData name="Boukadoum, A. Mounir" userId="b7bd8864-7f11-4e02-955e-45bf86893dcf" providerId="ADAL" clId="{16BE21A9-D477-4B36-B43B-2846D3E82554}" dt="2025-09-24T22:51:30.488" v="4509" actId="20577"/>
        <pc:sldMkLst>
          <pc:docMk/>
          <pc:sldMk cId="3786699936" sldId="410"/>
        </pc:sldMkLst>
        <pc:spChg chg="mod">
          <ac:chgData name="Boukadoum, A. Mounir" userId="b7bd8864-7f11-4e02-955e-45bf86893dcf" providerId="ADAL" clId="{16BE21A9-D477-4B36-B43B-2846D3E82554}" dt="2025-09-24T22:51:30.488" v="4509" actId="20577"/>
          <ac:spMkLst>
            <pc:docMk/>
            <pc:sldMk cId="3786699936" sldId="410"/>
            <ac:spMk id="14" creationId="{00000000-0000-0000-0000-000000000000}"/>
          </ac:spMkLst>
        </pc:spChg>
        <pc:spChg chg="mod">
          <ac:chgData name="Boukadoum, A. Mounir" userId="b7bd8864-7f11-4e02-955e-45bf86893dcf" providerId="ADAL" clId="{16BE21A9-D477-4B36-B43B-2846D3E82554}" dt="2025-09-24T22:50:58.488" v="4497" actId="20577"/>
          <ac:spMkLst>
            <pc:docMk/>
            <pc:sldMk cId="3786699936" sldId="410"/>
            <ac:spMk id="55" creationId="{00000000-0000-0000-0000-000000000000}"/>
          </ac:spMkLst>
        </pc:spChg>
      </pc:sldChg>
      <pc:sldChg chg="modSp mod">
        <pc:chgData name="Boukadoum, A. Mounir" userId="b7bd8864-7f11-4e02-955e-45bf86893dcf" providerId="ADAL" clId="{16BE21A9-D477-4B36-B43B-2846D3E82554}" dt="2025-09-24T01:19:37.096" v="4379" actId="20577"/>
        <pc:sldMkLst>
          <pc:docMk/>
          <pc:sldMk cId="1671581029" sldId="415"/>
        </pc:sldMkLst>
        <pc:spChg chg="mod">
          <ac:chgData name="Boukadoum, A. Mounir" userId="b7bd8864-7f11-4e02-955e-45bf86893dcf" providerId="ADAL" clId="{16BE21A9-D477-4B36-B43B-2846D3E82554}" dt="2025-09-24T01:19:37.096" v="4379" actId="20577"/>
          <ac:spMkLst>
            <pc:docMk/>
            <pc:sldMk cId="1671581029" sldId="415"/>
            <ac:spMk id="2" creationId="{00000000-0000-0000-0000-000000000000}"/>
          </ac:spMkLst>
        </pc:spChg>
      </pc:sldChg>
      <pc:sldChg chg="modSp">
        <pc:chgData name="Boukadoum, A. Mounir" userId="b7bd8864-7f11-4e02-955e-45bf86893dcf" providerId="ADAL" clId="{16BE21A9-D477-4B36-B43B-2846D3E82554}" dt="2025-09-24T22:55:31.672" v="4532"/>
        <pc:sldMkLst>
          <pc:docMk/>
          <pc:sldMk cId="3553385250" sldId="417"/>
        </pc:sldMkLst>
        <pc:spChg chg="mod">
          <ac:chgData name="Boukadoum, A. Mounir" userId="b7bd8864-7f11-4e02-955e-45bf86893dcf" providerId="ADAL" clId="{16BE21A9-D477-4B36-B43B-2846D3E82554}" dt="2025-09-24T22:55:31.672" v="4532"/>
          <ac:spMkLst>
            <pc:docMk/>
            <pc:sldMk cId="3553385250" sldId="417"/>
            <ac:spMk id="2" creationId="{00000000-0000-0000-0000-000000000000}"/>
          </ac:spMkLst>
        </pc:spChg>
      </pc:sldChg>
      <pc:sldChg chg="modSp mod">
        <pc:chgData name="Boukadoum, A. Mounir" userId="b7bd8864-7f11-4e02-955e-45bf86893dcf" providerId="ADAL" clId="{16BE21A9-D477-4B36-B43B-2846D3E82554}" dt="2025-09-24T01:19:01.510" v="4377" actId="14100"/>
        <pc:sldMkLst>
          <pc:docMk/>
          <pc:sldMk cId="321951761" sldId="418"/>
        </pc:sldMkLst>
        <pc:spChg chg="mod">
          <ac:chgData name="Boukadoum, A. Mounir" userId="b7bd8864-7f11-4e02-955e-45bf86893dcf" providerId="ADAL" clId="{16BE21A9-D477-4B36-B43B-2846D3E82554}" dt="2025-09-24T01:19:01.510" v="4377" actId="14100"/>
          <ac:spMkLst>
            <pc:docMk/>
            <pc:sldMk cId="321951761" sldId="418"/>
            <ac:spMk id="3" creationId="{00000000-0000-0000-0000-000000000000}"/>
          </ac:spMkLst>
        </pc:spChg>
      </pc:sldChg>
      <pc:sldChg chg="modSp mod">
        <pc:chgData name="Boukadoum, A. Mounir" userId="b7bd8864-7f11-4e02-955e-45bf86893dcf" providerId="ADAL" clId="{16BE21A9-D477-4B36-B43B-2846D3E82554}" dt="2025-09-24T22:57:57.810" v="4537" actId="20577"/>
        <pc:sldMkLst>
          <pc:docMk/>
          <pc:sldMk cId="2353469258" sldId="419"/>
        </pc:sldMkLst>
        <pc:spChg chg="mod">
          <ac:chgData name="Boukadoum, A. Mounir" userId="b7bd8864-7f11-4e02-955e-45bf86893dcf" providerId="ADAL" clId="{16BE21A9-D477-4B36-B43B-2846D3E82554}" dt="2025-09-24T22:57:57.810" v="4537" actId="20577"/>
          <ac:spMkLst>
            <pc:docMk/>
            <pc:sldMk cId="2353469258" sldId="419"/>
            <ac:spMk id="3" creationId="{00000000-0000-0000-0000-000000000000}"/>
          </ac:spMkLst>
        </pc:spChg>
      </pc:sldChg>
      <pc:sldChg chg="modSp">
        <pc:chgData name="Boukadoum, A. Mounir" userId="b7bd8864-7f11-4e02-955e-45bf86893dcf" providerId="ADAL" clId="{16BE21A9-D477-4B36-B43B-2846D3E82554}" dt="2025-09-24T22:58:22.521" v="4538"/>
        <pc:sldMkLst>
          <pc:docMk/>
          <pc:sldMk cId="3941864626" sldId="420"/>
        </pc:sldMkLst>
        <pc:spChg chg="mod">
          <ac:chgData name="Boukadoum, A. Mounir" userId="b7bd8864-7f11-4e02-955e-45bf86893dcf" providerId="ADAL" clId="{16BE21A9-D477-4B36-B43B-2846D3E82554}" dt="2025-09-24T22:58:22.521" v="4538"/>
          <ac:spMkLst>
            <pc:docMk/>
            <pc:sldMk cId="3941864626" sldId="420"/>
            <ac:spMk id="5" creationId="{00000000-0000-0000-0000-000000000000}"/>
          </ac:spMkLst>
        </pc:spChg>
      </pc:sldChg>
      <pc:sldChg chg="modSp mod">
        <pc:chgData name="Boukadoum, A. Mounir" userId="b7bd8864-7f11-4e02-955e-45bf86893dcf" providerId="ADAL" clId="{16BE21A9-D477-4B36-B43B-2846D3E82554}" dt="2025-09-24T22:55:18.087" v="4531" actId="2711"/>
        <pc:sldMkLst>
          <pc:docMk/>
          <pc:sldMk cId="2824977391" sldId="656"/>
        </pc:sldMkLst>
        <pc:spChg chg="mod">
          <ac:chgData name="Boukadoum, A. Mounir" userId="b7bd8864-7f11-4e02-955e-45bf86893dcf" providerId="ADAL" clId="{16BE21A9-D477-4B36-B43B-2846D3E82554}" dt="2025-09-24T01:11:10.732" v="4108" actId="790"/>
          <ac:spMkLst>
            <pc:docMk/>
            <pc:sldMk cId="2824977391" sldId="656"/>
            <ac:spMk id="2" creationId="{5CEB0EF1-20A4-4259-8925-CDDDB1C64021}"/>
          </ac:spMkLst>
        </pc:spChg>
        <pc:spChg chg="mod">
          <ac:chgData name="Boukadoum, A. Mounir" userId="b7bd8864-7f11-4e02-955e-45bf86893dcf" providerId="ADAL" clId="{16BE21A9-D477-4B36-B43B-2846D3E82554}" dt="2025-09-24T22:55:18.087" v="4531" actId="2711"/>
          <ac:spMkLst>
            <pc:docMk/>
            <pc:sldMk cId="2824977391" sldId="656"/>
            <ac:spMk id="3" creationId="{88AE06E6-38D5-44E0-8FD7-4EEF14F04B5E}"/>
          </ac:spMkLst>
        </pc:spChg>
        <pc:spChg chg="mod">
          <ac:chgData name="Boukadoum, A. Mounir" userId="b7bd8864-7f11-4e02-955e-45bf86893dcf" providerId="ADAL" clId="{16BE21A9-D477-4B36-B43B-2846D3E82554}" dt="2025-09-24T01:11:10.732" v="4108" actId="790"/>
          <ac:spMkLst>
            <pc:docMk/>
            <pc:sldMk cId="2824977391" sldId="656"/>
            <ac:spMk id="5" creationId="{715343BC-8583-4D97-9316-FF3A03A12C57}"/>
          </ac:spMkLst>
        </pc:spChg>
        <pc:spChg chg="mod">
          <ac:chgData name="Boukadoum, A. Mounir" userId="b7bd8864-7f11-4e02-955e-45bf86893dcf" providerId="ADAL" clId="{16BE21A9-D477-4B36-B43B-2846D3E82554}" dt="2025-09-24T01:11:10.732" v="4108" actId="790"/>
          <ac:spMkLst>
            <pc:docMk/>
            <pc:sldMk cId="2824977391" sldId="656"/>
            <ac:spMk id="9" creationId="{B9995EB6-5C31-487D-AC99-B4FBBB5D0B5E}"/>
          </ac:spMkLst>
        </pc:spChg>
        <pc:picChg chg="mod">
          <ac:chgData name="Boukadoum, A. Mounir" userId="b7bd8864-7f11-4e02-955e-45bf86893dcf" providerId="ADAL" clId="{16BE21A9-D477-4B36-B43B-2846D3E82554}" dt="2025-09-24T01:10:32.754" v="4103" actId="14100"/>
          <ac:picMkLst>
            <pc:docMk/>
            <pc:sldMk cId="2824977391" sldId="656"/>
            <ac:picMk id="4" creationId="{497B90DA-B825-4647-A5F6-2220C008CCEC}"/>
          </ac:picMkLst>
        </pc:picChg>
        <pc:picChg chg="mod">
          <ac:chgData name="Boukadoum, A. Mounir" userId="b7bd8864-7f11-4e02-955e-45bf86893dcf" providerId="ADAL" clId="{16BE21A9-D477-4B36-B43B-2846D3E82554}" dt="2025-09-24T01:10:38.436" v="4104" actId="1076"/>
          <ac:picMkLst>
            <pc:docMk/>
            <pc:sldMk cId="2824977391" sldId="656"/>
            <ac:picMk id="8" creationId="{54D78AE2-6222-40A7-B754-BE43F98E0F08}"/>
          </ac:picMkLst>
        </pc:picChg>
      </pc:sldChg>
      <pc:sldChg chg="modSp mod">
        <pc:chgData name="Boukadoum, A. Mounir" userId="b7bd8864-7f11-4e02-955e-45bf86893dcf" providerId="ADAL" clId="{16BE21A9-D477-4B36-B43B-2846D3E82554}" dt="2025-09-24T22:53:56.337" v="4525"/>
        <pc:sldMkLst>
          <pc:docMk/>
          <pc:sldMk cId="2715134709" sldId="678"/>
        </pc:sldMkLst>
        <pc:spChg chg="mod">
          <ac:chgData name="Boukadoum, A. Mounir" userId="b7bd8864-7f11-4e02-955e-45bf86893dcf" providerId="ADAL" clId="{16BE21A9-D477-4B36-B43B-2846D3E82554}" dt="2025-09-24T22:53:56.337" v="4525"/>
          <ac:spMkLst>
            <pc:docMk/>
            <pc:sldMk cId="2715134709" sldId="678"/>
            <ac:spMk id="13" creationId="{00000000-0000-0000-0000-000000000000}"/>
          </ac:spMkLst>
        </pc:spChg>
        <pc:spChg chg="mod">
          <ac:chgData name="Boukadoum, A. Mounir" userId="b7bd8864-7f11-4e02-955e-45bf86893dcf" providerId="ADAL" clId="{16BE21A9-D477-4B36-B43B-2846D3E82554}" dt="2025-09-24T01:09:54.852" v="4088" actId="14100"/>
          <ac:spMkLst>
            <pc:docMk/>
            <pc:sldMk cId="2715134709" sldId="678"/>
            <ac:spMk id="16" creationId="{00000000-0000-0000-0000-000000000000}"/>
          </ac:spMkLst>
        </pc:spChg>
        <pc:picChg chg="mod">
          <ac:chgData name="Boukadoum, A. Mounir" userId="b7bd8864-7f11-4e02-955e-45bf86893dcf" providerId="ADAL" clId="{16BE21A9-D477-4B36-B43B-2846D3E82554}" dt="2025-09-24T00:56:39.560" v="3544" actId="1076"/>
          <ac:picMkLst>
            <pc:docMk/>
            <pc:sldMk cId="2715134709" sldId="678"/>
            <ac:picMk id="18" creationId="{6A8BF4FB-01EF-41D3-855E-033C68710B7F}"/>
          </ac:picMkLst>
        </pc:picChg>
      </pc:sldChg>
      <pc:sldChg chg="modSp mod">
        <pc:chgData name="Boukadoum, A. Mounir" userId="b7bd8864-7f11-4e02-955e-45bf86893dcf" providerId="ADAL" clId="{16BE21A9-D477-4B36-B43B-2846D3E82554}" dt="2025-09-24T01:16:56.371" v="4364" actId="6549"/>
        <pc:sldMkLst>
          <pc:docMk/>
          <pc:sldMk cId="506882621" sldId="679"/>
        </pc:sldMkLst>
        <pc:spChg chg="mod">
          <ac:chgData name="Boukadoum, A. Mounir" userId="b7bd8864-7f11-4e02-955e-45bf86893dcf" providerId="ADAL" clId="{16BE21A9-D477-4B36-B43B-2846D3E82554}" dt="2025-09-24T01:15:56.585" v="4305" actId="6549"/>
          <ac:spMkLst>
            <pc:docMk/>
            <pc:sldMk cId="506882621" sldId="679"/>
            <ac:spMk id="3" creationId="{26C01111-A1A3-09F3-BA49-27F1DDA828CE}"/>
          </ac:spMkLst>
        </pc:spChg>
        <pc:spChg chg="mod">
          <ac:chgData name="Boukadoum, A. Mounir" userId="b7bd8864-7f11-4e02-955e-45bf86893dcf" providerId="ADAL" clId="{16BE21A9-D477-4B36-B43B-2846D3E82554}" dt="2025-09-24T01:16:56.371" v="4364" actId="6549"/>
          <ac:spMkLst>
            <pc:docMk/>
            <pc:sldMk cId="506882621" sldId="679"/>
            <ac:spMk id="7" creationId="{2883DFA9-9E7F-43CE-89BE-C3B71B53985D}"/>
          </ac:spMkLst>
        </pc:spChg>
        <pc:spChg chg="mod">
          <ac:chgData name="Boukadoum, A. Mounir" userId="b7bd8864-7f11-4e02-955e-45bf86893dcf" providerId="ADAL" clId="{16BE21A9-D477-4B36-B43B-2846D3E82554}" dt="2025-09-24T01:16:15.374" v="4307" actId="1076"/>
          <ac:spMkLst>
            <pc:docMk/>
            <pc:sldMk cId="506882621" sldId="679"/>
            <ac:spMk id="12" creationId="{6EBAEAAF-A885-487E-B537-D4496ADE2426}"/>
          </ac:spMkLst>
        </pc:spChg>
        <pc:spChg chg="mod">
          <ac:chgData name="Boukadoum, A. Mounir" userId="b7bd8864-7f11-4e02-955e-45bf86893dcf" providerId="ADAL" clId="{16BE21A9-D477-4B36-B43B-2846D3E82554}" dt="2025-09-24T01:13:49.878" v="4222" actId="14100"/>
          <ac:spMkLst>
            <pc:docMk/>
            <pc:sldMk cId="506882621" sldId="679"/>
            <ac:spMk id="13" creationId="{00000000-0000-0000-0000-000000000000}"/>
          </ac:spMkLst>
        </pc:spChg>
        <pc:picChg chg="mod">
          <ac:chgData name="Boukadoum, A. Mounir" userId="b7bd8864-7f11-4e02-955e-45bf86893dcf" providerId="ADAL" clId="{16BE21A9-D477-4B36-B43B-2846D3E82554}" dt="2025-09-24T01:16:06.751" v="4306" actId="1076"/>
          <ac:picMkLst>
            <pc:docMk/>
            <pc:sldMk cId="506882621" sldId="679"/>
            <ac:picMk id="5122" creationId="{BFA2D88D-E0CB-4F44-AD96-4E406A1A42CF}"/>
          </ac:picMkLst>
        </pc:picChg>
        <pc:picChg chg="mod">
          <ac:chgData name="Boukadoum, A. Mounir" userId="b7bd8864-7f11-4e02-955e-45bf86893dcf" providerId="ADAL" clId="{16BE21A9-D477-4B36-B43B-2846D3E82554}" dt="2025-09-24T01:15:15.961" v="4297" actId="1076"/>
          <ac:picMkLst>
            <pc:docMk/>
            <pc:sldMk cId="506882621" sldId="679"/>
            <ac:picMk id="5124" creationId="{80B62861-FDF5-4BF8-AA10-D5D3D1FB943C}"/>
          </ac:picMkLst>
        </pc:picChg>
      </pc:sldChg>
      <pc:sldChg chg="modSp mod">
        <pc:chgData name="Boukadoum, A. Mounir" userId="b7bd8864-7f11-4e02-955e-45bf86893dcf" providerId="ADAL" clId="{16BE21A9-D477-4B36-B43B-2846D3E82554}" dt="2025-09-24T01:12:58.148" v="4192" actId="20577"/>
        <pc:sldMkLst>
          <pc:docMk/>
          <pc:sldMk cId="2540482894" sldId="680"/>
        </pc:sldMkLst>
        <pc:spChg chg="mod">
          <ac:chgData name="Boukadoum, A. Mounir" userId="b7bd8864-7f11-4e02-955e-45bf86893dcf" providerId="ADAL" clId="{16BE21A9-D477-4B36-B43B-2846D3E82554}" dt="2025-09-24T01:12:31.320" v="4160" actId="179"/>
          <ac:spMkLst>
            <pc:docMk/>
            <pc:sldMk cId="2540482894" sldId="680"/>
            <ac:spMk id="6" creationId="{ADDA3B8B-EDD9-4AFD-8952-164D73BDCCCF}"/>
          </ac:spMkLst>
        </pc:spChg>
        <pc:spChg chg="mod">
          <ac:chgData name="Boukadoum, A. Mounir" userId="b7bd8864-7f11-4e02-955e-45bf86893dcf" providerId="ADAL" clId="{16BE21A9-D477-4B36-B43B-2846D3E82554}" dt="2025-09-24T01:12:58.148" v="4192" actId="20577"/>
          <ac:spMkLst>
            <pc:docMk/>
            <pc:sldMk cId="2540482894" sldId="680"/>
            <ac:spMk id="13" creationId="{00000000-0000-0000-0000-000000000000}"/>
          </ac:spMkLst>
        </pc:spChg>
        <pc:spChg chg="mod">
          <ac:chgData name="Boukadoum, A. Mounir" userId="b7bd8864-7f11-4e02-955e-45bf86893dcf" providerId="ADAL" clId="{16BE21A9-D477-4B36-B43B-2846D3E82554}" dt="2025-09-24T01:11:52.605" v="4155" actId="1038"/>
          <ac:spMkLst>
            <pc:docMk/>
            <pc:sldMk cId="2540482894" sldId="680"/>
            <ac:spMk id="19" creationId="{F37E82B2-E612-4563-B6F3-6DE90A56A8C6}"/>
          </ac:spMkLst>
        </pc:spChg>
        <pc:spChg chg="mod">
          <ac:chgData name="Boukadoum, A. Mounir" userId="b7bd8864-7f11-4e02-955e-45bf86893dcf" providerId="ADAL" clId="{16BE21A9-D477-4B36-B43B-2846D3E82554}" dt="2025-09-24T01:11:52.605" v="4155" actId="1038"/>
          <ac:spMkLst>
            <pc:docMk/>
            <pc:sldMk cId="2540482894" sldId="680"/>
            <ac:spMk id="22" creationId="{9D846794-C803-418B-9F64-F7BDC32F5086}"/>
          </ac:spMkLst>
        </pc:spChg>
        <pc:spChg chg="mod">
          <ac:chgData name="Boukadoum, A. Mounir" userId="b7bd8864-7f11-4e02-955e-45bf86893dcf" providerId="ADAL" clId="{16BE21A9-D477-4B36-B43B-2846D3E82554}" dt="2025-09-24T01:11:52.605" v="4155" actId="1038"/>
          <ac:spMkLst>
            <pc:docMk/>
            <pc:sldMk cId="2540482894" sldId="680"/>
            <ac:spMk id="23" creationId="{76EA8007-1268-436D-9FF6-4EBE34AC0F20}"/>
          </ac:spMkLst>
        </pc:spChg>
      </pc:sldChg>
    </pc:docChg>
  </pc:docChgLst>
  <pc:docChgLst>
    <pc:chgData name="Boukadoum, A. Mounir" userId="b7bd8864-7f11-4e02-955e-45bf86893dcf" providerId="ADAL" clId="{C2B698E5-1108-44B8-A752-E21D89FCA9CB}"/>
    <pc:docChg chg="undo redo custSel modSld">
      <pc:chgData name="Boukadoum, A. Mounir" userId="b7bd8864-7f11-4e02-955e-45bf86893dcf" providerId="ADAL" clId="{C2B698E5-1108-44B8-A752-E21D89FCA9CB}" dt="2021-10-05T04:20:27.477" v="737"/>
      <pc:docMkLst>
        <pc:docMk/>
      </pc:docMkLst>
      <pc:sldChg chg="addSp modSp mod">
        <pc:chgData name="Boukadoum, A. Mounir" userId="b7bd8864-7f11-4e02-955e-45bf86893dcf" providerId="ADAL" clId="{C2B698E5-1108-44B8-A752-E21D89FCA9CB}" dt="2021-10-05T03:21:43.855" v="1"/>
        <pc:sldMkLst>
          <pc:docMk/>
          <pc:sldMk cId="3048197260" sldId="340"/>
        </pc:sldMkLst>
      </pc:sldChg>
      <pc:sldChg chg="modSp mod">
        <pc:chgData name="Boukadoum, A. Mounir" userId="b7bd8864-7f11-4e02-955e-45bf86893dcf" providerId="ADAL" clId="{C2B698E5-1108-44B8-A752-E21D89FCA9CB}" dt="2021-10-05T03:25:33.405" v="165" actId="6549"/>
        <pc:sldMkLst>
          <pc:docMk/>
          <pc:sldMk cId="2823926947" sldId="370"/>
        </pc:sldMkLst>
      </pc:sldChg>
      <pc:sldChg chg="modSp mod">
        <pc:chgData name="Boukadoum, A. Mounir" userId="b7bd8864-7f11-4e02-955e-45bf86893dcf" providerId="ADAL" clId="{C2B698E5-1108-44B8-A752-E21D89FCA9CB}" dt="2021-10-05T03:31:07.586" v="210" actId="14100"/>
        <pc:sldMkLst>
          <pc:docMk/>
          <pc:sldMk cId="67200432" sldId="373"/>
        </pc:sldMkLst>
      </pc:sldChg>
      <pc:sldChg chg="modSp mod">
        <pc:chgData name="Boukadoum, A. Mounir" userId="b7bd8864-7f11-4e02-955e-45bf86893dcf" providerId="ADAL" clId="{C2B698E5-1108-44B8-A752-E21D89FCA9CB}" dt="2021-10-05T03:32:21.619" v="218" actId="6549"/>
        <pc:sldMkLst>
          <pc:docMk/>
          <pc:sldMk cId="580226552" sldId="374"/>
        </pc:sldMkLst>
      </pc:sldChg>
      <pc:sldChg chg="modSp mod">
        <pc:chgData name="Boukadoum, A. Mounir" userId="b7bd8864-7f11-4e02-955e-45bf86893dcf" providerId="ADAL" clId="{C2B698E5-1108-44B8-A752-E21D89FCA9CB}" dt="2021-10-05T03:32:36.070" v="222" actId="404"/>
        <pc:sldMkLst>
          <pc:docMk/>
          <pc:sldMk cId="4207457277" sldId="375"/>
        </pc:sldMkLst>
      </pc:sldChg>
      <pc:sldChg chg="modSp mod">
        <pc:chgData name="Boukadoum, A. Mounir" userId="b7bd8864-7f11-4e02-955e-45bf86893dcf" providerId="ADAL" clId="{C2B698E5-1108-44B8-A752-E21D89FCA9CB}" dt="2021-10-05T03:35:18.754" v="234" actId="14100"/>
        <pc:sldMkLst>
          <pc:docMk/>
          <pc:sldMk cId="1466876819" sldId="376"/>
        </pc:sldMkLst>
      </pc:sldChg>
      <pc:sldChg chg="modSp mod">
        <pc:chgData name="Boukadoum, A. Mounir" userId="b7bd8864-7f11-4e02-955e-45bf86893dcf" providerId="ADAL" clId="{C2B698E5-1108-44B8-A752-E21D89FCA9CB}" dt="2021-10-05T03:37:52.778" v="254" actId="1076"/>
        <pc:sldMkLst>
          <pc:docMk/>
          <pc:sldMk cId="4021032008" sldId="377"/>
        </pc:sldMkLst>
      </pc:sldChg>
      <pc:sldChg chg="modSp mod">
        <pc:chgData name="Boukadoum, A. Mounir" userId="b7bd8864-7f11-4e02-955e-45bf86893dcf" providerId="ADAL" clId="{C2B698E5-1108-44B8-A752-E21D89FCA9CB}" dt="2021-10-05T03:42:00.394" v="314" actId="404"/>
        <pc:sldMkLst>
          <pc:docMk/>
          <pc:sldMk cId="986966674" sldId="378"/>
        </pc:sldMkLst>
      </pc:sldChg>
      <pc:sldChg chg="modSp mod">
        <pc:chgData name="Boukadoum, A. Mounir" userId="b7bd8864-7f11-4e02-955e-45bf86893dcf" providerId="ADAL" clId="{C2B698E5-1108-44B8-A752-E21D89FCA9CB}" dt="2021-10-05T03:41:48.828" v="312" actId="404"/>
        <pc:sldMkLst>
          <pc:docMk/>
          <pc:sldMk cId="3184848136" sldId="379"/>
        </pc:sldMkLst>
      </pc:sldChg>
      <pc:sldChg chg="modSp mod">
        <pc:chgData name="Boukadoum, A. Mounir" userId="b7bd8864-7f11-4e02-955e-45bf86893dcf" providerId="ADAL" clId="{C2B698E5-1108-44B8-A752-E21D89FCA9CB}" dt="2021-10-05T03:42:25.891" v="317" actId="6549"/>
        <pc:sldMkLst>
          <pc:docMk/>
          <pc:sldMk cId="510217664" sldId="380"/>
        </pc:sldMkLst>
      </pc:sldChg>
      <pc:sldChg chg="modSp mod">
        <pc:chgData name="Boukadoum, A. Mounir" userId="b7bd8864-7f11-4e02-955e-45bf86893dcf" providerId="ADAL" clId="{C2B698E5-1108-44B8-A752-E21D89FCA9CB}" dt="2021-10-05T03:50:18.460" v="404" actId="14100"/>
        <pc:sldMkLst>
          <pc:docMk/>
          <pc:sldMk cId="1679846809" sldId="382"/>
        </pc:sldMkLst>
      </pc:sldChg>
      <pc:sldChg chg="addSp delSp modSp mod">
        <pc:chgData name="Boukadoum, A. Mounir" userId="b7bd8864-7f11-4e02-955e-45bf86893dcf" providerId="ADAL" clId="{C2B698E5-1108-44B8-A752-E21D89FCA9CB}" dt="2021-10-05T03:43:43.704" v="335" actId="14100"/>
        <pc:sldMkLst>
          <pc:docMk/>
          <pc:sldMk cId="3969265621" sldId="383"/>
        </pc:sldMkLst>
      </pc:sldChg>
      <pc:sldChg chg="modSp mod">
        <pc:chgData name="Boukadoum, A. Mounir" userId="b7bd8864-7f11-4e02-955e-45bf86893dcf" providerId="ADAL" clId="{C2B698E5-1108-44B8-A752-E21D89FCA9CB}" dt="2021-10-05T04:00:30.084" v="506" actId="404"/>
        <pc:sldMkLst>
          <pc:docMk/>
          <pc:sldMk cId="3785770743" sldId="384"/>
        </pc:sldMkLst>
      </pc:sldChg>
      <pc:sldChg chg="modSp mod">
        <pc:chgData name="Boukadoum, A. Mounir" userId="b7bd8864-7f11-4e02-955e-45bf86893dcf" providerId="ADAL" clId="{C2B698E5-1108-44B8-A752-E21D89FCA9CB}" dt="2021-10-05T04:20:27.477" v="737"/>
        <pc:sldMkLst>
          <pc:docMk/>
          <pc:sldMk cId="1171897974" sldId="385"/>
        </pc:sldMkLst>
      </pc:sldChg>
      <pc:sldChg chg="modSp mod">
        <pc:chgData name="Boukadoum, A. Mounir" userId="b7bd8864-7f11-4e02-955e-45bf86893dcf" providerId="ADAL" clId="{C2B698E5-1108-44B8-A752-E21D89FCA9CB}" dt="2021-10-05T03:28:58.553" v="201" actId="14100"/>
        <pc:sldMkLst>
          <pc:docMk/>
          <pc:sldMk cId="738676029" sldId="387"/>
        </pc:sldMkLst>
      </pc:sldChg>
      <pc:sldChg chg="modSp mod">
        <pc:chgData name="Boukadoum, A. Mounir" userId="b7bd8864-7f11-4e02-955e-45bf86893dcf" providerId="ADAL" clId="{C2B698E5-1108-44B8-A752-E21D89FCA9CB}" dt="2021-10-05T03:30:26.464" v="203" actId="404"/>
        <pc:sldMkLst>
          <pc:docMk/>
          <pc:sldMk cId="3456768342" sldId="390"/>
        </pc:sldMkLst>
      </pc:sldChg>
      <pc:sldChg chg="modSp mod">
        <pc:chgData name="Boukadoum, A. Mounir" userId="b7bd8864-7f11-4e02-955e-45bf86893dcf" providerId="ADAL" clId="{C2B698E5-1108-44B8-A752-E21D89FCA9CB}" dt="2021-10-05T03:27:48.499" v="196" actId="20577"/>
        <pc:sldMkLst>
          <pc:docMk/>
          <pc:sldMk cId="1450480848" sldId="395"/>
        </pc:sldMkLst>
      </pc:sldChg>
      <pc:sldChg chg="modSp mod">
        <pc:chgData name="Boukadoum, A. Mounir" userId="b7bd8864-7f11-4e02-955e-45bf86893dcf" providerId="ADAL" clId="{C2B698E5-1108-44B8-A752-E21D89FCA9CB}" dt="2021-10-05T03:48:13.830" v="393" actId="20577"/>
        <pc:sldMkLst>
          <pc:docMk/>
          <pc:sldMk cId="5121173" sldId="396"/>
        </pc:sldMkLst>
      </pc:sldChg>
      <pc:sldChg chg="modSp mod">
        <pc:chgData name="Boukadoum, A. Mounir" userId="b7bd8864-7f11-4e02-955e-45bf86893dcf" providerId="ADAL" clId="{C2B698E5-1108-44B8-A752-E21D89FCA9CB}" dt="2021-10-05T03:47:50.308" v="370" actId="404"/>
        <pc:sldMkLst>
          <pc:docMk/>
          <pc:sldMk cId="532118818" sldId="397"/>
        </pc:sldMkLst>
      </pc:sldChg>
      <pc:sldChg chg="modSp mod">
        <pc:chgData name="Boukadoum, A. Mounir" userId="b7bd8864-7f11-4e02-955e-45bf86893dcf" providerId="ADAL" clId="{C2B698E5-1108-44B8-A752-E21D89FCA9CB}" dt="2021-10-05T04:04:48.410" v="531" actId="404"/>
        <pc:sldMkLst>
          <pc:docMk/>
          <pc:sldMk cId="3125684475" sldId="398"/>
        </pc:sldMkLst>
      </pc:sldChg>
      <pc:sldChg chg="modSp mod">
        <pc:chgData name="Boukadoum, A. Mounir" userId="b7bd8864-7f11-4e02-955e-45bf86893dcf" providerId="ADAL" clId="{C2B698E5-1108-44B8-A752-E21D89FCA9CB}" dt="2021-10-05T04:04:36.308" v="528" actId="1076"/>
        <pc:sldMkLst>
          <pc:docMk/>
          <pc:sldMk cId="1623056816" sldId="401"/>
        </pc:sldMkLst>
      </pc:sldChg>
      <pc:sldChg chg="modSp mod">
        <pc:chgData name="Boukadoum, A. Mounir" userId="b7bd8864-7f11-4e02-955e-45bf86893dcf" providerId="ADAL" clId="{C2B698E5-1108-44B8-A752-E21D89FCA9CB}" dt="2021-10-05T03:30:37.136" v="204" actId="404"/>
        <pc:sldMkLst>
          <pc:docMk/>
          <pc:sldMk cId="2291608264" sldId="402"/>
        </pc:sldMkLst>
      </pc:sldChg>
      <pc:sldChg chg="modSp mod">
        <pc:chgData name="Boukadoum, A. Mounir" userId="b7bd8864-7f11-4e02-955e-45bf86893dcf" providerId="ADAL" clId="{C2B698E5-1108-44B8-A752-E21D89FCA9CB}" dt="2021-10-05T03:30:43.079" v="205" actId="404"/>
        <pc:sldMkLst>
          <pc:docMk/>
          <pc:sldMk cId="2594721621" sldId="405"/>
        </pc:sldMkLst>
      </pc:sldChg>
      <pc:sldChg chg="modSp mod">
        <pc:chgData name="Boukadoum, A. Mounir" userId="b7bd8864-7f11-4e02-955e-45bf86893dcf" providerId="ADAL" clId="{C2B698E5-1108-44B8-A752-E21D89FCA9CB}" dt="2021-10-05T03:49:18.277" v="397" actId="403"/>
        <pc:sldMkLst>
          <pc:docMk/>
          <pc:sldMk cId="1166042272" sldId="406"/>
        </pc:sldMkLst>
      </pc:sldChg>
      <pc:sldChg chg="modSp mod">
        <pc:chgData name="Boukadoum, A. Mounir" userId="b7bd8864-7f11-4e02-955e-45bf86893dcf" providerId="ADAL" clId="{C2B698E5-1108-44B8-A752-E21D89FCA9CB}" dt="2021-10-05T04:03:44.990" v="525" actId="20577"/>
        <pc:sldMkLst>
          <pc:docMk/>
          <pc:sldMk cId="3673778411" sldId="409"/>
        </pc:sldMkLst>
      </pc:sldChg>
      <pc:sldChg chg="modSp mod">
        <pc:chgData name="Boukadoum, A. Mounir" userId="b7bd8864-7f11-4e02-955e-45bf86893dcf" providerId="ADAL" clId="{C2B698E5-1108-44B8-A752-E21D89FCA9CB}" dt="2021-10-05T03:38:49.971" v="271" actId="14100"/>
        <pc:sldMkLst>
          <pc:docMk/>
          <pc:sldMk cId="3786699936" sldId="410"/>
        </pc:sldMkLst>
      </pc:sldChg>
      <pc:sldChg chg="modSp mod">
        <pc:chgData name="Boukadoum, A. Mounir" userId="b7bd8864-7f11-4e02-955e-45bf86893dcf" providerId="ADAL" clId="{C2B698E5-1108-44B8-A752-E21D89FCA9CB}" dt="2021-10-05T04:05:14.038" v="535" actId="404"/>
        <pc:sldMkLst>
          <pc:docMk/>
          <pc:sldMk cId="989114614" sldId="411"/>
        </pc:sldMkLst>
      </pc:sldChg>
      <pc:sldChg chg="modSp mod">
        <pc:chgData name="Boukadoum, A. Mounir" userId="b7bd8864-7f11-4e02-955e-45bf86893dcf" providerId="ADAL" clId="{C2B698E5-1108-44B8-A752-E21D89FCA9CB}" dt="2021-10-05T04:00:16.673" v="504" actId="404"/>
        <pc:sldMkLst>
          <pc:docMk/>
          <pc:sldMk cId="959544478" sldId="413"/>
        </pc:sldMkLst>
      </pc:sldChg>
      <pc:sldChg chg="modSp mod">
        <pc:chgData name="Boukadoum, A. Mounir" userId="b7bd8864-7f11-4e02-955e-45bf86893dcf" providerId="ADAL" clId="{C2B698E5-1108-44B8-A752-E21D89FCA9CB}" dt="2021-10-05T04:01:47.173" v="513" actId="1076"/>
        <pc:sldMkLst>
          <pc:docMk/>
          <pc:sldMk cId="554302800" sldId="414"/>
        </pc:sldMkLst>
      </pc:sldChg>
      <pc:sldChg chg="modSp mod">
        <pc:chgData name="Boukadoum, A. Mounir" userId="b7bd8864-7f11-4e02-955e-45bf86893dcf" providerId="ADAL" clId="{C2B698E5-1108-44B8-A752-E21D89FCA9CB}" dt="2021-10-05T04:02:35.819" v="518" actId="14100"/>
        <pc:sldMkLst>
          <pc:docMk/>
          <pc:sldMk cId="1671581029" sldId="415"/>
        </pc:sldMkLst>
      </pc:sldChg>
      <pc:sldChg chg="modSp mod">
        <pc:chgData name="Boukadoum, A. Mounir" userId="b7bd8864-7f11-4e02-955e-45bf86893dcf" providerId="ADAL" clId="{C2B698E5-1108-44B8-A752-E21D89FCA9CB}" dt="2021-10-05T04:00:58.562" v="508" actId="14100"/>
        <pc:sldMkLst>
          <pc:docMk/>
          <pc:sldMk cId="3553385250" sldId="417"/>
        </pc:sldMkLst>
      </pc:sldChg>
      <pc:sldChg chg="modSp mod">
        <pc:chgData name="Boukadoum, A. Mounir" userId="b7bd8864-7f11-4e02-955e-45bf86893dcf" providerId="ADAL" clId="{C2B698E5-1108-44B8-A752-E21D89FCA9CB}" dt="2021-10-05T03:59:31.666" v="501" actId="14100"/>
        <pc:sldMkLst>
          <pc:docMk/>
          <pc:sldMk cId="321951761" sldId="418"/>
        </pc:sldMkLst>
      </pc:sldChg>
      <pc:sldChg chg="addSp modSp mod">
        <pc:chgData name="Boukadoum, A. Mounir" userId="b7bd8864-7f11-4e02-955e-45bf86893dcf" providerId="ADAL" clId="{C2B698E5-1108-44B8-A752-E21D89FCA9CB}" dt="2021-10-05T04:17:15.221" v="676" actId="20577"/>
        <pc:sldMkLst>
          <pc:docMk/>
          <pc:sldMk cId="2353469258" sldId="419"/>
        </pc:sldMkLst>
      </pc:sldChg>
      <pc:sldChg chg="modSp mod">
        <pc:chgData name="Boukadoum, A. Mounir" userId="b7bd8864-7f11-4e02-955e-45bf86893dcf" providerId="ADAL" clId="{C2B698E5-1108-44B8-A752-E21D89FCA9CB}" dt="2021-10-05T04:17:54.579" v="680" actId="404"/>
        <pc:sldMkLst>
          <pc:docMk/>
          <pc:sldMk cId="3941864626" sldId="420"/>
        </pc:sldMkLst>
      </pc:sldChg>
    </pc:docChg>
  </pc:docChgLst>
  <pc:docChgLst>
    <pc:chgData name="Boukadoum, A. Mounir" userId="b7bd8864-7f11-4e02-955e-45bf86893dcf" providerId="ADAL" clId="{35BBE654-8919-4A39-BFDA-7B2DC5E1CF5D}"/>
    <pc:docChg chg="undo redo custSel addSld delSld modSld">
      <pc:chgData name="Boukadoum, A. Mounir" userId="b7bd8864-7f11-4e02-955e-45bf86893dcf" providerId="ADAL" clId="{35BBE654-8919-4A39-BFDA-7B2DC5E1CF5D}" dt="2025-09-24T16:17:15.217" v="1914" actId="47"/>
      <pc:docMkLst>
        <pc:docMk/>
      </pc:docMkLst>
      <pc:sldChg chg="modSp mod">
        <pc:chgData name="Boukadoum, A. Mounir" userId="b7bd8864-7f11-4e02-955e-45bf86893dcf" providerId="ADAL" clId="{35BBE654-8919-4A39-BFDA-7B2DC5E1CF5D}" dt="2025-09-24T15:26:55.285" v="179" actId="6549"/>
        <pc:sldMkLst>
          <pc:docMk/>
          <pc:sldMk cId="3048197260" sldId="340"/>
        </pc:sldMkLst>
        <pc:spChg chg="mod">
          <ac:chgData name="Boukadoum, A. Mounir" userId="b7bd8864-7f11-4e02-955e-45bf86893dcf" providerId="ADAL" clId="{35BBE654-8919-4A39-BFDA-7B2DC5E1CF5D}" dt="2025-09-24T15:26:55.285" v="179" actId="6549"/>
          <ac:spMkLst>
            <pc:docMk/>
            <pc:sldMk cId="3048197260" sldId="340"/>
            <ac:spMk id="17410" creationId="{00000000-0000-0000-0000-000000000000}"/>
          </ac:spMkLst>
        </pc:spChg>
      </pc:sldChg>
      <pc:sldChg chg="modSp mod">
        <pc:chgData name="Boukadoum, A. Mounir" userId="b7bd8864-7f11-4e02-955e-45bf86893dcf" providerId="ADAL" clId="{35BBE654-8919-4A39-BFDA-7B2DC5E1CF5D}" dt="2025-09-24T15:56:18.046" v="1169" actId="20577"/>
        <pc:sldMkLst>
          <pc:docMk/>
          <pc:sldMk cId="2823926947" sldId="370"/>
        </pc:sldMkLst>
        <pc:spChg chg="mod">
          <ac:chgData name="Boukadoum, A. Mounir" userId="b7bd8864-7f11-4e02-955e-45bf86893dcf" providerId="ADAL" clId="{35BBE654-8919-4A39-BFDA-7B2DC5E1CF5D}" dt="2025-09-24T15:36:48.053" v="858" actId="1076"/>
          <ac:spMkLst>
            <pc:docMk/>
            <pc:sldMk cId="2823926947" sldId="370"/>
            <ac:spMk id="3" creationId="{7F493E7E-8190-41F5-2BC7-664D134EBEC1}"/>
          </ac:spMkLst>
        </pc:spChg>
        <pc:spChg chg="mod">
          <ac:chgData name="Boukadoum, A. Mounir" userId="b7bd8864-7f11-4e02-955e-45bf86893dcf" providerId="ADAL" clId="{35BBE654-8919-4A39-BFDA-7B2DC5E1CF5D}" dt="2025-09-24T15:56:18.046" v="1169" actId="20577"/>
          <ac:spMkLst>
            <pc:docMk/>
            <pc:sldMk cId="2823926947" sldId="370"/>
            <ac:spMk id="28674" creationId="{00000000-0000-0000-0000-000000000000}"/>
          </ac:spMkLst>
        </pc:spChg>
        <pc:spChg chg="mod">
          <ac:chgData name="Boukadoum, A. Mounir" userId="b7bd8864-7f11-4e02-955e-45bf86893dcf" providerId="ADAL" clId="{35BBE654-8919-4A39-BFDA-7B2DC5E1CF5D}" dt="2025-09-24T15:56:17.119" v="1168" actId="20577"/>
          <ac:spMkLst>
            <pc:docMk/>
            <pc:sldMk cId="2823926947" sldId="370"/>
            <ac:spMk id="37891" creationId="{00000000-0000-0000-0000-000000000000}"/>
          </ac:spMkLst>
        </pc:spChg>
      </pc:sldChg>
      <pc:sldChg chg="addSp delSp modSp mod">
        <pc:chgData name="Boukadoum, A. Mounir" userId="b7bd8864-7f11-4e02-955e-45bf86893dcf" providerId="ADAL" clId="{35BBE654-8919-4A39-BFDA-7B2DC5E1CF5D}" dt="2025-09-24T16:14:22.825" v="1910" actId="1076"/>
        <pc:sldMkLst>
          <pc:docMk/>
          <pc:sldMk cId="4288824091" sldId="371"/>
        </pc:sldMkLst>
        <pc:spChg chg="add mod">
          <ac:chgData name="Boukadoum, A. Mounir" userId="b7bd8864-7f11-4e02-955e-45bf86893dcf" providerId="ADAL" clId="{35BBE654-8919-4A39-BFDA-7B2DC5E1CF5D}" dt="2025-09-24T16:14:22.825" v="1910" actId="1076"/>
          <ac:spMkLst>
            <pc:docMk/>
            <pc:sldMk cId="4288824091" sldId="371"/>
            <ac:spMk id="3" creationId="{8B2930E2-DEE6-8CB4-8195-C6E89ED0383F}"/>
          </ac:spMkLst>
        </pc:spChg>
        <pc:spChg chg="mod">
          <ac:chgData name="Boukadoum, A. Mounir" userId="b7bd8864-7f11-4e02-955e-45bf86893dcf" providerId="ADAL" clId="{35BBE654-8919-4A39-BFDA-7B2DC5E1CF5D}" dt="2025-09-24T16:11:37.866" v="1873" actId="1035"/>
          <ac:spMkLst>
            <pc:docMk/>
            <pc:sldMk cId="4288824091" sldId="371"/>
            <ac:spMk id="22" creationId="{00000000-0000-0000-0000-000000000000}"/>
          </ac:spMkLst>
        </pc:spChg>
        <pc:spChg chg="mod">
          <ac:chgData name="Boukadoum, A. Mounir" userId="b7bd8864-7f11-4e02-955e-45bf86893dcf" providerId="ADAL" clId="{35BBE654-8919-4A39-BFDA-7B2DC5E1CF5D}" dt="2025-09-24T16:11:37.866" v="1873" actId="1035"/>
          <ac:spMkLst>
            <pc:docMk/>
            <pc:sldMk cId="4288824091" sldId="371"/>
            <ac:spMk id="23" creationId="{00000000-0000-0000-0000-000000000000}"/>
          </ac:spMkLst>
        </pc:spChg>
        <pc:spChg chg="mod">
          <ac:chgData name="Boukadoum, A. Mounir" userId="b7bd8864-7f11-4e02-955e-45bf86893dcf" providerId="ADAL" clId="{35BBE654-8919-4A39-BFDA-7B2DC5E1CF5D}" dt="2025-09-24T15:57:06.473" v="1224" actId="6549"/>
          <ac:spMkLst>
            <pc:docMk/>
            <pc:sldMk cId="4288824091" sldId="371"/>
            <ac:spMk id="28674" creationId="{00000000-0000-0000-0000-000000000000}"/>
          </ac:spMkLst>
        </pc:spChg>
        <pc:spChg chg="mod">
          <ac:chgData name="Boukadoum, A. Mounir" userId="b7bd8864-7f11-4e02-955e-45bf86893dcf" providerId="ADAL" clId="{35BBE654-8919-4A39-BFDA-7B2DC5E1CF5D}" dt="2025-09-24T16:11:22.255" v="1853" actId="20577"/>
          <ac:spMkLst>
            <pc:docMk/>
            <pc:sldMk cId="4288824091" sldId="371"/>
            <ac:spMk id="37891" creationId="{00000000-0000-0000-0000-000000000000}"/>
          </ac:spMkLst>
        </pc:spChg>
        <pc:grpChg chg="mod">
          <ac:chgData name="Boukadoum, A. Mounir" userId="b7bd8864-7f11-4e02-955e-45bf86893dcf" providerId="ADAL" clId="{35BBE654-8919-4A39-BFDA-7B2DC5E1CF5D}" dt="2025-09-24T16:12:33.591" v="1874" actId="1076"/>
          <ac:grpSpMkLst>
            <pc:docMk/>
            <pc:sldMk cId="4288824091" sldId="371"/>
            <ac:grpSpMk id="2" creationId="{00000000-0000-0000-0000-000000000000}"/>
          </ac:grpSpMkLst>
        </pc:grpChg>
        <pc:grpChg chg="mod">
          <ac:chgData name="Boukadoum, A. Mounir" userId="b7bd8864-7f11-4e02-955e-45bf86893dcf" providerId="ADAL" clId="{35BBE654-8919-4A39-BFDA-7B2DC5E1CF5D}" dt="2025-09-24T16:11:37.866" v="1873" actId="1035"/>
          <ac:grpSpMkLst>
            <pc:docMk/>
            <pc:sldMk cId="4288824091" sldId="371"/>
            <ac:grpSpMk id="21" creationId="{00000000-0000-0000-0000-000000000000}"/>
          </ac:grpSpMkLst>
        </pc:grpChg>
        <pc:picChg chg="mod">
          <ac:chgData name="Boukadoum, A. Mounir" userId="b7bd8864-7f11-4e02-955e-45bf86893dcf" providerId="ADAL" clId="{35BBE654-8919-4A39-BFDA-7B2DC5E1CF5D}" dt="2025-09-24T16:11:37.866" v="1873" actId="1035"/>
          <ac:picMkLst>
            <pc:docMk/>
            <pc:sldMk cId="4288824091" sldId="371"/>
            <ac:picMk id="24" creationId="{00000000-0000-0000-0000-000000000000}"/>
          </ac:picMkLst>
        </pc:picChg>
        <pc:picChg chg="mod">
          <ac:chgData name="Boukadoum, A. Mounir" userId="b7bd8864-7f11-4e02-955e-45bf86893dcf" providerId="ADAL" clId="{35BBE654-8919-4A39-BFDA-7B2DC5E1CF5D}" dt="2025-09-24T16:11:37.866" v="1873" actId="1035"/>
          <ac:picMkLst>
            <pc:docMk/>
            <pc:sldMk cId="4288824091" sldId="371"/>
            <ac:picMk id="25" creationId="{00000000-0000-0000-0000-000000000000}"/>
          </ac:picMkLst>
        </pc:picChg>
      </pc:sldChg>
      <pc:sldChg chg="addSp delSp modSp mod">
        <pc:chgData name="Boukadoum, A. Mounir" userId="b7bd8864-7f11-4e02-955e-45bf86893dcf" providerId="ADAL" clId="{35BBE654-8919-4A39-BFDA-7B2DC5E1CF5D}" dt="2025-09-24T16:15:18.837" v="1911" actId="114"/>
        <pc:sldMkLst>
          <pc:docMk/>
          <pc:sldMk cId="738676029" sldId="387"/>
        </pc:sldMkLst>
        <pc:spChg chg="add mod">
          <ac:chgData name="Boukadoum, A. Mounir" userId="b7bd8864-7f11-4e02-955e-45bf86893dcf" providerId="ADAL" clId="{35BBE654-8919-4A39-BFDA-7B2DC5E1CF5D}" dt="2025-09-24T16:15:18.837" v="1911" actId="114"/>
          <ac:spMkLst>
            <pc:docMk/>
            <pc:sldMk cId="738676029" sldId="387"/>
            <ac:spMk id="78" creationId="{B16660DE-EF65-A8AB-8457-99C6CF3E02C7}"/>
          </ac:spMkLst>
        </pc:spChg>
      </pc:sldChg>
      <pc:sldChg chg="modSp mod">
        <pc:chgData name="Boukadoum, A. Mounir" userId="b7bd8864-7f11-4e02-955e-45bf86893dcf" providerId="ADAL" clId="{35BBE654-8919-4A39-BFDA-7B2DC5E1CF5D}" dt="2025-09-24T15:39:12.459" v="903" actId="6549"/>
        <pc:sldMkLst>
          <pc:docMk/>
          <pc:sldMk cId="4290231227" sldId="391"/>
        </pc:sldMkLst>
        <pc:spChg chg="mod">
          <ac:chgData name="Boukadoum, A. Mounir" userId="b7bd8864-7f11-4e02-955e-45bf86893dcf" providerId="ADAL" clId="{35BBE654-8919-4A39-BFDA-7B2DC5E1CF5D}" dt="2025-09-24T15:39:12.459" v="903" actId="6549"/>
          <ac:spMkLst>
            <pc:docMk/>
            <pc:sldMk cId="4290231227" sldId="391"/>
            <ac:spMk id="2" creationId="{00000000-0000-0000-0000-000000000000}"/>
          </ac:spMkLst>
        </pc:spChg>
      </pc:sldChg>
      <pc:sldChg chg="addSp modSp mod">
        <pc:chgData name="Boukadoum, A. Mounir" userId="b7bd8864-7f11-4e02-955e-45bf86893dcf" providerId="ADAL" clId="{35BBE654-8919-4A39-BFDA-7B2DC5E1CF5D}" dt="2025-09-24T15:42:05.590" v="1001"/>
        <pc:sldMkLst>
          <pc:docMk/>
          <pc:sldMk cId="2358825365" sldId="392"/>
        </pc:sldMkLst>
        <pc:spChg chg="mod">
          <ac:chgData name="Boukadoum, A. Mounir" userId="b7bd8864-7f11-4e02-955e-45bf86893dcf" providerId="ADAL" clId="{35BBE654-8919-4A39-BFDA-7B2DC5E1CF5D}" dt="2025-09-24T15:39:56.187" v="905" actId="1076"/>
          <ac:spMkLst>
            <pc:docMk/>
            <pc:sldMk cId="2358825365" sldId="392"/>
            <ac:spMk id="2" creationId="{00000000-0000-0000-0000-000000000000}"/>
          </ac:spMkLst>
        </pc:spChg>
        <pc:spChg chg="mod">
          <ac:chgData name="Boukadoum, A. Mounir" userId="b7bd8864-7f11-4e02-955e-45bf86893dcf" providerId="ADAL" clId="{35BBE654-8919-4A39-BFDA-7B2DC5E1CF5D}" dt="2025-09-24T15:40:33.913" v="999" actId="6549"/>
          <ac:spMkLst>
            <pc:docMk/>
            <pc:sldMk cId="2358825365" sldId="392"/>
            <ac:spMk id="3" creationId="{00000000-0000-0000-0000-000000000000}"/>
          </ac:spMkLst>
        </pc:spChg>
        <pc:spChg chg="add mod">
          <ac:chgData name="Boukadoum, A. Mounir" userId="b7bd8864-7f11-4e02-955e-45bf86893dcf" providerId="ADAL" clId="{35BBE654-8919-4A39-BFDA-7B2DC5E1CF5D}" dt="2025-09-24T15:42:05.590" v="1001"/>
          <ac:spMkLst>
            <pc:docMk/>
            <pc:sldMk cId="2358825365" sldId="392"/>
            <ac:spMk id="4" creationId="{64B7BF9D-220D-0817-D260-FB693ECA8AC1}"/>
          </ac:spMkLst>
        </pc:spChg>
        <pc:spChg chg="mod">
          <ac:chgData name="Boukadoum, A. Mounir" userId="b7bd8864-7f11-4e02-955e-45bf86893dcf" providerId="ADAL" clId="{35BBE654-8919-4A39-BFDA-7B2DC5E1CF5D}" dt="2025-09-24T15:40:08.266" v="995" actId="1036"/>
          <ac:spMkLst>
            <pc:docMk/>
            <pc:sldMk cId="2358825365" sldId="392"/>
            <ac:spMk id="6" creationId="{00000000-0000-0000-0000-000000000000}"/>
          </ac:spMkLst>
        </pc:spChg>
        <pc:spChg chg="mod">
          <ac:chgData name="Boukadoum, A. Mounir" userId="b7bd8864-7f11-4e02-955e-45bf86893dcf" providerId="ADAL" clId="{35BBE654-8919-4A39-BFDA-7B2DC5E1CF5D}" dt="2025-09-24T15:40:08.266" v="995" actId="1036"/>
          <ac:spMkLst>
            <pc:docMk/>
            <pc:sldMk cId="2358825365" sldId="392"/>
            <ac:spMk id="8" creationId="{00000000-0000-0000-0000-000000000000}"/>
          </ac:spMkLst>
        </pc:spChg>
        <pc:picChg chg="mod">
          <ac:chgData name="Boukadoum, A. Mounir" userId="b7bd8864-7f11-4e02-955e-45bf86893dcf" providerId="ADAL" clId="{35BBE654-8919-4A39-BFDA-7B2DC5E1CF5D}" dt="2025-09-24T15:40:08.266" v="995" actId="1036"/>
          <ac:picMkLst>
            <pc:docMk/>
            <pc:sldMk cId="2358825365" sldId="392"/>
            <ac:picMk id="7" creationId="{00000000-0000-0000-0000-000000000000}"/>
          </ac:picMkLst>
        </pc:picChg>
        <pc:picChg chg="mod">
          <ac:chgData name="Boukadoum, A. Mounir" userId="b7bd8864-7f11-4e02-955e-45bf86893dcf" providerId="ADAL" clId="{35BBE654-8919-4A39-BFDA-7B2DC5E1CF5D}" dt="2025-09-24T15:40:08.266" v="995" actId="1036"/>
          <ac:picMkLst>
            <pc:docMk/>
            <pc:sldMk cId="2358825365" sldId="392"/>
            <ac:picMk id="13" creationId="{00000000-0000-0000-0000-000000000000}"/>
          </ac:picMkLst>
        </pc:picChg>
        <pc:picChg chg="mod">
          <ac:chgData name="Boukadoum, A. Mounir" userId="b7bd8864-7f11-4e02-955e-45bf86893dcf" providerId="ADAL" clId="{35BBE654-8919-4A39-BFDA-7B2DC5E1CF5D}" dt="2025-09-24T15:40:08.266" v="995" actId="1036"/>
          <ac:picMkLst>
            <pc:docMk/>
            <pc:sldMk cId="2358825365" sldId="392"/>
            <ac:picMk id="14" creationId="{00000000-0000-0000-0000-000000000000}"/>
          </ac:picMkLst>
        </pc:picChg>
      </pc:sldChg>
      <pc:sldChg chg="delSp del mod">
        <pc:chgData name="Boukadoum, A. Mounir" userId="b7bd8864-7f11-4e02-955e-45bf86893dcf" providerId="ADAL" clId="{35BBE654-8919-4A39-BFDA-7B2DC5E1CF5D}" dt="2025-09-24T15:42:34.639" v="1002" actId="47"/>
        <pc:sldMkLst>
          <pc:docMk/>
          <pc:sldMk cId="2262376434" sldId="394"/>
        </pc:sldMkLst>
      </pc:sldChg>
      <pc:sldChg chg="addSp modSp mod">
        <pc:chgData name="Boukadoum, A. Mounir" userId="b7bd8864-7f11-4e02-955e-45bf86893dcf" providerId="ADAL" clId="{35BBE654-8919-4A39-BFDA-7B2DC5E1CF5D}" dt="2025-09-24T15:51:04.497" v="1090" actId="404"/>
        <pc:sldMkLst>
          <pc:docMk/>
          <pc:sldMk cId="1450480848" sldId="395"/>
        </pc:sldMkLst>
        <pc:spChg chg="mod">
          <ac:chgData name="Boukadoum, A. Mounir" userId="b7bd8864-7f11-4e02-955e-45bf86893dcf" providerId="ADAL" clId="{35BBE654-8919-4A39-BFDA-7B2DC5E1CF5D}" dt="2025-09-24T15:48:22.828" v="1080" actId="1076"/>
          <ac:spMkLst>
            <pc:docMk/>
            <pc:sldMk cId="1450480848" sldId="395"/>
            <ac:spMk id="2" creationId="{00000000-0000-0000-0000-000000000000}"/>
          </ac:spMkLst>
        </pc:spChg>
        <pc:spChg chg="mod">
          <ac:chgData name="Boukadoum, A. Mounir" userId="b7bd8864-7f11-4e02-955e-45bf86893dcf" providerId="ADAL" clId="{35BBE654-8919-4A39-BFDA-7B2DC5E1CF5D}" dt="2025-09-24T15:44:01.666" v="1004" actId="164"/>
          <ac:spMkLst>
            <pc:docMk/>
            <pc:sldMk cId="1450480848" sldId="395"/>
            <ac:spMk id="3" creationId="{00000000-0000-0000-0000-000000000000}"/>
          </ac:spMkLst>
        </pc:spChg>
        <pc:spChg chg="mod">
          <ac:chgData name="Boukadoum, A. Mounir" userId="b7bd8864-7f11-4e02-955e-45bf86893dcf" providerId="ADAL" clId="{35BBE654-8919-4A39-BFDA-7B2DC5E1CF5D}" dt="2025-09-24T15:49:40.166" v="1086" actId="404"/>
          <ac:spMkLst>
            <pc:docMk/>
            <pc:sldMk cId="1450480848" sldId="395"/>
            <ac:spMk id="6" creationId="{00000000-0000-0000-0000-000000000000}"/>
          </ac:spMkLst>
        </pc:spChg>
        <pc:spChg chg="mod">
          <ac:chgData name="Boukadoum, A. Mounir" userId="b7bd8864-7f11-4e02-955e-45bf86893dcf" providerId="ADAL" clId="{35BBE654-8919-4A39-BFDA-7B2DC5E1CF5D}" dt="2025-09-24T15:48:33.783" v="1081" actId="164"/>
          <ac:spMkLst>
            <pc:docMk/>
            <pc:sldMk cId="1450480848" sldId="395"/>
            <ac:spMk id="7" creationId="{00000000-0000-0000-0000-000000000000}"/>
          </ac:spMkLst>
        </pc:spChg>
        <pc:spChg chg="mod">
          <ac:chgData name="Boukadoum, A. Mounir" userId="b7bd8864-7f11-4e02-955e-45bf86893dcf" providerId="ADAL" clId="{35BBE654-8919-4A39-BFDA-7B2DC5E1CF5D}" dt="2025-09-24T15:44:16.457" v="1005" actId="164"/>
          <ac:spMkLst>
            <pc:docMk/>
            <pc:sldMk cId="1450480848" sldId="395"/>
            <ac:spMk id="8" creationId="{00000000-0000-0000-0000-000000000000}"/>
          </ac:spMkLst>
        </pc:spChg>
        <pc:spChg chg="mod">
          <ac:chgData name="Boukadoum, A. Mounir" userId="b7bd8864-7f11-4e02-955e-45bf86893dcf" providerId="ADAL" clId="{35BBE654-8919-4A39-BFDA-7B2DC5E1CF5D}" dt="2025-09-24T15:51:04.497" v="1090" actId="404"/>
          <ac:spMkLst>
            <pc:docMk/>
            <pc:sldMk cId="1450480848" sldId="395"/>
            <ac:spMk id="14" creationId="{00000000-0000-0000-0000-000000000000}"/>
          </ac:spMkLst>
        </pc:spChg>
        <pc:spChg chg="mod">
          <ac:chgData name="Boukadoum, A. Mounir" userId="b7bd8864-7f11-4e02-955e-45bf86893dcf" providerId="ADAL" clId="{35BBE654-8919-4A39-BFDA-7B2DC5E1CF5D}" dt="2025-09-24T15:50:52.295" v="1088" actId="404"/>
          <ac:spMkLst>
            <pc:docMk/>
            <pc:sldMk cId="1450480848" sldId="395"/>
            <ac:spMk id="23" creationId="{00000000-0000-0000-0000-000000000000}"/>
          </ac:spMkLst>
        </pc:spChg>
        <pc:spChg chg="mod">
          <ac:chgData name="Boukadoum, A. Mounir" userId="b7bd8864-7f11-4e02-955e-45bf86893dcf" providerId="ADAL" clId="{35BBE654-8919-4A39-BFDA-7B2DC5E1CF5D}" dt="2025-09-24T15:44:01.666" v="1004" actId="164"/>
          <ac:spMkLst>
            <pc:docMk/>
            <pc:sldMk cId="1450480848" sldId="395"/>
            <ac:spMk id="24" creationId="{00000000-0000-0000-0000-000000000000}"/>
          </ac:spMkLst>
        </pc:spChg>
        <pc:spChg chg="mod">
          <ac:chgData name="Boukadoum, A. Mounir" userId="b7bd8864-7f11-4e02-955e-45bf86893dcf" providerId="ADAL" clId="{35BBE654-8919-4A39-BFDA-7B2DC5E1CF5D}" dt="2025-09-24T15:44:16.457" v="1005" actId="164"/>
          <ac:spMkLst>
            <pc:docMk/>
            <pc:sldMk cId="1450480848" sldId="395"/>
            <ac:spMk id="25" creationId="{00000000-0000-0000-0000-000000000000}"/>
          </ac:spMkLst>
        </pc:spChg>
        <pc:spChg chg="mod">
          <ac:chgData name="Boukadoum, A. Mounir" userId="b7bd8864-7f11-4e02-955e-45bf86893dcf" providerId="ADAL" clId="{35BBE654-8919-4A39-BFDA-7B2DC5E1CF5D}" dt="2025-09-24T15:49:10.289" v="1085" actId="1076"/>
          <ac:spMkLst>
            <pc:docMk/>
            <pc:sldMk cId="1450480848" sldId="395"/>
            <ac:spMk id="28" creationId="{00000000-0000-0000-0000-000000000000}"/>
          </ac:spMkLst>
        </pc:spChg>
        <pc:spChg chg="mod">
          <ac:chgData name="Boukadoum, A. Mounir" userId="b7bd8864-7f11-4e02-955e-45bf86893dcf" providerId="ADAL" clId="{35BBE654-8919-4A39-BFDA-7B2DC5E1CF5D}" dt="2025-09-24T15:44:16.457" v="1005" actId="164"/>
          <ac:spMkLst>
            <pc:docMk/>
            <pc:sldMk cId="1450480848" sldId="395"/>
            <ac:spMk id="29" creationId="{00000000-0000-0000-0000-000000000000}"/>
          </ac:spMkLst>
        </pc:spChg>
        <pc:spChg chg="mod">
          <ac:chgData name="Boukadoum, A. Mounir" userId="b7bd8864-7f11-4e02-955e-45bf86893dcf" providerId="ADAL" clId="{35BBE654-8919-4A39-BFDA-7B2DC5E1CF5D}" dt="2025-09-24T15:44:01.666" v="1004" actId="164"/>
          <ac:spMkLst>
            <pc:docMk/>
            <pc:sldMk cId="1450480848" sldId="395"/>
            <ac:spMk id="30" creationId="{00000000-0000-0000-0000-000000000000}"/>
          </ac:spMkLst>
        </pc:spChg>
        <pc:spChg chg="mod">
          <ac:chgData name="Boukadoum, A. Mounir" userId="b7bd8864-7f11-4e02-955e-45bf86893dcf" providerId="ADAL" clId="{35BBE654-8919-4A39-BFDA-7B2DC5E1CF5D}" dt="2025-09-24T15:44:16.457" v="1005" actId="164"/>
          <ac:spMkLst>
            <pc:docMk/>
            <pc:sldMk cId="1450480848" sldId="395"/>
            <ac:spMk id="34" creationId="{00000000-0000-0000-0000-000000000000}"/>
          </ac:spMkLst>
        </pc:spChg>
        <pc:spChg chg="mod">
          <ac:chgData name="Boukadoum, A. Mounir" userId="b7bd8864-7f11-4e02-955e-45bf86893dcf" providerId="ADAL" clId="{35BBE654-8919-4A39-BFDA-7B2DC5E1CF5D}" dt="2025-09-24T15:44:01.666" v="1004" actId="164"/>
          <ac:spMkLst>
            <pc:docMk/>
            <pc:sldMk cId="1450480848" sldId="395"/>
            <ac:spMk id="36" creationId="{00000000-0000-0000-0000-000000000000}"/>
          </ac:spMkLst>
        </pc:spChg>
        <pc:spChg chg="mod">
          <ac:chgData name="Boukadoum, A. Mounir" userId="b7bd8864-7f11-4e02-955e-45bf86893dcf" providerId="ADAL" clId="{35BBE654-8919-4A39-BFDA-7B2DC5E1CF5D}" dt="2025-09-24T15:44:16.457" v="1005" actId="164"/>
          <ac:spMkLst>
            <pc:docMk/>
            <pc:sldMk cId="1450480848" sldId="395"/>
            <ac:spMk id="37" creationId="{00000000-0000-0000-0000-000000000000}"/>
          </ac:spMkLst>
        </pc:spChg>
        <pc:spChg chg="mod">
          <ac:chgData name="Boukadoum, A. Mounir" userId="b7bd8864-7f11-4e02-955e-45bf86893dcf" providerId="ADAL" clId="{35BBE654-8919-4A39-BFDA-7B2DC5E1CF5D}" dt="2025-09-24T15:44:01.666" v="1004" actId="164"/>
          <ac:spMkLst>
            <pc:docMk/>
            <pc:sldMk cId="1450480848" sldId="395"/>
            <ac:spMk id="38" creationId="{00000000-0000-0000-0000-000000000000}"/>
          </ac:spMkLst>
        </pc:spChg>
        <pc:grpChg chg="add mod">
          <ac:chgData name="Boukadoum, A. Mounir" userId="b7bd8864-7f11-4e02-955e-45bf86893dcf" providerId="ADAL" clId="{35BBE654-8919-4A39-BFDA-7B2DC5E1CF5D}" dt="2025-09-24T15:48:33.783" v="1081" actId="164"/>
          <ac:grpSpMkLst>
            <pc:docMk/>
            <pc:sldMk cId="1450480848" sldId="395"/>
            <ac:grpSpMk id="4" creationId="{CF423527-F5BD-95D8-6846-092C79CFE606}"/>
          </ac:grpSpMkLst>
        </pc:grpChg>
        <pc:grpChg chg="add mod">
          <ac:chgData name="Boukadoum, A. Mounir" userId="b7bd8864-7f11-4e02-955e-45bf86893dcf" providerId="ADAL" clId="{35BBE654-8919-4A39-BFDA-7B2DC5E1CF5D}" dt="2025-09-24T15:48:33.783" v="1081" actId="164"/>
          <ac:grpSpMkLst>
            <pc:docMk/>
            <pc:sldMk cId="1450480848" sldId="395"/>
            <ac:grpSpMk id="5" creationId="{F80882EE-8921-1BAF-D328-4CD9A00DE7D9}"/>
          </ac:grpSpMkLst>
        </pc:grpChg>
        <pc:grpChg chg="add mod">
          <ac:chgData name="Boukadoum, A. Mounir" userId="b7bd8864-7f11-4e02-955e-45bf86893dcf" providerId="ADAL" clId="{35BBE654-8919-4A39-BFDA-7B2DC5E1CF5D}" dt="2025-09-24T15:49:04.498" v="1084" actId="1076"/>
          <ac:grpSpMkLst>
            <pc:docMk/>
            <pc:sldMk cId="1450480848" sldId="395"/>
            <ac:grpSpMk id="13" creationId="{A09AD5D2-3470-A90B-D7A4-95AD665C929B}"/>
          </ac:grpSpMkLst>
        </pc:grpChg>
        <pc:picChg chg="mod">
          <ac:chgData name="Boukadoum, A. Mounir" userId="b7bd8864-7f11-4e02-955e-45bf86893dcf" providerId="ADAL" clId="{35BBE654-8919-4A39-BFDA-7B2DC5E1CF5D}" dt="2025-09-24T15:44:16.457" v="1005" actId="164"/>
          <ac:picMkLst>
            <pc:docMk/>
            <pc:sldMk cId="1450480848" sldId="395"/>
            <ac:picMk id="73" creationId="{00000000-0000-0000-0000-000000000000}"/>
          </ac:picMkLst>
        </pc:picChg>
        <pc:picChg chg="mod">
          <ac:chgData name="Boukadoum, A. Mounir" userId="b7bd8864-7f11-4e02-955e-45bf86893dcf" providerId="ADAL" clId="{35BBE654-8919-4A39-BFDA-7B2DC5E1CF5D}" dt="2025-09-24T15:44:01.666" v="1004" actId="164"/>
          <ac:picMkLst>
            <pc:docMk/>
            <pc:sldMk cId="1450480848" sldId="395"/>
            <ac:picMk id="74" creationId="{00000000-0000-0000-0000-000000000000}"/>
          </ac:picMkLst>
        </pc:picChg>
        <pc:cxnChg chg="mod">
          <ac:chgData name="Boukadoum, A. Mounir" userId="b7bd8864-7f11-4e02-955e-45bf86893dcf" providerId="ADAL" clId="{35BBE654-8919-4A39-BFDA-7B2DC5E1CF5D}" dt="2025-09-24T15:50:04.812" v="1087" actId="14100"/>
          <ac:cxnSpMkLst>
            <pc:docMk/>
            <pc:sldMk cId="1450480848" sldId="395"/>
            <ac:cxnSpMk id="10" creationId="{00000000-0000-0000-0000-000000000000}"/>
          </ac:cxnSpMkLst>
        </pc:cxnChg>
        <pc:cxnChg chg="mod">
          <ac:chgData name="Boukadoum, A. Mounir" userId="b7bd8864-7f11-4e02-955e-45bf86893dcf" providerId="ADAL" clId="{35BBE654-8919-4A39-BFDA-7B2DC5E1CF5D}" dt="2025-09-24T15:49:40.166" v="1086" actId="404"/>
          <ac:cxnSpMkLst>
            <pc:docMk/>
            <pc:sldMk cId="1450480848" sldId="395"/>
            <ac:cxnSpMk id="11" creationId="{00000000-0000-0000-0000-000000000000}"/>
          </ac:cxnSpMkLst>
        </pc:cxnChg>
        <pc:cxnChg chg="mod">
          <ac:chgData name="Boukadoum, A. Mounir" userId="b7bd8864-7f11-4e02-955e-45bf86893dcf" providerId="ADAL" clId="{35BBE654-8919-4A39-BFDA-7B2DC5E1CF5D}" dt="2025-09-24T15:51:04.497" v="1090" actId="404"/>
          <ac:cxnSpMkLst>
            <pc:docMk/>
            <pc:sldMk cId="1450480848" sldId="395"/>
            <ac:cxnSpMk id="17" creationId="{00000000-0000-0000-0000-000000000000}"/>
          </ac:cxnSpMkLst>
        </pc:cxnChg>
        <pc:cxnChg chg="mod">
          <ac:chgData name="Boukadoum, A. Mounir" userId="b7bd8864-7f11-4e02-955e-45bf86893dcf" providerId="ADAL" clId="{35BBE654-8919-4A39-BFDA-7B2DC5E1CF5D}" dt="2025-09-24T15:51:04.497" v="1090" actId="404"/>
          <ac:cxnSpMkLst>
            <pc:docMk/>
            <pc:sldMk cId="1450480848" sldId="395"/>
            <ac:cxnSpMk id="18" creationId="{00000000-0000-0000-0000-000000000000}"/>
          </ac:cxnSpMkLst>
        </pc:cxnChg>
        <pc:cxnChg chg="mod">
          <ac:chgData name="Boukadoum, A. Mounir" userId="b7bd8864-7f11-4e02-955e-45bf86893dcf" providerId="ADAL" clId="{35BBE654-8919-4A39-BFDA-7B2DC5E1CF5D}" dt="2025-09-24T15:50:52.295" v="1088" actId="404"/>
          <ac:cxnSpMkLst>
            <pc:docMk/>
            <pc:sldMk cId="1450480848" sldId="395"/>
            <ac:cxnSpMk id="26" creationId="{00000000-0000-0000-0000-000000000000}"/>
          </ac:cxnSpMkLst>
        </pc:cxnChg>
        <pc:cxnChg chg="mod">
          <ac:chgData name="Boukadoum, A. Mounir" userId="b7bd8864-7f11-4e02-955e-45bf86893dcf" providerId="ADAL" clId="{35BBE654-8919-4A39-BFDA-7B2DC5E1CF5D}" dt="2025-09-24T15:50:52.295" v="1088" actId="404"/>
          <ac:cxnSpMkLst>
            <pc:docMk/>
            <pc:sldMk cId="1450480848" sldId="395"/>
            <ac:cxnSpMk id="27" creationId="{00000000-0000-0000-0000-000000000000}"/>
          </ac:cxnSpMkLst>
        </pc:cxnChg>
        <pc:cxnChg chg="mod">
          <ac:chgData name="Boukadoum, A. Mounir" userId="b7bd8864-7f11-4e02-955e-45bf86893dcf" providerId="ADAL" clId="{35BBE654-8919-4A39-BFDA-7B2DC5E1CF5D}" dt="2025-09-24T15:49:40.166" v="1086" actId="404"/>
          <ac:cxnSpMkLst>
            <pc:docMk/>
            <pc:sldMk cId="1450480848" sldId="395"/>
            <ac:cxnSpMk id="42" creationId="{00000000-0000-0000-0000-000000000000}"/>
          </ac:cxnSpMkLst>
        </pc:cxnChg>
        <pc:cxnChg chg="mod">
          <ac:chgData name="Boukadoum, A. Mounir" userId="b7bd8864-7f11-4e02-955e-45bf86893dcf" providerId="ADAL" clId="{35BBE654-8919-4A39-BFDA-7B2DC5E1CF5D}" dt="2025-09-24T15:49:40.166" v="1086" actId="404"/>
          <ac:cxnSpMkLst>
            <pc:docMk/>
            <pc:sldMk cId="1450480848" sldId="395"/>
            <ac:cxnSpMk id="47" creationId="{00000000-0000-0000-0000-000000000000}"/>
          </ac:cxnSpMkLst>
        </pc:cxnChg>
        <pc:cxnChg chg="mod">
          <ac:chgData name="Boukadoum, A. Mounir" userId="b7bd8864-7f11-4e02-955e-45bf86893dcf" providerId="ADAL" clId="{35BBE654-8919-4A39-BFDA-7B2DC5E1CF5D}" dt="2025-09-24T15:50:52.295" v="1088" actId="404"/>
          <ac:cxnSpMkLst>
            <pc:docMk/>
            <pc:sldMk cId="1450480848" sldId="395"/>
            <ac:cxnSpMk id="52" creationId="{00000000-0000-0000-0000-000000000000}"/>
          </ac:cxnSpMkLst>
        </pc:cxnChg>
        <pc:cxnChg chg="mod">
          <ac:chgData name="Boukadoum, A. Mounir" userId="b7bd8864-7f11-4e02-955e-45bf86893dcf" providerId="ADAL" clId="{35BBE654-8919-4A39-BFDA-7B2DC5E1CF5D}" dt="2025-09-24T15:50:52.295" v="1088" actId="404"/>
          <ac:cxnSpMkLst>
            <pc:docMk/>
            <pc:sldMk cId="1450480848" sldId="395"/>
            <ac:cxnSpMk id="56" creationId="{00000000-0000-0000-0000-000000000000}"/>
          </ac:cxnSpMkLst>
        </pc:cxnChg>
        <pc:cxnChg chg="mod">
          <ac:chgData name="Boukadoum, A. Mounir" userId="b7bd8864-7f11-4e02-955e-45bf86893dcf" providerId="ADAL" clId="{35BBE654-8919-4A39-BFDA-7B2DC5E1CF5D}" dt="2025-09-24T15:51:04.497" v="1090" actId="404"/>
          <ac:cxnSpMkLst>
            <pc:docMk/>
            <pc:sldMk cId="1450480848" sldId="395"/>
            <ac:cxnSpMk id="61" creationId="{00000000-0000-0000-0000-000000000000}"/>
          </ac:cxnSpMkLst>
        </pc:cxnChg>
        <pc:cxnChg chg="mod">
          <ac:chgData name="Boukadoum, A. Mounir" userId="b7bd8864-7f11-4e02-955e-45bf86893dcf" providerId="ADAL" clId="{35BBE654-8919-4A39-BFDA-7B2DC5E1CF5D}" dt="2025-09-24T15:51:04.497" v="1090" actId="404"/>
          <ac:cxnSpMkLst>
            <pc:docMk/>
            <pc:sldMk cId="1450480848" sldId="395"/>
            <ac:cxnSpMk id="67" creationId="{00000000-0000-0000-0000-000000000000}"/>
          </ac:cxnSpMkLst>
        </pc:cxnChg>
      </pc:sldChg>
      <pc:sldChg chg="add del">
        <pc:chgData name="Boukadoum, A. Mounir" userId="b7bd8864-7f11-4e02-955e-45bf86893dcf" providerId="ADAL" clId="{35BBE654-8919-4A39-BFDA-7B2DC5E1CF5D}" dt="2025-09-24T16:17:15.217" v="1914" actId="47"/>
        <pc:sldMkLst>
          <pc:docMk/>
          <pc:sldMk cId="2291608264" sldId="402"/>
        </pc:sldMkLst>
      </pc:sldChg>
    </pc:docChg>
  </pc:docChgLst>
  <pc:docChgLst>
    <pc:chgData name="Boukadoum, A. Mounir" userId="b7bd8864-7f11-4e02-955e-45bf86893dcf" providerId="ADAL" clId="{0FFDDA4F-9573-4518-ACB0-7A5F52302B73}"/>
    <pc:docChg chg="undo custSel modSld modMainMaster modNotesMaster">
      <pc:chgData name="Boukadoum, A. Mounir" userId="b7bd8864-7f11-4e02-955e-45bf86893dcf" providerId="ADAL" clId="{0FFDDA4F-9573-4518-ACB0-7A5F52302B73}" dt="2021-10-05T19:50:23.703" v="1438" actId="6549"/>
      <pc:docMkLst>
        <pc:docMk/>
      </pc:docMkLst>
      <pc:sldChg chg="modSp">
        <pc:chgData name="Boukadoum, A. Mounir" userId="b7bd8864-7f11-4e02-955e-45bf86893dcf" providerId="ADAL" clId="{0FFDDA4F-9573-4518-ACB0-7A5F52302B73}" dt="2021-09-29T19:31:47.370" v="0"/>
        <pc:sldMkLst>
          <pc:docMk/>
          <pc:sldMk cId="3048197260" sldId="340"/>
        </pc:sldMkLst>
      </pc:sldChg>
      <pc:sldChg chg="addSp delSp modSp mod">
        <pc:chgData name="Boukadoum, A. Mounir" userId="b7bd8864-7f11-4e02-955e-45bf86893dcf" providerId="ADAL" clId="{0FFDDA4F-9573-4518-ACB0-7A5F52302B73}" dt="2021-10-05T16:32:02.992" v="554" actId="207"/>
        <pc:sldMkLst>
          <pc:docMk/>
          <pc:sldMk cId="2823926947" sldId="370"/>
        </pc:sldMkLst>
      </pc:sldChg>
      <pc:sldChg chg="addSp modSp mod modNotes">
        <pc:chgData name="Boukadoum, A. Mounir" userId="b7bd8864-7f11-4e02-955e-45bf86893dcf" providerId="ADAL" clId="{0FFDDA4F-9573-4518-ACB0-7A5F52302B73}" dt="2021-10-05T19:50:23.703" v="1438" actId="6549"/>
        <pc:sldMkLst>
          <pc:docMk/>
          <pc:sldMk cId="4288824091" sldId="371"/>
        </pc:sldMkLst>
      </pc:sldChg>
      <pc:sldChg chg="modSp">
        <pc:chgData name="Boukadoum, A. Mounir" userId="b7bd8864-7f11-4e02-955e-45bf86893dcf" providerId="ADAL" clId="{0FFDDA4F-9573-4518-ACB0-7A5F52302B73}" dt="2021-09-29T19:31:47.370" v="0"/>
        <pc:sldMkLst>
          <pc:docMk/>
          <pc:sldMk cId="1526014363" sldId="372"/>
        </pc:sldMkLst>
      </pc:sldChg>
      <pc:sldChg chg="modSp mod">
        <pc:chgData name="Boukadoum, A. Mounir" userId="b7bd8864-7f11-4e02-955e-45bf86893dcf" providerId="ADAL" clId="{0FFDDA4F-9573-4518-ACB0-7A5F52302B73}" dt="2021-10-05T17:46:55.335" v="883" actId="207"/>
        <pc:sldMkLst>
          <pc:docMk/>
          <pc:sldMk cId="67200432" sldId="373"/>
        </pc:sldMkLst>
      </pc:sldChg>
      <pc:sldChg chg="modSp mod">
        <pc:chgData name="Boukadoum, A. Mounir" userId="b7bd8864-7f11-4e02-955e-45bf86893dcf" providerId="ADAL" clId="{0FFDDA4F-9573-4518-ACB0-7A5F52302B73}" dt="2021-10-05T17:47:14.728" v="902" actId="6549"/>
        <pc:sldMkLst>
          <pc:docMk/>
          <pc:sldMk cId="580226552" sldId="374"/>
        </pc:sldMkLst>
      </pc:sldChg>
      <pc:sldChg chg="modSp mod">
        <pc:chgData name="Boukadoum, A. Mounir" userId="b7bd8864-7f11-4e02-955e-45bf86893dcf" providerId="ADAL" clId="{0FFDDA4F-9573-4518-ACB0-7A5F52302B73}" dt="2021-10-05T17:47:23.671" v="903" actId="207"/>
        <pc:sldMkLst>
          <pc:docMk/>
          <pc:sldMk cId="4207457277" sldId="375"/>
        </pc:sldMkLst>
      </pc:sldChg>
      <pc:sldChg chg="modSp mod">
        <pc:chgData name="Boukadoum, A. Mounir" userId="b7bd8864-7f11-4e02-955e-45bf86893dcf" providerId="ADAL" clId="{0FFDDA4F-9573-4518-ACB0-7A5F52302B73}" dt="2021-10-05T17:47:30.014" v="904" actId="207"/>
        <pc:sldMkLst>
          <pc:docMk/>
          <pc:sldMk cId="1466876819" sldId="376"/>
        </pc:sldMkLst>
      </pc:sldChg>
      <pc:sldChg chg="modSp mod">
        <pc:chgData name="Boukadoum, A. Mounir" userId="b7bd8864-7f11-4e02-955e-45bf86893dcf" providerId="ADAL" clId="{0FFDDA4F-9573-4518-ACB0-7A5F52302B73}" dt="2021-10-05T17:48:21.141" v="938" actId="1076"/>
        <pc:sldMkLst>
          <pc:docMk/>
          <pc:sldMk cId="4021032008" sldId="377"/>
        </pc:sldMkLst>
      </pc:sldChg>
      <pc:sldChg chg="modSp mod">
        <pc:chgData name="Boukadoum, A. Mounir" userId="b7bd8864-7f11-4e02-955e-45bf86893dcf" providerId="ADAL" clId="{0FFDDA4F-9573-4518-ACB0-7A5F52302B73}" dt="2021-10-05T17:49:55.180" v="974" actId="114"/>
        <pc:sldMkLst>
          <pc:docMk/>
          <pc:sldMk cId="986966674" sldId="378"/>
        </pc:sldMkLst>
      </pc:sldChg>
      <pc:sldChg chg="modSp mod">
        <pc:chgData name="Boukadoum, A. Mounir" userId="b7bd8864-7f11-4e02-955e-45bf86893dcf" providerId="ADAL" clId="{0FFDDA4F-9573-4518-ACB0-7A5F52302B73}" dt="2021-10-05T17:50:11.304" v="987" actId="207"/>
        <pc:sldMkLst>
          <pc:docMk/>
          <pc:sldMk cId="3184848136" sldId="379"/>
        </pc:sldMkLst>
      </pc:sldChg>
      <pc:sldChg chg="modSp mod modNotes">
        <pc:chgData name="Boukadoum, A. Mounir" userId="b7bd8864-7f11-4e02-955e-45bf86893dcf" providerId="ADAL" clId="{0FFDDA4F-9573-4518-ACB0-7A5F52302B73}" dt="2021-10-05T17:52:21.951" v="1156" actId="1076"/>
        <pc:sldMkLst>
          <pc:docMk/>
          <pc:sldMk cId="510217664" sldId="380"/>
        </pc:sldMkLst>
      </pc:sldChg>
      <pc:sldChg chg="modSp">
        <pc:chgData name="Boukadoum, A. Mounir" userId="b7bd8864-7f11-4e02-955e-45bf86893dcf" providerId="ADAL" clId="{0FFDDA4F-9573-4518-ACB0-7A5F52302B73}" dt="2021-09-29T19:31:47.370" v="0"/>
        <pc:sldMkLst>
          <pc:docMk/>
          <pc:sldMk cId="4172547467" sldId="381"/>
        </pc:sldMkLst>
      </pc:sldChg>
      <pc:sldChg chg="modSp mod">
        <pc:chgData name="Boukadoum, A. Mounir" userId="b7bd8864-7f11-4e02-955e-45bf86893dcf" providerId="ADAL" clId="{0FFDDA4F-9573-4518-ACB0-7A5F52302B73}" dt="2021-10-05T17:59:44.597" v="1383" actId="948"/>
        <pc:sldMkLst>
          <pc:docMk/>
          <pc:sldMk cId="1679846809" sldId="382"/>
        </pc:sldMkLst>
      </pc:sldChg>
      <pc:sldChg chg="modSp mod">
        <pc:chgData name="Boukadoum, A. Mounir" userId="b7bd8864-7f11-4e02-955e-45bf86893dcf" providerId="ADAL" clId="{0FFDDA4F-9573-4518-ACB0-7A5F52302B73}" dt="2021-10-05T17:52:42.413" v="1157" actId="207"/>
        <pc:sldMkLst>
          <pc:docMk/>
          <pc:sldMk cId="3969265621" sldId="383"/>
        </pc:sldMkLst>
      </pc:sldChg>
      <pc:sldChg chg="modSp mod">
        <pc:chgData name="Boukadoum, A. Mounir" userId="b7bd8864-7f11-4e02-955e-45bf86893dcf" providerId="ADAL" clId="{0FFDDA4F-9573-4518-ACB0-7A5F52302B73}" dt="2021-10-05T17:59:54.223" v="1384" actId="207"/>
        <pc:sldMkLst>
          <pc:docMk/>
          <pc:sldMk cId="3785770743" sldId="384"/>
        </pc:sldMkLst>
      </pc:sldChg>
      <pc:sldChg chg="modSp mod">
        <pc:chgData name="Boukadoum, A. Mounir" userId="b7bd8864-7f11-4e02-955e-45bf86893dcf" providerId="ADAL" clId="{0FFDDA4F-9573-4518-ACB0-7A5F52302B73}" dt="2021-10-05T18:02:05.051" v="1429" actId="5793"/>
        <pc:sldMkLst>
          <pc:docMk/>
          <pc:sldMk cId="1171897974" sldId="385"/>
        </pc:sldMkLst>
      </pc:sldChg>
      <pc:sldChg chg="addSp delSp modSp mod">
        <pc:chgData name="Boukadoum, A. Mounir" userId="b7bd8864-7f11-4e02-955e-45bf86893dcf" providerId="ADAL" clId="{0FFDDA4F-9573-4518-ACB0-7A5F52302B73}" dt="2021-10-05T17:37:21.780" v="612" actId="207"/>
        <pc:sldMkLst>
          <pc:docMk/>
          <pc:sldMk cId="738676029" sldId="387"/>
        </pc:sldMkLst>
      </pc:sldChg>
      <pc:sldChg chg="modSp mod">
        <pc:chgData name="Boukadoum, A. Mounir" userId="b7bd8864-7f11-4e02-955e-45bf86893dcf" providerId="ADAL" clId="{0FFDDA4F-9573-4518-ACB0-7A5F52302B73}" dt="2021-10-05T17:40:25.695" v="724" actId="20577"/>
        <pc:sldMkLst>
          <pc:docMk/>
          <pc:sldMk cId="543546280" sldId="388"/>
        </pc:sldMkLst>
      </pc:sldChg>
      <pc:sldChg chg="modSp mod modNotes">
        <pc:chgData name="Boukadoum, A. Mounir" userId="b7bd8864-7f11-4e02-955e-45bf86893dcf" providerId="ADAL" clId="{0FFDDA4F-9573-4518-ACB0-7A5F52302B73}" dt="2021-10-05T17:40:46.721" v="729" actId="20577"/>
        <pc:sldMkLst>
          <pc:docMk/>
          <pc:sldMk cId="3456768342" sldId="390"/>
        </pc:sldMkLst>
      </pc:sldChg>
      <pc:sldChg chg="modSp mod">
        <pc:chgData name="Boukadoum, A. Mounir" userId="b7bd8864-7f11-4e02-955e-45bf86893dcf" providerId="ADAL" clId="{0FFDDA4F-9573-4518-ACB0-7A5F52302B73}" dt="2021-10-05T16:32:16.680" v="557" actId="207"/>
        <pc:sldMkLst>
          <pc:docMk/>
          <pc:sldMk cId="4290231227" sldId="391"/>
        </pc:sldMkLst>
      </pc:sldChg>
      <pc:sldChg chg="modSp mod">
        <pc:chgData name="Boukadoum, A. Mounir" userId="b7bd8864-7f11-4e02-955e-45bf86893dcf" providerId="ADAL" clId="{0FFDDA4F-9573-4518-ACB0-7A5F52302B73}" dt="2021-10-05T16:32:29.450" v="559" actId="6549"/>
        <pc:sldMkLst>
          <pc:docMk/>
          <pc:sldMk cId="2358825365" sldId="392"/>
        </pc:sldMkLst>
      </pc:sldChg>
      <pc:sldChg chg="modSp mod">
        <pc:chgData name="Boukadoum, A. Mounir" userId="b7bd8864-7f11-4e02-955e-45bf86893dcf" providerId="ADAL" clId="{0FFDDA4F-9573-4518-ACB0-7A5F52302B73}" dt="2021-10-05T16:32:57.476" v="562" actId="404"/>
        <pc:sldMkLst>
          <pc:docMk/>
          <pc:sldMk cId="2262376434" sldId="394"/>
        </pc:sldMkLst>
      </pc:sldChg>
      <pc:sldChg chg="modSp mod">
        <pc:chgData name="Boukadoum, A. Mounir" userId="b7bd8864-7f11-4e02-955e-45bf86893dcf" providerId="ADAL" clId="{0FFDDA4F-9573-4518-ACB0-7A5F52302B73}" dt="2021-10-05T16:33:54.556" v="602" actId="207"/>
        <pc:sldMkLst>
          <pc:docMk/>
          <pc:sldMk cId="1450480848" sldId="395"/>
        </pc:sldMkLst>
      </pc:sldChg>
      <pc:sldChg chg="modSp mod modNotes">
        <pc:chgData name="Boukadoum, A. Mounir" userId="b7bd8864-7f11-4e02-955e-45bf86893dcf" providerId="ADAL" clId="{0FFDDA4F-9573-4518-ACB0-7A5F52302B73}" dt="2021-10-05T17:52:55.466" v="1160" actId="207"/>
        <pc:sldMkLst>
          <pc:docMk/>
          <pc:sldMk cId="5121173" sldId="396"/>
        </pc:sldMkLst>
      </pc:sldChg>
      <pc:sldChg chg="modSp mod">
        <pc:chgData name="Boukadoum, A. Mounir" userId="b7bd8864-7f11-4e02-955e-45bf86893dcf" providerId="ADAL" clId="{0FFDDA4F-9573-4518-ACB0-7A5F52302B73}" dt="2021-10-05T17:53:36.775" v="1192" actId="6549"/>
        <pc:sldMkLst>
          <pc:docMk/>
          <pc:sldMk cId="532118818" sldId="397"/>
        </pc:sldMkLst>
      </pc:sldChg>
      <pc:sldChg chg="modSp mod">
        <pc:chgData name="Boukadoum, A. Mounir" userId="b7bd8864-7f11-4e02-955e-45bf86893dcf" providerId="ADAL" clId="{0FFDDA4F-9573-4518-ACB0-7A5F52302B73}" dt="2021-10-05T18:00:59.292" v="1394" actId="207"/>
        <pc:sldMkLst>
          <pc:docMk/>
          <pc:sldMk cId="3125684475" sldId="398"/>
        </pc:sldMkLst>
      </pc:sldChg>
      <pc:sldChg chg="modSp mod">
        <pc:chgData name="Boukadoum, A. Mounir" userId="b7bd8864-7f11-4e02-955e-45bf86893dcf" providerId="ADAL" clId="{0FFDDA4F-9573-4518-ACB0-7A5F52302B73}" dt="2021-10-05T18:01:06.745" v="1397" actId="207"/>
        <pc:sldMkLst>
          <pc:docMk/>
          <pc:sldMk cId="1623056816" sldId="401"/>
        </pc:sldMkLst>
      </pc:sldChg>
      <pc:sldChg chg="modSp mod">
        <pc:chgData name="Boukadoum, A. Mounir" userId="b7bd8864-7f11-4e02-955e-45bf86893dcf" providerId="ADAL" clId="{0FFDDA4F-9573-4518-ACB0-7A5F52302B73}" dt="2021-10-05T17:42:53.381" v="758" actId="14100"/>
        <pc:sldMkLst>
          <pc:docMk/>
          <pc:sldMk cId="2291608264" sldId="402"/>
        </pc:sldMkLst>
      </pc:sldChg>
      <pc:sldChg chg="modSp">
        <pc:chgData name="Boukadoum, A. Mounir" userId="b7bd8864-7f11-4e02-955e-45bf86893dcf" providerId="ADAL" clId="{0FFDDA4F-9573-4518-ACB0-7A5F52302B73}" dt="2021-09-29T19:31:47.370" v="0"/>
        <pc:sldMkLst>
          <pc:docMk/>
          <pc:sldMk cId="2552772309" sldId="403"/>
        </pc:sldMkLst>
      </pc:sldChg>
      <pc:sldChg chg="modSp">
        <pc:chgData name="Boukadoum, A. Mounir" userId="b7bd8864-7f11-4e02-955e-45bf86893dcf" providerId="ADAL" clId="{0FFDDA4F-9573-4518-ACB0-7A5F52302B73}" dt="2021-09-29T19:31:47.370" v="0"/>
        <pc:sldMkLst>
          <pc:docMk/>
          <pc:sldMk cId="3746659126" sldId="404"/>
        </pc:sldMkLst>
      </pc:sldChg>
      <pc:sldChg chg="addSp modSp mod">
        <pc:chgData name="Boukadoum, A. Mounir" userId="b7bd8864-7f11-4e02-955e-45bf86893dcf" providerId="ADAL" clId="{0FFDDA4F-9573-4518-ACB0-7A5F52302B73}" dt="2021-10-05T17:46:14.136" v="881" actId="20577"/>
        <pc:sldMkLst>
          <pc:docMk/>
          <pc:sldMk cId="2594721621" sldId="405"/>
        </pc:sldMkLst>
      </pc:sldChg>
      <pc:sldChg chg="modSp mod">
        <pc:chgData name="Boukadoum, A. Mounir" userId="b7bd8864-7f11-4e02-955e-45bf86893dcf" providerId="ADAL" clId="{0FFDDA4F-9573-4518-ACB0-7A5F52302B73}" dt="2021-10-05T17:55:23.537" v="1218" actId="14100"/>
        <pc:sldMkLst>
          <pc:docMk/>
          <pc:sldMk cId="1166042272" sldId="406"/>
        </pc:sldMkLst>
      </pc:sldChg>
      <pc:sldChg chg="modSp mod">
        <pc:chgData name="Boukadoum, A. Mounir" userId="b7bd8864-7f11-4e02-955e-45bf86893dcf" providerId="ADAL" clId="{0FFDDA4F-9573-4518-ACB0-7A5F52302B73}" dt="2021-10-05T17:56:45.457" v="1227" actId="403"/>
        <pc:sldMkLst>
          <pc:docMk/>
          <pc:sldMk cId="3167004445" sldId="407"/>
        </pc:sldMkLst>
      </pc:sldChg>
      <pc:sldChg chg="modSp mod">
        <pc:chgData name="Boukadoum, A. Mounir" userId="b7bd8864-7f11-4e02-955e-45bf86893dcf" providerId="ADAL" clId="{0FFDDA4F-9573-4518-ACB0-7A5F52302B73}" dt="2021-10-05T17:57:14.844" v="1229" actId="1076"/>
        <pc:sldMkLst>
          <pc:docMk/>
          <pc:sldMk cId="1953738221" sldId="408"/>
        </pc:sldMkLst>
      </pc:sldChg>
      <pc:sldChg chg="modSp mod">
        <pc:chgData name="Boukadoum, A. Mounir" userId="b7bd8864-7f11-4e02-955e-45bf86893dcf" providerId="ADAL" clId="{0FFDDA4F-9573-4518-ACB0-7A5F52302B73}" dt="2021-10-05T18:00:52.212" v="1393" actId="207"/>
        <pc:sldMkLst>
          <pc:docMk/>
          <pc:sldMk cId="3673778411" sldId="409"/>
        </pc:sldMkLst>
      </pc:sldChg>
      <pc:sldChg chg="modSp mod">
        <pc:chgData name="Boukadoum, A. Mounir" userId="b7bd8864-7f11-4e02-955e-45bf86893dcf" providerId="ADAL" clId="{0FFDDA4F-9573-4518-ACB0-7A5F52302B73}" dt="2021-10-05T17:49:30.400" v="961" actId="1076"/>
        <pc:sldMkLst>
          <pc:docMk/>
          <pc:sldMk cId="3786699936" sldId="410"/>
        </pc:sldMkLst>
      </pc:sldChg>
      <pc:sldChg chg="modSp mod modNotes">
        <pc:chgData name="Boukadoum, A. Mounir" userId="b7bd8864-7f11-4e02-955e-45bf86893dcf" providerId="ADAL" clId="{0FFDDA4F-9573-4518-ACB0-7A5F52302B73}" dt="2021-10-05T18:01:13.692" v="1398" actId="207"/>
        <pc:sldMkLst>
          <pc:docMk/>
          <pc:sldMk cId="989114614" sldId="411"/>
        </pc:sldMkLst>
      </pc:sldChg>
      <pc:sldChg chg="modSp">
        <pc:chgData name="Boukadoum, A. Mounir" userId="b7bd8864-7f11-4e02-955e-45bf86893dcf" providerId="ADAL" clId="{0FFDDA4F-9573-4518-ACB0-7A5F52302B73}" dt="2021-09-29T19:31:47.370" v="0"/>
        <pc:sldMkLst>
          <pc:docMk/>
          <pc:sldMk cId="842194870" sldId="412"/>
        </pc:sldMkLst>
      </pc:sldChg>
      <pc:sldChg chg="modSp mod">
        <pc:chgData name="Boukadoum, A. Mounir" userId="b7bd8864-7f11-4e02-955e-45bf86893dcf" providerId="ADAL" clId="{0FFDDA4F-9573-4518-ACB0-7A5F52302B73}" dt="2021-10-05T18:00:27.385" v="1387" actId="207"/>
        <pc:sldMkLst>
          <pc:docMk/>
          <pc:sldMk cId="959544478" sldId="413"/>
        </pc:sldMkLst>
      </pc:sldChg>
      <pc:sldChg chg="modSp mod">
        <pc:chgData name="Boukadoum, A. Mounir" userId="b7bd8864-7f11-4e02-955e-45bf86893dcf" providerId="ADAL" clId="{0FFDDA4F-9573-4518-ACB0-7A5F52302B73}" dt="2021-10-05T18:00:34.014" v="1388" actId="207"/>
        <pc:sldMkLst>
          <pc:docMk/>
          <pc:sldMk cId="554302800" sldId="414"/>
        </pc:sldMkLst>
      </pc:sldChg>
      <pc:sldChg chg="modSp mod">
        <pc:chgData name="Boukadoum, A. Mounir" userId="b7bd8864-7f11-4e02-955e-45bf86893dcf" providerId="ADAL" clId="{0FFDDA4F-9573-4518-ACB0-7A5F52302B73}" dt="2021-10-05T18:00:46.086" v="1392" actId="20577"/>
        <pc:sldMkLst>
          <pc:docMk/>
          <pc:sldMk cId="1671581029" sldId="415"/>
        </pc:sldMkLst>
      </pc:sldChg>
      <pc:sldChg chg="modSp mod modNotes">
        <pc:chgData name="Boukadoum, A. Mounir" userId="b7bd8864-7f11-4e02-955e-45bf86893dcf" providerId="ADAL" clId="{0FFDDA4F-9573-4518-ACB0-7A5F52302B73}" dt="2021-10-05T18:00:18.527" v="1385" actId="207"/>
        <pc:sldMkLst>
          <pc:docMk/>
          <pc:sldMk cId="3553385250" sldId="417"/>
        </pc:sldMkLst>
      </pc:sldChg>
      <pc:sldChg chg="modSp">
        <pc:chgData name="Boukadoum, A. Mounir" userId="b7bd8864-7f11-4e02-955e-45bf86893dcf" providerId="ADAL" clId="{0FFDDA4F-9573-4518-ACB0-7A5F52302B73}" dt="2021-09-29T19:31:47.370" v="0"/>
        <pc:sldMkLst>
          <pc:docMk/>
          <pc:sldMk cId="321951761" sldId="418"/>
        </pc:sldMkLst>
      </pc:sldChg>
      <pc:sldChg chg="modSp mod">
        <pc:chgData name="Boukadoum, A. Mounir" userId="b7bd8864-7f11-4e02-955e-45bf86893dcf" providerId="ADAL" clId="{0FFDDA4F-9573-4518-ACB0-7A5F52302B73}" dt="2021-10-05T18:01:19.597" v="1399" actId="207"/>
        <pc:sldMkLst>
          <pc:docMk/>
          <pc:sldMk cId="2353469258" sldId="419"/>
        </pc:sldMkLst>
      </pc:sldChg>
      <pc:sldChg chg="modSp mod">
        <pc:chgData name="Boukadoum, A. Mounir" userId="b7bd8864-7f11-4e02-955e-45bf86893dcf" providerId="ADAL" clId="{0FFDDA4F-9573-4518-ACB0-7A5F52302B73}" dt="2021-10-05T18:01:45.927" v="1415" actId="6549"/>
        <pc:sldMkLst>
          <pc:docMk/>
          <pc:sldMk cId="3941864626" sldId="420"/>
        </pc:sldMkLst>
      </pc:sldChg>
      <pc:sldMasterChg chg="modSp modSldLayout">
        <pc:chgData name="Boukadoum, A. Mounir" userId="b7bd8864-7f11-4e02-955e-45bf86893dcf" providerId="ADAL" clId="{0FFDDA4F-9573-4518-ACB0-7A5F52302B73}" dt="2021-09-29T19:31:47.370" v="0"/>
        <pc:sldMasterMkLst>
          <pc:docMk/>
          <pc:sldMasterMk cId="0" sldId="2147483648"/>
        </pc:sldMasterMkLst>
        <pc:sldLayoutChg chg="modSp">
          <pc:chgData name="Boukadoum, A. Mounir" userId="b7bd8864-7f11-4e02-955e-45bf86893dcf" providerId="ADAL" clId="{0FFDDA4F-9573-4518-ACB0-7A5F52302B73}" dt="2021-09-29T19:31:47.370" v="0"/>
          <pc:sldLayoutMkLst>
            <pc:docMk/>
            <pc:sldMasterMk cId="0" sldId="2147483648"/>
            <pc:sldLayoutMk cId="2833178298" sldId="2147483685"/>
          </pc:sldLayoutMkLst>
        </pc:sldLayoutChg>
        <pc:sldLayoutChg chg="modSp">
          <pc:chgData name="Boukadoum, A. Mounir" userId="b7bd8864-7f11-4e02-955e-45bf86893dcf" providerId="ADAL" clId="{0FFDDA4F-9573-4518-ACB0-7A5F52302B73}" dt="2021-09-29T19:31:47.370" v="0"/>
          <pc:sldLayoutMkLst>
            <pc:docMk/>
            <pc:sldMasterMk cId="0" sldId="2147483648"/>
            <pc:sldLayoutMk cId="279524530" sldId="2147483687"/>
          </pc:sldLayoutMkLst>
        </pc:sldLayoutChg>
        <pc:sldLayoutChg chg="modSp">
          <pc:chgData name="Boukadoum, A. Mounir" userId="b7bd8864-7f11-4e02-955e-45bf86893dcf" providerId="ADAL" clId="{0FFDDA4F-9573-4518-ACB0-7A5F52302B73}" dt="2021-09-29T19:31:47.370" v="0"/>
          <pc:sldLayoutMkLst>
            <pc:docMk/>
            <pc:sldMasterMk cId="0" sldId="2147483648"/>
            <pc:sldLayoutMk cId="1216453561" sldId="2147483688"/>
          </pc:sldLayoutMkLst>
        </pc:sldLayoutChg>
        <pc:sldLayoutChg chg="modSp">
          <pc:chgData name="Boukadoum, A. Mounir" userId="b7bd8864-7f11-4e02-955e-45bf86893dcf" providerId="ADAL" clId="{0FFDDA4F-9573-4518-ACB0-7A5F52302B73}" dt="2021-09-29T19:31:47.370" v="0"/>
          <pc:sldLayoutMkLst>
            <pc:docMk/>
            <pc:sldMasterMk cId="0" sldId="2147483648"/>
            <pc:sldLayoutMk cId="3409325048" sldId="2147483689"/>
          </pc:sldLayoutMkLst>
        </pc:sldLayoutChg>
        <pc:sldLayoutChg chg="modSp">
          <pc:chgData name="Boukadoum, A. Mounir" userId="b7bd8864-7f11-4e02-955e-45bf86893dcf" providerId="ADAL" clId="{0FFDDA4F-9573-4518-ACB0-7A5F52302B73}" dt="2021-09-29T19:31:47.370" v="0"/>
          <pc:sldLayoutMkLst>
            <pc:docMk/>
            <pc:sldMasterMk cId="0" sldId="2147483648"/>
            <pc:sldLayoutMk cId="405396067" sldId="2147483692"/>
          </pc:sldLayoutMkLst>
        </pc:sldLayoutChg>
        <pc:sldLayoutChg chg="modSp">
          <pc:chgData name="Boukadoum, A. Mounir" userId="b7bd8864-7f11-4e02-955e-45bf86893dcf" providerId="ADAL" clId="{0FFDDA4F-9573-4518-ACB0-7A5F52302B73}" dt="2021-09-29T19:31:47.370" v="0"/>
          <pc:sldLayoutMkLst>
            <pc:docMk/>
            <pc:sldMasterMk cId="0" sldId="2147483648"/>
            <pc:sldLayoutMk cId="3793241891" sldId="2147483693"/>
          </pc:sldLayoutMkLst>
        </pc:sldLayoutChg>
        <pc:sldLayoutChg chg="modSp">
          <pc:chgData name="Boukadoum, A. Mounir" userId="b7bd8864-7f11-4e02-955e-45bf86893dcf" providerId="ADAL" clId="{0FFDDA4F-9573-4518-ACB0-7A5F52302B73}" dt="2021-09-29T19:31:47.370" v="0"/>
          <pc:sldLayoutMkLst>
            <pc:docMk/>
            <pc:sldMasterMk cId="0" sldId="2147483648"/>
            <pc:sldLayoutMk cId="3927373096" sldId="2147483695"/>
          </pc:sldLayoutMkLst>
        </pc:sldLayoutChg>
        <pc:sldLayoutChg chg="modSp">
          <pc:chgData name="Boukadoum, A. Mounir" userId="b7bd8864-7f11-4e02-955e-45bf86893dcf" providerId="ADAL" clId="{0FFDDA4F-9573-4518-ACB0-7A5F52302B73}" dt="2021-09-29T19:31:47.370" v="0"/>
          <pc:sldLayoutMkLst>
            <pc:docMk/>
            <pc:sldMasterMk cId="0" sldId="2147483648"/>
            <pc:sldLayoutMk cId="3597322180" sldId="2147483708"/>
          </pc:sldLayoutMkLst>
        </pc:sldLayoutChg>
      </pc:sldMasterChg>
      <pc:sldMasterChg chg="modSp modSldLayout">
        <pc:chgData name="Boukadoum, A. Mounir" userId="b7bd8864-7f11-4e02-955e-45bf86893dcf" providerId="ADAL" clId="{0FFDDA4F-9573-4518-ACB0-7A5F52302B73}" dt="2021-09-29T19:31:47.370" v="0"/>
        <pc:sldMasterMkLst>
          <pc:docMk/>
          <pc:sldMasterMk cId="3605189493" sldId="2147483709"/>
        </pc:sldMasterMkLst>
        <pc:sldLayoutChg chg="modSp">
          <pc:chgData name="Boukadoum, A. Mounir" userId="b7bd8864-7f11-4e02-955e-45bf86893dcf" providerId="ADAL" clId="{0FFDDA4F-9573-4518-ACB0-7A5F52302B73}" dt="2021-09-29T19:31:47.370" v="0"/>
          <pc:sldLayoutMkLst>
            <pc:docMk/>
            <pc:sldMasterMk cId="3605189493" sldId="2147483709"/>
            <pc:sldLayoutMk cId="656245156" sldId="2147483710"/>
          </pc:sldLayoutMkLst>
        </pc:sldLayoutChg>
        <pc:sldLayoutChg chg="modSp">
          <pc:chgData name="Boukadoum, A. Mounir" userId="b7bd8864-7f11-4e02-955e-45bf86893dcf" providerId="ADAL" clId="{0FFDDA4F-9573-4518-ACB0-7A5F52302B73}" dt="2021-09-29T19:31:47.370" v="0"/>
          <pc:sldLayoutMkLst>
            <pc:docMk/>
            <pc:sldMasterMk cId="3605189493" sldId="2147483709"/>
            <pc:sldLayoutMk cId="1062315765" sldId="2147483711"/>
          </pc:sldLayoutMkLst>
        </pc:sldLayoutChg>
        <pc:sldLayoutChg chg="modSp">
          <pc:chgData name="Boukadoum, A. Mounir" userId="b7bd8864-7f11-4e02-955e-45bf86893dcf" providerId="ADAL" clId="{0FFDDA4F-9573-4518-ACB0-7A5F52302B73}" dt="2021-09-29T19:31:47.370" v="0"/>
          <pc:sldLayoutMkLst>
            <pc:docMk/>
            <pc:sldMasterMk cId="3605189493" sldId="2147483709"/>
            <pc:sldLayoutMk cId="3106225746" sldId="2147483712"/>
          </pc:sldLayoutMkLst>
        </pc:sldLayoutChg>
        <pc:sldLayoutChg chg="modSp">
          <pc:chgData name="Boukadoum, A. Mounir" userId="b7bd8864-7f11-4e02-955e-45bf86893dcf" providerId="ADAL" clId="{0FFDDA4F-9573-4518-ACB0-7A5F52302B73}" dt="2021-09-29T19:31:47.370" v="0"/>
          <pc:sldLayoutMkLst>
            <pc:docMk/>
            <pc:sldMasterMk cId="3605189493" sldId="2147483709"/>
            <pc:sldLayoutMk cId="40930642" sldId="2147483713"/>
          </pc:sldLayoutMkLst>
        </pc:sldLayoutChg>
        <pc:sldLayoutChg chg="modSp">
          <pc:chgData name="Boukadoum, A. Mounir" userId="b7bd8864-7f11-4e02-955e-45bf86893dcf" providerId="ADAL" clId="{0FFDDA4F-9573-4518-ACB0-7A5F52302B73}" dt="2021-09-29T19:31:47.370" v="0"/>
          <pc:sldLayoutMkLst>
            <pc:docMk/>
            <pc:sldMasterMk cId="3605189493" sldId="2147483709"/>
            <pc:sldLayoutMk cId="3609303307" sldId="2147483714"/>
          </pc:sldLayoutMkLst>
        </pc:sldLayoutChg>
      </pc:sldMasterChg>
      <pc:sldMasterChg chg="modSp modSldLayout">
        <pc:chgData name="Boukadoum, A. Mounir" userId="b7bd8864-7f11-4e02-955e-45bf86893dcf" providerId="ADAL" clId="{0FFDDA4F-9573-4518-ACB0-7A5F52302B73}" dt="2021-09-29T19:31:47.370" v="0"/>
        <pc:sldMasterMkLst>
          <pc:docMk/>
          <pc:sldMasterMk cId="993474892" sldId="2147483715"/>
        </pc:sldMasterMkLst>
        <pc:sldLayoutChg chg="modSp">
          <pc:chgData name="Boukadoum, A. Mounir" userId="b7bd8864-7f11-4e02-955e-45bf86893dcf" providerId="ADAL" clId="{0FFDDA4F-9573-4518-ACB0-7A5F52302B73}" dt="2021-09-29T19:31:47.370" v="0"/>
          <pc:sldLayoutMkLst>
            <pc:docMk/>
            <pc:sldMasterMk cId="993474892" sldId="2147483715"/>
            <pc:sldLayoutMk cId="659406293" sldId="2147483716"/>
          </pc:sldLayoutMkLst>
        </pc:sldLayoutChg>
        <pc:sldLayoutChg chg="modSp">
          <pc:chgData name="Boukadoum, A. Mounir" userId="b7bd8864-7f11-4e02-955e-45bf86893dcf" providerId="ADAL" clId="{0FFDDA4F-9573-4518-ACB0-7A5F52302B73}" dt="2021-09-29T19:31:47.370" v="0"/>
          <pc:sldLayoutMkLst>
            <pc:docMk/>
            <pc:sldMasterMk cId="993474892" sldId="2147483715"/>
            <pc:sldLayoutMk cId="2020107922" sldId="2147483718"/>
          </pc:sldLayoutMkLst>
        </pc:sldLayoutChg>
        <pc:sldLayoutChg chg="modSp">
          <pc:chgData name="Boukadoum, A. Mounir" userId="b7bd8864-7f11-4e02-955e-45bf86893dcf" providerId="ADAL" clId="{0FFDDA4F-9573-4518-ACB0-7A5F52302B73}" dt="2021-09-29T19:31:47.370" v="0"/>
          <pc:sldLayoutMkLst>
            <pc:docMk/>
            <pc:sldMasterMk cId="993474892" sldId="2147483715"/>
            <pc:sldLayoutMk cId="4003631356" sldId="2147483719"/>
          </pc:sldLayoutMkLst>
        </pc:sldLayoutChg>
        <pc:sldLayoutChg chg="modSp">
          <pc:chgData name="Boukadoum, A. Mounir" userId="b7bd8864-7f11-4e02-955e-45bf86893dcf" providerId="ADAL" clId="{0FFDDA4F-9573-4518-ACB0-7A5F52302B73}" dt="2021-09-29T19:31:47.370" v="0"/>
          <pc:sldLayoutMkLst>
            <pc:docMk/>
            <pc:sldMasterMk cId="993474892" sldId="2147483715"/>
            <pc:sldLayoutMk cId="525645235" sldId="2147483720"/>
          </pc:sldLayoutMkLst>
        </pc:sldLayoutChg>
        <pc:sldLayoutChg chg="modSp">
          <pc:chgData name="Boukadoum, A. Mounir" userId="b7bd8864-7f11-4e02-955e-45bf86893dcf" providerId="ADAL" clId="{0FFDDA4F-9573-4518-ACB0-7A5F52302B73}" dt="2021-09-29T19:31:47.370" v="0"/>
          <pc:sldLayoutMkLst>
            <pc:docMk/>
            <pc:sldMasterMk cId="993474892" sldId="2147483715"/>
            <pc:sldLayoutMk cId="4127654988" sldId="2147483723"/>
          </pc:sldLayoutMkLst>
        </pc:sldLayoutChg>
        <pc:sldLayoutChg chg="modSp">
          <pc:chgData name="Boukadoum, A. Mounir" userId="b7bd8864-7f11-4e02-955e-45bf86893dcf" providerId="ADAL" clId="{0FFDDA4F-9573-4518-ACB0-7A5F52302B73}" dt="2021-09-29T19:31:47.370" v="0"/>
          <pc:sldLayoutMkLst>
            <pc:docMk/>
            <pc:sldMasterMk cId="993474892" sldId="2147483715"/>
            <pc:sldLayoutMk cId="3679130403" sldId="2147483724"/>
          </pc:sldLayoutMkLst>
        </pc:sldLayoutChg>
        <pc:sldLayoutChg chg="modSp">
          <pc:chgData name="Boukadoum, A. Mounir" userId="b7bd8864-7f11-4e02-955e-45bf86893dcf" providerId="ADAL" clId="{0FFDDA4F-9573-4518-ACB0-7A5F52302B73}" dt="2021-09-29T19:31:47.370" v="0"/>
          <pc:sldLayoutMkLst>
            <pc:docMk/>
            <pc:sldMasterMk cId="993474892" sldId="2147483715"/>
            <pc:sldLayoutMk cId="778766836" sldId="2147483726"/>
          </pc:sldLayoutMkLst>
        </pc:sldLayoutChg>
        <pc:sldLayoutChg chg="modSp">
          <pc:chgData name="Boukadoum, A. Mounir" userId="b7bd8864-7f11-4e02-955e-45bf86893dcf" providerId="ADAL" clId="{0FFDDA4F-9573-4518-ACB0-7A5F52302B73}" dt="2021-09-29T19:31:47.370" v="0"/>
          <pc:sldLayoutMkLst>
            <pc:docMk/>
            <pc:sldMasterMk cId="3803840068" sldId="2147483744"/>
            <pc:sldLayoutMk cId="41297125" sldId="2147483728"/>
          </pc:sldLayoutMkLst>
        </pc:sldLayoutChg>
        <pc:sldLayoutChg chg="modSp">
          <pc:chgData name="Boukadoum, A. Mounir" userId="b7bd8864-7f11-4e02-955e-45bf86893dcf" providerId="ADAL" clId="{0FFDDA4F-9573-4518-ACB0-7A5F52302B73}" dt="2021-09-29T19:31:47.370" v="0"/>
          <pc:sldLayoutMkLst>
            <pc:docMk/>
            <pc:sldMasterMk cId="993474892" sldId="2147483715"/>
            <pc:sldLayoutMk cId="1384549616" sldId="2147483729"/>
          </pc:sldLayoutMkLst>
        </pc:sldLayoutChg>
      </pc:sldMasterChg>
      <pc:sldMasterChg chg="modSp modSldLayout">
        <pc:chgData name="Boukadoum, A. Mounir" userId="b7bd8864-7f11-4e02-955e-45bf86893dcf" providerId="ADAL" clId="{0FFDDA4F-9573-4518-ACB0-7A5F52302B73}" dt="2021-09-29T19:31:47.370" v="0"/>
        <pc:sldMasterMkLst>
          <pc:docMk/>
          <pc:sldMasterMk cId="2517959863" sldId="2147483730"/>
        </pc:sldMasterMkLst>
        <pc:sldLayoutChg chg="modSp">
          <pc:chgData name="Boukadoum, A. Mounir" userId="b7bd8864-7f11-4e02-955e-45bf86893dcf" providerId="ADAL" clId="{0FFDDA4F-9573-4518-ACB0-7A5F52302B73}" dt="2021-09-29T19:31:47.370" v="0"/>
          <pc:sldLayoutMkLst>
            <pc:docMk/>
            <pc:sldMasterMk cId="2517959863" sldId="2147483730"/>
            <pc:sldLayoutMk cId="1898677971" sldId="2147483731"/>
          </pc:sldLayoutMkLst>
        </pc:sldLayoutChg>
        <pc:sldLayoutChg chg="modSp">
          <pc:chgData name="Boukadoum, A. Mounir" userId="b7bd8864-7f11-4e02-955e-45bf86893dcf" providerId="ADAL" clId="{0FFDDA4F-9573-4518-ACB0-7A5F52302B73}" dt="2021-09-29T19:31:47.370" v="0"/>
          <pc:sldLayoutMkLst>
            <pc:docMk/>
            <pc:sldMasterMk cId="2517959863" sldId="2147483730"/>
            <pc:sldLayoutMk cId="2149474454" sldId="2147483733"/>
          </pc:sldLayoutMkLst>
        </pc:sldLayoutChg>
        <pc:sldLayoutChg chg="modSp">
          <pc:chgData name="Boukadoum, A. Mounir" userId="b7bd8864-7f11-4e02-955e-45bf86893dcf" providerId="ADAL" clId="{0FFDDA4F-9573-4518-ACB0-7A5F52302B73}" dt="2021-09-29T19:31:47.370" v="0"/>
          <pc:sldLayoutMkLst>
            <pc:docMk/>
            <pc:sldMasterMk cId="2517959863" sldId="2147483730"/>
            <pc:sldLayoutMk cId="750598261" sldId="2147483734"/>
          </pc:sldLayoutMkLst>
        </pc:sldLayoutChg>
        <pc:sldLayoutChg chg="modSp">
          <pc:chgData name="Boukadoum, A. Mounir" userId="b7bd8864-7f11-4e02-955e-45bf86893dcf" providerId="ADAL" clId="{0FFDDA4F-9573-4518-ACB0-7A5F52302B73}" dt="2021-09-29T19:31:47.370" v="0"/>
          <pc:sldLayoutMkLst>
            <pc:docMk/>
            <pc:sldMasterMk cId="2517959863" sldId="2147483730"/>
            <pc:sldLayoutMk cId="3378098567" sldId="2147483735"/>
          </pc:sldLayoutMkLst>
        </pc:sldLayoutChg>
        <pc:sldLayoutChg chg="modSp">
          <pc:chgData name="Boukadoum, A. Mounir" userId="b7bd8864-7f11-4e02-955e-45bf86893dcf" providerId="ADAL" clId="{0FFDDA4F-9573-4518-ACB0-7A5F52302B73}" dt="2021-09-29T19:31:47.370" v="0"/>
          <pc:sldLayoutMkLst>
            <pc:docMk/>
            <pc:sldMasterMk cId="2517959863" sldId="2147483730"/>
            <pc:sldLayoutMk cId="3738433246" sldId="2147483738"/>
          </pc:sldLayoutMkLst>
        </pc:sldLayoutChg>
        <pc:sldLayoutChg chg="modSp">
          <pc:chgData name="Boukadoum, A. Mounir" userId="b7bd8864-7f11-4e02-955e-45bf86893dcf" providerId="ADAL" clId="{0FFDDA4F-9573-4518-ACB0-7A5F52302B73}" dt="2021-09-29T19:31:47.370" v="0"/>
          <pc:sldLayoutMkLst>
            <pc:docMk/>
            <pc:sldMasterMk cId="2517959863" sldId="2147483730"/>
            <pc:sldLayoutMk cId="620169538" sldId="2147483739"/>
          </pc:sldLayoutMkLst>
        </pc:sldLayoutChg>
        <pc:sldLayoutChg chg="modSp">
          <pc:chgData name="Boukadoum, A. Mounir" userId="b7bd8864-7f11-4e02-955e-45bf86893dcf" providerId="ADAL" clId="{0FFDDA4F-9573-4518-ACB0-7A5F52302B73}" dt="2021-09-29T19:31:47.370" v="0"/>
          <pc:sldLayoutMkLst>
            <pc:docMk/>
            <pc:sldMasterMk cId="2517959863" sldId="2147483730"/>
            <pc:sldLayoutMk cId="2444018672" sldId="2147483741"/>
          </pc:sldLayoutMkLst>
        </pc:sldLayoutChg>
        <pc:sldLayoutChg chg="modSp">
          <pc:chgData name="Boukadoum, A. Mounir" userId="b7bd8864-7f11-4e02-955e-45bf86893dcf" providerId="ADAL" clId="{0FFDDA4F-9573-4518-ACB0-7A5F52302B73}" dt="2021-09-29T19:31:47.370" v="0"/>
          <pc:sldLayoutMkLst>
            <pc:docMk/>
            <pc:sldMasterMk cId="2517959863" sldId="2147483730"/>
            <pc:sldLayoutMk cId="430713882" sldId="2147483743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9075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l" defTabSz="923925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8913" y="0"/>
            <a:ext cx="4027487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r" defTabSz="923925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37325"/>
            <a:ext cx="4029075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l" defTabSz="923925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8913" y="6537325"/>
            <a:ext cx="4027487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r" defTabSz="923925" eaLnBrk="1" hangingPunct="1">
              <a:defRPr sz="1200"/>
            </a:lvl1pPr>
          </a:lstStyle>
          <a:p>
            <a:pPr>
              <a:defRPr/>
            </a:pPr>
            <a:fld id="{A351B01B-E430-471E-80F3-2F6554D8247B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97606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9075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l" defTabSz="923925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8913" y="0"/>
            <a:ext cx="4027487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r" defTabSz="923925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354263" y="515938"/>
            <a:ext cx="4587875" cy="2581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39838" y="3268663"/>
            <a:ext cx="6816725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37325"/>
            <a:ext cx="4029075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l" defTabSz="923925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8913" y="6537325"/>
            <a:ext cx="4027487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r" defTabSz="923925" eaLnBrk="1" hangingPunct="1">
              <a:defRPr sz="1200"/>
            </a:lvl1pPr>
          </a:lstStyle>
          <a:p>
            <a:pPr>
              <a:defRPr/>
            </a:pPr>
            <a:fld id="{F55E55FF-1CBA-45F2-BF8D-BC722A357831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91324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354263" y="515938"/>
            <a:ext cx="4587875" cy="25812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E55FF-1CBA-45F2-BF8D-BC722A357831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2083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50282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79214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0130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05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Idempotence means </a:t>
            </a:r>
            <a:r>
              <a:rPr lang="en-US" sz="105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</a:t>
            </a:r>
            <a:r>
              <a:rPr lang="en-US" sz="1050" b="0" i="0" u="none" strike="noStrike" kern="1200" baseline="300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</a:t>
            </a:r>
            <a:r>
              <a:rPr lang="en-US" sz="105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=r</a:t>
            </a:r>
            <a:r>
              <a:rPr lang="en-US" sz="105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; nice to have to reduce computations, with </a:t>
            </a:r>
            <a:r>
              <a:rPr lang="en-US" sz="105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sigmoids</a:t>
            </a:r>
            <a:r>
              <a:rPr lang="en-US" sz="105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squashing the output at the last layer. </a:t>
            </a:r>
            <a:r>
              <a:rPr lang="en-US" sz="105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Relu</a:t>
            </a:r>
            <a:r>
              <a:rPr lang="en-US" sz="105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thus avoids a vanishing gradient during learning.</a:t>
            </a: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39312777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54288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353742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354263" y="515938"/>
            <a:ext cx="4587875" cy="25812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E55FF-1CBA-45F2-BF8D-BC722A357831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16819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77331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85011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354263" y="515938"/>
            <a:ext cx="4587875" cy="25812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0914F-BE26-43C4-8063-9E6C159BF45D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7192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66403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5E55FF-1CBA-45F2-BF8D-BC722A357831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6676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4063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3B2AFB-B2AD-450B-B3CF-26DD4E781F7E}" type="slidenum">
              <a:rPr lang="en-GB"/>
              <a:pPr/>
              <a:t>10</a:t>
            </a:fld>
            <a:endParaRPr lang="en-GB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54263" y="515938"/>
            <a:ext cx="4587875" cy="2581275"/>
          </a:xfrm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8154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5391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5E55FF-1CBA-45F2-BF8D-BC722A357831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4549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8241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354263" y="515938"/>
            <a:ext cx="4587875" cy="25812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E55FF-1CBA-45F2-BF8D-BC722A357831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05775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354263" y="515938"/>
            <a:ext cx="4587875" cy="25812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E55FF-1CBA-45F2-BF8D-BC722A357831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5138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9FC85-1B02-42C7-93F7-5C13A83898EE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3178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1ADB9-9ABB-42FA-9F62-FA16268B227F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1960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5C34F5-FA39-49D2-80FD-EE1D70866BFF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7373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8"/>
            <a:ext cx="11653523" cy="198564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471"/>
            </a:lvl2pPr>
            <a:lvl3pPr marL="168090" indent="0">
              <a:buNone/>
              <a:defRPr/>
            </a:lvl3pPr>
            <a:lvl4pPr marL="336179" indent="0">
              <a:buNone/>
              <a:defRPr/>
            </a:lvl4pPr>
            <a:lvl5pPr marL="50426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32218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1"/>
            <a:ext cx="10363200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2" y="3840481"/>
            <a:ext cx="853439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82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1206"/>
            <a:r>
              <a:rPr lang="en-US" spc="9">
                <a:solidFill>
                  <a:prstClr val="white"/>
                </a:solidFill>
              </a:rPr>
              <a:t>Introducing</a:t>
            </a:r>
            <a:r>
              <a:rPr lang="en-US" spc="71">
                <a:solidFill>
                  <a:prstClr val="white"/>
                </a:solidFill>
              </a:rPr>
              <a:t> </a:t>
            </a:r>
            <a:r>
              <a:rPr lang="en-US" spc="31">
                <a:solidFill>
                  <a:prstClr val="white"/>
                </a:solidFill>
              </a:rPr>
              <a:t>Deep</a:t>
            </a:r>
            <a:r>
              <a:rPr lang="en-US" spc="71">
                <a:solidFill>
                  <a:prstClr val="white"/>
                </a:solidFill>
              </a:rPr>
              <a:t> </a:t>
            </a:r>
            <a:r>
              <a:rPr lang="en-US" spc="9">
                <a:solidFill>
                  <a:prstClr val="white"/>
                </a:solidFill>
              </a:rPr>
              <a:t>Lea</a:t>
            </a:r>
            <a:r>
              <a:rPr lang="en-US" spc="13">
                <a:solidFill>
                  <a:prstClr val="white"/>
                </a:solidFill>
              </a:rPr>
              <a:t>r</a:t>
            </a:r>
            <a:r>
              <a:rPr lang="en-US" spc="31">
                <a:solidFill>
                  <a:prstClr val="white"/>
                </a:solidFill>
              </a:rPr>
              <a:t>ning</a:t>
            </a:r>
            <a:r>
              <a:rPr lang="en-US" spc="71">
                <a:solidFill>
                  <a:prstClr val="white"/>
                </a:solidFill>
              </a:rPr>
              <a:t> </a:t>
            </a:r>
            <a:r>
              <a:rPr lang="en-US" spc="-4">
                <a:solidFill>
                  <a:prstClr val="white"/>
                </a:solidFill>
              </a:rPr>
              <a:t>with</a:t>
            </a:r>
            <a:r>
              <a:rPr lang="en-US" spc="71">
                <a:solidFill>
                  <a:prstClr val="white"/>
                </a:solidFill>
              </a:rPr>
              <a:t> </a:t>
            </a:r>
            <a:r>
              <a:rPr lang="en-US" spc="79">
                <a:solidFill>
                  <a:prstClr val="white"/>
                </a:solidFill>
              </a:rPr>
              <a:t>M</a:t>
            </a:r>
            <a:r>
              <a:rPr lang="en-US" spc="-18">
                <a:solidFill>
                  <a:prstClr val="white"/>
                </a:solidFill>
              </a:rPr>
              <a:t>A</a:t>
            </a:r>
            <a:r>
              <a:rPr lang="en-US" spc="18">
                <a:solidFill>
                  <a:prstClr val="white"/>
                </a:solidFill>
              </a:rPr>
              <a:t>TLAB</a:t>
            </a:r>
            <a:endParaRPr lang="en-US" spc="18" dirty="0">
              <a:solidFill>
                <a:prstClr val="white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69332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9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pPr marL="22413"/>
            <a:fld id="{81D60167-4931-47E6-BA6A-407CBD079E47}" type="slidenum">
              <a:rPr lang="fr-CA" spc="128" smtClean="0">
                <a:solidFill>
                  <a:prstClr val="white"/>
                </a:solidFill>
              </a:rPr>
              <a:pPr marL="22413"/>
              <a:t>‹N°›</a:t>
            </a:fld>
            <a:endParaRPr lang="fr-CA" spc="128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2451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6475" y="575847"/>
            <a:ext cx="10819051" cy="366575"/>
          </a:xfrm>
        </p:spPr>
        <p:txBody>
          <a:bodyPr lIns="0" tIns="0" rIns="0" bIns="0"/>
          <a:lstStyle>
            <a:lvl1pPr>
              <a:defRPr sz="2382" b="1" i="0">
                <a:solidFill>
                  <a:srgbClr val="2E7DB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41849" y="2138207"/>
            <a:ext cx="10108303" cy="271613"/>
          </a:xfrm>
        </p:spPr>
        <p:txBody>
          <a:bodyPr lIns="0" tIns="0" rIns="0" bIns="0"/>
          <a:lstStyle>
            <a:lvl1pPr>
              <a:defRPr sz="1765" b="0" i="0">
                <a:solidFill>
                  <a:schemeClr val="bg1"/>
                </a:solidFill>
                <a:latin typeface="Arial Unicode MS"/>
                <a:cs typeface="Arial Unicode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82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1206"/>
            <a:r>
              <a:rPr lang="en-US" spc="9">
                <a:solidFill>
                  <a:prstClr val="white"/>
                </a:solidFill>
              </a:rPr>
              <a:t>Introducing</a:t>
            </a:r>
            <a:r>
              <a:rPr lang="en-US" spc="71">
                <a:solidFill>
                  <a:prstClr val="white"/>
                </a:solidFill>
              </a:rPr>
              <a:t> </a:t>
            </a:r>
            <a:r>
              <a:rPr lang="en-US" spc="31">
                <a:solidFill>
                  <a:prstClr val="white"/>
                </a:solidFill>
              </a:rPr>
              <a:t>Deep</a:t>
            </a:r>
            <a:r>
              <a:rPr lang="en-US" spc="71">
                <a:solidFill>
                  <a:prstClr val="white"/>
                </a:solidFill>
              </a:rPr>
              <a:t> </a:t>
            </a:r>
            <a:r>
              <a:rPr lang="en-US" spc="9">
                <a:solidFill>
                  <a:prstClr val="white"/>
                </a:solidFill>
              </a:rPr>
              <a:t>Lea</a:t>
            </a:r>
            <a:r>
              <a:rPr lang="en-US" spc="13">
                <a:solidFill>
                  <a:prstClr val="white"/>
                </a:solidFill>
              </a:rPr>
              <a:t>r</a:t>
            </a:r>
            <a:r>
              <a:rPr lang="en-US" spc="31">
                <a:solidFill>
                  <a:prstClr val="white"/>
                </a:solidFill>
              </a:rPr>
              <a:t>ning</a:t>
            </a:r>
            <a:r>
              <a:rPr lang="en-US" spc="71">
                <a:solidFill>
                  <a:prstClr val="white"/>
                </a:solidFill>
              </a:rPr>
              <a:t> </a:t>
            </a:r>
            <a:r>
              <a:rPr lang="en-US" spc="-4">
                <a:solidFill>
                  <a:prstClr val="white"/>
                </a:solidFill>
              </a:rPr>
              <a:t>with</a:t>
            </a:r>
            <a:r>
              <a:rPr lang="en-US" spc="71">
                <a:solidFill>
                  <a:prstClr val="white"/>
                </a:solidFill>
              </a:rPr>
              <a:t> </a:t>
            </a:r>
            <a:r>
              <a:rPr lang="en-US" spc="79">
                <a:solidFill>
                  <a:prstClr val="white"/>
                </a:solidFill>
              </a:rPr>
              <a:t>M</a:t>
            </a:r>
            <a:r>
              <a:rPr lang="en-US" spc="-18">
                <a:solidFill>
                  <a:prstClr val="white"/>
                </a:solidFill>
              </a:rPr>
              <a:t>A</a:t>
            </a:r>
            <a:r>
              <a:rPr lang="en-US" spc="18">
                <a:solidFill>
                  <a:prstClr val="white"/>
                </a:solidFill>
              </a:rPr>
              <a:t>TLAB</a:t>
            </a:r>
            <a:endParaRPr lang="en-US" spc="18" dirty="0">
              <a:solidFill>
                <a:prstClr val="white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69332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9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pPr marL="22413"/>
            <a:fld id="{81D60167-4931-47E6-BA6A-407CBD079E47}" type="slidenum">
              <a:rPr lang="fr-CA" spc="128" smtClean="0">
                <a:solidFill>
                  <a:prstClr val="white"/>
                </a:solidFill>
              </a:rPr>
              <a:pPr marL="22413"/>
              <a:t>‹N°›</a:t>
            </a:fld>
            <a:endParaRPr lang="fr-CA" spc="128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3157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6475" y="575847"/>
            <a:ext cx="10819051" cy="366575"/>
          </a:xfrm>
        </p:spPr>
        <p:txBody>
          <a:bodyPr lIns="0" tIns="0" rIns="0" bIns="0"/>
          <a:lstStyle>
            <a:lvl1pPr>
              <a:defRPr sz="2382" b="1" i="0">
                <a:solidFill>
                  <a:srgbClr val="2E7DB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82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1206"/>
            <a:r>
              <a:rPr lang="en-US" spc="9">
                <a:solidFill>
                  <a:prstClr val="white"/>
                </a:solidFill>
              </a:rPr>
              <a:t>Introducing</a:t>
            </a:r>
            <a:r>
              <a:rPr lang="en-US" spc="71">
                <a:solidFill>
                  <a:prstClr val="white"/>
                </a:solidFill>
              </a:rPr>
              <a:t> </a:t>
            </a:r>
            <a:r>
              <a:rPr lang="en-US" spc="31">
                <a:solidFill>
                  <a:prstClr val="white"/>
                </a:solidFill>
              </a:rPr>
              <a:t>Deep</a:t>
            </a:r>
            <a:r>
              <a:rPr lang="en-US" spc="71">
                <a:solidFill>
                  <a:prstClr val="white"/>
                </a:solidFill>
              </a:rPr>
              <a:t> </a:t>
            </a:r>
            <a:r>
              <a:rPr lang="en-US" spc="9">
                <a:solidFill>
                  <a:prstClr val="white"/>
                </a:solidFill>
              </a:rPr>
              <a:t>Lea</a:t>
            </a:r>
            <a:r>
              <a:rPr lang="en-US" spc="13">
                <a:solidFill>
                  <a:prstClr val="white"/>
                </a:solidFill>
              </a:rPr>
              <a:t>r</a:t>
            </a:r>
            <a:r>
              <a:rPr lang="en-US" spc="31">
                <a:solidFill>
                  <a:prstClr val="white"/>
                </a:solidFill>
              </a:rPr>
              <a:t>ning</a:t>
            </a:r>
            <a:r>
              <a:rPr lang="en-US" spc="71">
                <a:solidFill>
                  <a:prstClr val="white"/>
                </a:solidFill>
              </a:rPr>
              <a:t> </a:t>
            </a:r>
            <a:r>
              <a:rPr lang="en-US" spc="-4">
                <a:solidFill>
                  <a:prstClr val="white"/>
                </a:solidFill>
              </a:rPr>
              <a:t>with</a:t>
            </a:r>
            <a:r>
              <a:rPr lang="en-US" spc="71">
                <a:solidFill>
                  <a:prstClr val="white"/>
                </a:solidFill>
              </a:rPr>
              <a:t> </a:t>
            </a:r>
            <a:r>
              <a:rPr lang="en-US" spc="79">
                <a:solidFill>
                  <a:prstClr val="white"/>
                </a:solidFill>
              </a:rPr>
              <a:t>M</a:t>
            </a:r>
            <a:r>
              <a:rPr lang="en-US" spc="-18">
                <a:solidFill>
                  <a:prstClr val="white"/>
                </a:solidFill>
              </a:rPr>
              <a:t>A</a:t>
            </a:r>
            <a:r>
              <a:rPr lang="en-US" spc="18">
                <a:solidFill>
                  <a:prstClr val="white"/>
                </a:solidFill>
              </a:rPr>
              <a:t>TLAB</a:t>
            </a:r>
            <a:endParaRPr lang="en-US" spc="18" dirty="0">
              <a:solidFill>
                <a:prstClr val="white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69332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9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pPr marL="22413"/>
            <a:fld id="{81D60167-4931-47E6-BA6A-407CBD079E47}" type="slidenum">
              <a:rPr lang="fr-CA" spc="128" smtClean="0">
                <a:solidFill>
                  <a:prstClr val="white"/>
                </a:solidFill>
              </a:rPr>
              <a:pPr marL="22413"/>
              <a:t>‹N°›</a:t>
            </a:fld>
            <a:endParaRPr lang="fr-CA" spc="128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2257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6475" y="575847"/>
            <a:ext cx="10819051" cy="366575"/>
          </a:xfrm>
        </p:spPr>
        <p:txBody>
          <a:bodyPr lIns="0" tIns="0" rIns="0" bIns="0"/>
          <a:lstStyle>
            <a:lvl1pPr>
              <a:defRPr sz="2382" b="1" i="0">
                <a:solidFill>
                  <a:srgbClr val="2E7DB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82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1206"/>
            <a:r>
              <a:rPr lang="en-US" spc="9">
                <a:solidFill>
                  <a:prstClr val="white"/>
                </a:solidFill>
              </a:rPr>
              <a:t>Introducing</a:t>
            </a:r>
            <a:r>
              <a:rPr lang="en-US" spc="71">
                <a:solidFill>
                  <a:prstClr val="white"/>
                </a:solidFill>
              </a:rPr>
              <a:t> </a:t>
            </a:r>
            <a:r>
              <a:rPr lang="en-US" spc="31">
                <a:solidFill>
                  <a:prstClr val="white"/>
                </a:solidFill>
              </a:rPr>
              <a:t>Deep</a:t>
            </a:r>
            <a:r>
              <a:rPr lang="en-US" spc="71">
                <a:solidFill>
                  <a:prstClr val="white"/>
                </a:solidFill>
              </a:rPr>
              <a:t> </a:t>
            </a:r>
            <a:r>
              <a:rPr lang="en-US" spc="9">
                <a:solidFill>
                  <a:prstClr val="white"/>
                </a:solidFill>
              </a:rPr>
              <a:t>Lea</a:t>
            </a:r>
            <a:r>
              <a:rPr lang="en-US" spc="13">
                <a:solidFill>
                  <a:prstClr val="white"/>
                </a:solidFill>
              </a:rPr>
              <a:t>r</a:t>
            </a:r>
            <a:r>
              <a:rPr lang="en-US" spc="31">
                <a:solidFill>
                  <a:prstClr val="white"/>
                </a:solidFill>
              </a:rPr>
              <a:t>ning</a:t>
            </a:r>
            <a:r>
              <a:rPr lang="en-US" spc="71">
                <a:solidFill>
                  <a:prstClr val="white"/>
                </a:solidFill>
              </a:rPr>
              <a:t> </a:t>
            </a:r>
            <a:r>
              <a:rPr lang="en-US" spc="-4">
                <a:solidFill>
                  <a:prstClr val="white"/>
                </a:solidFill>
              </a:rPr>
              <a:t>with</a:t>
            </a:r>
            <a:r>
              <a:rPr lang="en-US" spc="71">
                <a:solidFill>
                  <a:prstClr val="white"/>
                </a:solidFill>
              </a:rPr>
              <a:t> </a:t>
            </a:r>
            <a:r>
              <a:rPr lang="en-US" spc="79">
                <a:solidFill>
                  <a:prstClr val="white"/>
                </a:solidFill>
              </a:rPr>
              <a:t>M</a:t>
            </a:r>
            <a:r>
              <a:rPr lang="en-US" spc="-18">
                <a:solidFill>
                  <a:prstClr val="white"/>
                </a:solidFill>
              </a:rPr>
              <a:t>A</a:t>
            </a:r>
            <a:r>
              <a:rPr lang="en-US" spc="18">
                <a:solidFill>
                  <a:prstClr val="white"/>
                </a:solidFill>
              </a:rPr>
              <a:t>TLAB</a:t>
            </a:r>
            <a:endParaRPr lang="en-US" spc="18" dirty="0">
              <a:solidFill>
                <a:prstClr val="white"/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69332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9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pPr marL="22413"/>
            <a:fld id="{81D60167-4931-47E6-BA6A-407CBD079E47}" type="slidenum">
              <a:rPr lang="fr-CA" spc="128" smtClean="0">
                <a:solidFill>
                  <a:prstClr val="white"/>
                </a:solidFill>
              </a:rPr>
              <a:pPr marL="22413"/>
              <a:t>‹N°›</a:t>
            </a:fld>
            <a:endParaRPr lang="fr-CA" spc="128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06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" y="2"/>
            <a:ext cx="1219199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852544"/>
            <a:ext cx="7027333" cy="2967878"/>
          </a:xfrm>
          <a:custGeom>
            <a:avLst/>
            <a:gdLst/>
            <a:ahLst/>
            <a:cxnLst/>
            <a:rect l="l" t="t" r="r" b="b"/>
            <a:pathLst>
              <a:path w="5797550" h="3363595">
                <a:moveTo>
                  <a:pt x="0" y="3363467"/>
                </a:moveTo>
                <a:lnTo>
                  <a:pt x="5797296" y="3363467"/>
                </a:lnTo>
                <a:lnTo>
                  <a:pt x="5797296" y="0"/>
                </a:lnTo>
                <a:lnTo>
                  <a:pt x="0" y="0"/>
                </a:lnTo>
                <a:lnTo>
                  <a:pt x="0" y="3363467"/>
                </a:lnTo>
                <a:close/>
              </a:path>
            </a:pathLst>
          </a:custGeom>
          <a:solidFill>
            <a:srgbClr val="2E7DB1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82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1206"/>
            <a:r>
              <a:rPr lang="en-US" spc="9">
                <a:solidFill>
                  <a:prstClr val="white"/>
                </a:solidFill>
              </a:rPr>
              <a:t>Introducing</a:t>
            </a:r>
            <a:r>
              <a:rPr lang="en-US" spc="71">
                <a:solidFill>
                  <a:prstClr val="white"/>
                </a:solidFill>
              </a:rPr>
              <a:t> </a:t>
            </a:r>
            <a:r>
              <a:rPr lang="en-US" spc="31">
                <a:solidFill>
                  <a:prstClr val="white"/>
                </a:solidFill>
              </a:rPr>
              <a:t>Deep</a:t>
            </a:r>
            <a:r>
              <a:rPr lang="en-US" spc="71">
                <a:solidFill>
                  <a:prstClr val="white"/>
                </a:solidFill>
              </a:rPr>
              <a:t> </a:t>
            </a:r>
            <a:r>
              <a:rPr lang="en-US" spc="9">
                <a:solidFill>
                  <a:prstClr val="white"/>
                </a:solidFill>
              </a:rPr>
              <a:t>Lea</a:t>
            </a:r>
            <a:r>
              <a:rPr lang="en-US" spc="13">
                <a:solidFill>
                  <a:prstClr val="white"/>
                </a:solidFill>
              </a:rPr>
              <a:t>r</a:t>
            </a:r>
            <a:r>
              <a:rPr lang="en-US" spc="31">
                <a:solidFill>
                  <a:prstClr val="white"/>
                </a:solidFill>
              </a:rPr>
              <a:t>ning</a:t>
            </a:r>
            <a:r>
              <a:rPr lang="en-US" spc="71">
                <a:solidFill>
                  <a:prstClr val="white"/>
                </a:solidFill>
              </a:rPr>
              <a:t> </a:t>
            </a:r>
            <a:r>
              <a:rPr lang="en-US" spc="-4">
                <a:solidFill>
                  <a:prstClr val="white"/>
                </a:solidFill>
              </a:rPr>
              <a:t>with</a:t>
            </a:r>
            <a:r>
              <a:rPr lang="en-US" spc="71">
                <a:solidFill>
                  <a:prstClr val="white"/>
                </a:solidFill>
              </a:rPr>
              <a:t> </a:t>
            </a:r>
            <a:r>
              <a:rPr lang="en-US" spc="79">
                <a:solidFill>
                  <a:prstClr val="white"/>
                </a:solidFill>
              </a:rPr>
              <a:t>M</a:t>
            </a:r>
            <a:r>
              <a:rPr lang="en-US" spc="-18">
                <a:solidFill>
                  <a:prstClr val="white"/>
                </a:solidFill>
              </a:rPr>
              <a:t>A</a:t>
            </a:r>
            <a:r>
              <a:rPr lang="en-US" spc="18">
                <a:solidFill>
                  <a:prstClr val="white"/>
                </a:solidFill>
              </a:rPr>
              <a:t>TLAB</a:t>
            </a:r>
            <a:endParaRPr lang="en-US" spc="18" dirty="0">
              <a:solidFill>
                <a:prstClr val="white"/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69332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9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pPr marL="22413"/>
            <a:fld id="{81D60167-4931-47E6-BA6A-407CBD079E47}" type="slidenum">
              <a:rPr lang="fr-CA" spc="128" smtClean="0">
                <a:solidFill>
                  <a:prstClr val="white"/>
                </a:solidFill>
              </a:rPr>
              <a:pPr marL="22413"/>
              <a:t>‹N°›</a:t>
            </a:fld>
            <a:endParaRPr lang="fr-CA" spc="128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3033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2025/10/1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8850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2025/10/1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48481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3A398-F379-4F42-B7AB-523E8FBBBFAB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35606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2025/10/1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9744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2025/10/1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39772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2025/10/1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640212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2025/10/1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572217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25168"/>
            <a:r>
              <a:rPr lang="fr-CA" spc="30">
                <a:solidFill>
                  <a:prstClr val="black"/>
                </a:solidFill>
              </a:rPr>
              <a:t>L</a:t>
            </a:r>
            <a:r>
              <a:rPr lang="fr-CA" spc="69">
                <a:solidFill>
                  <a:prstClr val="black"/>
                </a:solidFill>
              </a:rPr>
              <a:t>udovic</a:t>
            </a:r>
            <a:r>
              <a:rPr lang="fr-CA">
                <a:solidFill>
                  <a:prstClr val="black"/>
                </a:solidFill>
              </a:rPr>
              <a:t> </a:t>
            </a:r>
            <a:r>
              <a:rPr lang="fr-CA" spc="-129">
                <a:solidFill>
                  <a:prstClr val="black"/>
                </a:solidFill>
              </a:rPr>
              <a:t>T</a:t>
            </a:r>
            <a:r>
              <a:rPr lang="fr-CA" spc="10">
                <a:solidFill>
                  <a:prstClr val="black"/>
                </a:solidFill>
              </a:rPr>
              <a:t>r</a:t>
            </a:r>
            <a:r>
              <a:rPr lang="fr-CA" spc="50">
                <a:solidFill>
                  <a:prstClr val="black"/>
                </a:solidFill>
              </a:rPr>
              <a:t>ottier</a:t>
            </a:r>
            <a:endParaRPr lang="fr-CA" spc="50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25168"/>
            <a:r>
              <a:rPr lang="fr-CA" spc="69">
                <a:solidFill>
                  <a:prstClr val="white"/>
                </a:solidFill>
              </a:rPr>
              <a:t>App</a:t>
            </a:r>
            <a:r>
              <a:rPr lang="fr-CA" spc="20">
                <a:solidFill>
                  <a:prstClr val="white"/>
                </a:solidFill>
              </a:rPr>
              <a:t>r</a:t>
            </a:r>
            <a:r>
              <a:rPr lang="fr-CA" spc="59">
                <a:solidFill>
                  <a:prstClr val="white"/>
                </a:solidFill>
              </a:rPr>
              <a:t>entissage</a:t>
            </a:r>
            <a:r>
              <a:rPr lang="fr-CA">
                <a:solidFill>
                  <a:prstClr val="white"/>
                </a:solidFill>
              </a:rPr>
              <a:t> </a:t>
            </a:r>
            <a:r>
              <a:rPr lang="fr-CA" spc="69">
                <a:solidFill>
                  <a:prstClr val="white"/>
                </a:solidFill>
              </a:rPr>
              <a:t>p</a:t>
            </a:r>
            <a:r>
              <a:rPr lang="fr-CA" spc="20">
                <a:solidFill>
                  <a:prstClr val="white"/>
                </a:solidFill>
              </a:rPr>
              <a:t>r</a:t>
            </a:r>
            <a:r>
              <a:rPr lang="fr-CA" spc="59">
                <a:solidFill>
                  <a:prstClr val="white"/>
                </a:solidFill>
              </a:rPr>
              <a:t>ofond</a:t>
            </a:r>
            <a:endParaRPr lang="fr-CA" spc="59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50335"/>
            <a:fld id="{81D60167-4931-47E6-BA6A-407CBD079E47}" type="slidenum">
              <a:rPr lang="fr-CA" spc="79" smtClean="0">
                <a:solidFill>
                  <a:prstClr val="white"/>
                </a:solidFill>
              </a:rPr>
              <a:pPr marL="50335"/>
              <a:t>‹N°›</a:t>
            </a:fld>
            <a:r>
              <a:rPr lang="fr-CA" spc="30">
                <a:solidFill>
                  <a:prstClr val="white"/>
                </a:solidFill>
              </a:rPr>
              <a:t>/49</a:t>
            </a:r>
            <a:endParaRPr lang="fr-CA" spc="3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6681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2025/10/1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14862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2025/10/1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310679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2025/10/1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494262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2025/10/1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554894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070A0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50" b="0" i="0">
                <a:solidFill>
                  <a:srgbClr val="F6F2EF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fr-CA" sz="1800" spc="30">
                <a:solidFill>
                  <a:srgbClr val="FBF7F2"/>
                </a:solidFill>
              </a:rPr>
              <a:t>Lecture</a:t>
            </a:r>
            <a:r>
              <a:rPr lang="fr-CA" sz="1800" spc="-5">
                <a:solidFill>
                  <a:srgbClr val="FBF7F2"/>
                </a:solidFill>
              </a:rPr>
              <a:t> </a:t>
            </a:r>
            <a:r>
              <a:rPr lang="fr-CA" sz="1800" spc="100">
                <a:solidFill>
                  <a:srgbClr val="FBF7F2"/>
                </a:solidFill>
              </a:rPr>
              <a:t>7</a:t>
            </a:r>
            <a:r>
              <a:rPr lang="fr-CA" sz="1800" spc="-5">
                <a:solidFill>
                  <a:srgbClr val="FBF7F2"/>
                </a:solidFill>
              </a:rPr>
              <a:t> </a:t>
            </a:r>
            <a:r>
              <a:rPr lang="fr-CA" sz="1800" spc="40">
                <a:solidFill>
                  <a:srgbClr val="FBF7F2"/>
                </a:solidFill>
              </a:rPr>
              <a:t>-</a:t>
            </a:r>
            <a:r>
              <a:rPr lang="fr-CA" sz="1800" spc="100">
                <a:solidFill>
                  <a:srgbClr val="FBF7F2"/>
                </a:solidFill>
              </a:rPr>
              <a:t> </a:t>
            </a:r>
            <a:fld id="{81D60167-4931-47E6-BA6A-407CBD079E47}" type="slidenum">
              <a:rPr sz="1800" spc="60" smtClean="0">
                <a:solidFill>
                  <a:srgbClr val="FBF7F2"/>
                </a:solidFill>
              </a:rPr>
              <a:pPr marL="12700"/>
              <a:t>‹N°›</a:t>
            </a:fld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628274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1A644F-623B-48B2-9CD5-52F4FB43377D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5245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8"/>
            <a:ext cx="11653523" cy="198564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471"/>
            </a:lvl2pPr>
            <a:lvl3pPr marL="168090" indent="0">
              <a:buNone/>
              <a:defRPr/>
            </a:lvl3pPr>
            <a:lvl4pPr marL="336179" indent="0">
              <a:buNone/>
              <a:defRPr/>
            </a:lvl4pPr>
            <a:lvl5pPr marL="50426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7125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2025/10/1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216842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2025/10/1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06681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2025/10/1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525678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2025/10/1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364126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2025/10/1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078287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2025/10/1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051738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25168"/>
            <a:r>
              <a:rPr lang="fr-CA" spc="30">
                <a:solidFill>
                  <a:prstClr val="black"/>
                </a:solidFill>
              </a:rPr>
              <a:t>L</a:t>
            </a:r>
            <a:r>
              <a:rPr lang="fr-CA" spc="69">
                <a:solidFill>
                  <a:prstClr val="black"/>
                </a:solidFill>
              </a:rPr>
              <a:t>udovic</a:t>
            </a:r>
            <a:r>
              <a:rPr lang="fr-CA">
                <a:solidFill>
                  <a:prstClr val="black"/>
                </a:solidFill>
              </a:rPr>
              <a:t> </a:t>
            </a:r>
            <a:r>
              <a:rPr lang="fr-CA" spc="-129">
                <a:solidFill>
                  <a:prstClr val="black"/>
                </a:solidFill>
              </a:rPr>
              <a:t>T</a:t>
            </a:r>
            <a:r>
              <a:rPr lang="fr-CA" spc="10">
                <a:solidFill>
                  <a:prstClr val="black"/>
                </a:solidFill>
              </a:rPr>
              <a:t>r</a:t>
            </a:r>
            <a:r>
              <a:rPr lang="fr-CA" spc="50">
                <a:solidFill>
                  <a:prstClr val="black"/>
                </a:solidFill>
              </a:rPr>
              <a:t>ottier</a:t>
            </a:r>
            <a:endParaRPr lang="fr-CA" spc="50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25168"/>
            <a:r>
              <a:rPr lang="fr-CA" spc="69">
                <a:solidFill>
                  <a:prstClr val="white"/>
                </a:solidFill>
              </a:rPr>
              <a:t>App</a:t>
            </a:r>
            <a:r>
              <a:rPr lang="fr-CA" spc="20">
                <a:solidFill>
                  <a:prstClr val="white"/>
                </a:solidFill>
              </a:rPr>
              <a:t>r</a:t>
            </a:r>
            <a:r>
              <a:rPr lang="fr-CA" spc="59">
                <a:solidFill>
                  <a:prstClr val="white"/>
                </a:solidFill>
              </a:rPr>
              <a:t>entissage</a:t>
            </a:r>
            <a:r>
              <a:rPr lang="fr-CA">
                <a:solidFill>
                  <a:prstClr val="white"/>
                </a:solidFill>
              </a:rPr>
              <a:t> </a:t>
            </a:r>
            <a:r>
              <a:rPr lang="fr-CA" spc="69">
                <a:solidFill>
                  <a:prstClr val="white"/>
                </a:solidFill>
              </a:rPr>
              <a:t>p</a:t>
            </a:r>
            <a:r>
              <a:rPr lang="fr-CA" spc="20">
                <a:solidFill>
                  <a:prstClr val="white"/>
                </a:solidFill>
              </a:rPr>
              <a:t>r</a:t>
            </a:r>
            <a:r>
              <a:rPr lang="fr-CA" spc="59">
                <a:solidFill>
                  <a:prstClr val="white"/>
                </a:solidFill>
              </a:rPr>
              <a:t>ofond</a:t>
            </a:r>
            <a:endParaRPr lang="fr-CA" spc="59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50335"/>
            <a:fld id="{81D60167-4931-47E6-BA6A-407CBD079E47}" type="slidenum">
              <a:rPr lang="fr-CA" spc="79" smtClean="0">
                <a:solidFill>
                  <a:prstClr val="white"/>
                </a:solidFill>
              </a:rPr>
              <a:pPr marL="50335"/>
              <a:t>‹N°›</a:t>
            </a:fld>
            <a:r>
              <a:rPr lang="fr-CA" spc="30">
                <a:solidFill>
                  <a:prstClr val="white"/>
                </a:solidFill>
              </a:rPr>
              <a:t>/49</a:t>
            </a:r>
            <a:endParaRPr lang="fr-CA" spc="3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669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2025/10/1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631869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2025/10/1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43017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B10D6-2B5F-4C17-869D-60694F414194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64535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2025/10/1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259972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D3A1796-FE4F-4CE2-AA60-E861BA6E094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2025/10/1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E24186D-8EEA-426C-9630-B8182DA83AF4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552232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8"/>
            <a:ext cx="11653523" cy="198564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471"/>
            </a:lvl2pPr>
            <a:lvl3pPr marL="168090" indent="0">
              <a:buNone/>
              <a:defRPr/>
            </a:lvl3pPr>
            <a:lvl4pPr marL="336179" indent="0">
              <a:buNone/>
              <a:defRPr/>
            </a:lvl4pPr>
            <a:lvl5pPr marL="50426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57424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C751B-341B-4AE8-8F3F-2650FE9CABB0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9325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C1524-1130-471D-8AB2-96DB60C2DBB9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0169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358AB1-723C-43C3-8C81-F9FC3284B93D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8446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684D46-8CAD-4097-B69F-77B63F69B737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396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4D61F5-20A3-4C09-B459-E285904706F5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3241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396F2D01-B91F-4227-A05F-B8F388B84118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0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12192000" cy="1430991"/>
          </a:xfrm>
          <a:custGeom>
            <a:avLst/>
            <a:gdLst/>
            <a:ahLst/>
            <a:cxnLst/>
            <a:rect l="l" t="t" r="r" b="b"/>
            <a:pathLst>
              <a:path w="10058400" h="1621790">
                <a:moveTo>
                  <a:pt x="0" y="1621320"/>
                </a:moveTo>
                <a:lnTo>
                  <a:pt x="10058400" y="1621320"/>
                </a:lnTo>
                <a:lnTo>
                  <a:pt x="10058400" y="0"/>
                </a:lnTo>
                <a:lnTo>
                  <a:pt x="0" y="0"/>
                </a:lnTo>
                <a:lnTo>
                  <a:pt x="0" y="1621320"/>
                </a:lnTo>
                <a:close/>
              </a:path>
            </a:pathLst>
          </a:custGeom>
          <a:solidFill>
            <a:srgbClr val="27A6DC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6398111"/>
            <a:ext cx="12192000" cy="460001"/>
          </a:xfrm>
          <a:custGeom>
            <a:avLst/>
            <a:gdLst/>
            <a:ahLst/>
            <a:cxnLst/>
            <a:rect l="l" t="t" r="r" b="b"/>
            <a:pathLst>
              <a:path w="10058400" h="521334">
                <a:moveTo>
                  <a:pt x="0" y="521207"/>
                </a:moveTo>
                <a:lnTo>
                  <a:pt x="10058400" y="521207"/>
                </a:lnTo>
                <a:lnTo>
                  <a:pt x="10058400" y="0"/>
                </a:lnTo>
                <a:lnTo>
                  <a:pt x="0" y="0"/>
                </a:lnTo>
                <a:lnTo>
                  <a:pt x="0" y="521207"/>
                </a:lnTo>
                <a:close/>
              </a:path>
            </a:pathLst>
          </a:custGeom>
          <a:solidFill>
            <a:srgbClr val="2E7DB1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1118709" y="6567826"/>
            <a:ext cx="213976" cy="120463"/>
          </a:xfrm>
          <a:custGeom>
            <a:avLst/>
            <a:gdLst/>
            <a:ahLst/>
            <a:cxnLst/>
            <a:rect l="l" t="t" r="r" b="b"/>
            <a:pathLst>
              <a:path w="176530" h="136525">
                <a:moveTo>
                  <a:pt x="38404" y="0"/>
                </a:moveTo>
                <a:lnTo>
                  <a:pt x="3784" y="0"/>
                </a:lnTo>
                <a:lnTo>
                  <a:pt x="5267" y="4928"/>
                </a:lnTo>
                <a:lnTo>
                  <a:pt x="18442" y="7742"/>
                </a:lnTo>
                <a:lnTo>
                  <a:pt x="23468" y="16621"/>
                </a:lnTo>
                <a:lnTo>
                  <a:pt x="21045" y="83605"/>
                </a:lnTo>
                <a:lnTo>
                  <a:pt x="16154" y="128308"/>
                </a:lnTo>
                <a:lnTo>
                  <a:pt x="0" y="131457"/>
                </a:lnTo>
                <a:lnTo>
                  <a:pt x="0" y="136271"/>
                </a:lnTo>
                <a:lnTo>
                  <a:pt x="49263" y="136271"/>
                </a:lnTo>
                <a:lnTo>
                  <a:pt x="45951" y="131155"/>
                </a:lnTo>
                <a:lnTo>
                  <a:pt x="33865" y="126782"/>
                </a:lnTo>
                <a:lnTo>
                  <a:pt x="29019" y="112445"/>
                </a:lnTo>
                <a:lnTo>
                  <a:pt x="29008" y="100047"/>
                </a:lnTo>
                <a:lnTo>
                  <a:pt x="29578" y="82829"/>
                </a:lnTo>
                <a:lnTo>
                  <a:pt x="31673" y="24307"/>
                </a:lnTo>
                <a:lnTo>
                  <a:pt x="49821" y="24307"/>
                </a:lnTo>
                <a:lnTo>
                  <a:pt x="38404" y="0"/>
                </a:lnTo>
                <a:close/>
              </a:path>
              <a:path w="176530" h="136525">
                <a:moveTo>
                  <a:pt x="154819" y="21361"/>
                </a:moveTo>
                <a:lnTo>
                  <a:pt x="137972" y="21361"/>
                </a:lnTo>
                <a:lnTo>
                  <a:pt x="138716" y="117155"/>
                </a:lnTo>
                <a:lnTo>
                  <a:pt x="134845" y="128530"/>
                </a:lnTo>
                <a:lnTo>
                  <a:pt x="120777" y="131457"/>
                </a:lnTo>
                <a:lnTo>
                  <a:pt x="120777" y="136271"/>
                </a:lnTo>
                <a:lnTo>
                  <a:pt x="176110" y="136271"/>
                </a:lnTo>
                <a:lnTo>
                  <a:pt x="166575" y="130393"/>
                </a:lnTo>
                <a:lnTo>
                  <a:pt x="158248" y="124405"/>
                </a:lnTo>
                <a:lnTo>
                  <a:pt x="156425" y="105867"/>
                </a:lnTo>
                <a:lnTo>
                  <a:pt x="154819" y="21361"/>
                </a:lnTo>
                <a:close/>
              </a:path>
              <a:path w="176530" h="136525">
                <a:moveTo>
                  <a:pt x="49821" y="24307"/>
                </a:moveTo>
                <a:lnTo>
                  <a:pt x="32092" y="24307"/>
                </a:lnTo>
                <a:lnTo>
                  <a:pt x="80518" y="133959"/>
                </a:lnTo>
                <a:lnTo>
                  <a:pt x="85763" y="133959"/>
                </a:lnTo>
                <a:lnTo>
                  <a:pt x="97618" y="107975"/>
                </a:lnTo>
                <a:lnTo>
                  <a:pt x="89115" y="107975"/>
                </a:lnTo>
                <a:lnTo>
                  <a:pt x="49821" y="24307"/>
                </a:lnTo>
                <a:close/>
              </a:path>
              <a:path w="176530" h="136525">
                <a:moveTo>
                  <a:pt x="173609" y="0"/>
                </a:moveTo>
                <a:lnTo>
                  <a:pt x="139014" y="0"/>
                </a:lnTo>
                <a:lnTo>
                  <a:pt x="89115" y="107975"/>
                </a:lnTo>
                <a:lnTo>
                  <a:pt x="97618" y="107975"/>
                </a:lnTo>
                <a:lnTo>
                  <a:pt x="137134" y="21361"/>
                </a:lnTo>
                <a:lnTo>
                  <a:pt x="154819" y="21361"/>
                </a:lnTo>
                <a:lnTo>
                  <a:pt x="154755" y="18035"/>
                </a:lnTo>
                <a:lnTo>
                  <a:pt x="159118" y="7618"/>
                </a:lnTo>
                <a:lnTo>
                  <a:pt x="173609" y="4813"/>
                </a:lnTo>
                <a:lnTo>
                  <a:pt x="1736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1344484" y="6605546"/>
            <a:ext cx="98521" cy="85165"/>
          </a:xfrm>
          <a:custGeom>
            <a:avLst/>
            <a:gdLst/>
            <a:ahLst/>
            <a:cxnLst/>
            <a:rect l="l" t="t" r="r" b="b"/>
            <a:pathLst>
              <a:path w="81280" h="96520">
                <a:moveTo>
                  <a:pt x="79785" y="86199"/>
                </a:moveTo>
                <a:lnTo>
                  <a:pt x="42137" y="86199"/>
                </a:lnTo>
                <a:lnTo>
                  <a:pt x="49263" y="87642"/>
                </a:lnTo>
                <a:lnTo>
                  <a:pt x="52425" y="94780"/>
                </a:lnTo>
                <a:lnTo>
                  <a:pt x="59524" y="96050"/>
                </a:lnTo>
                <a:lnTo>
                  <a:pt x="79785" y="86199"/>
                </a:lnTo>
                <a:close/>
              </a:path>
              <a:path w="81280" h="96520">
                <a:moveTo>
                  <a:pt x="61045" y="9042"/>
                </a:moveTo>
                <a:lnTo>
                  <a:pt x="30822" y="9042"/>
                </a:lnTo>
                <a:lnTo>
                  <a:pt x="43277" y="13788"/>
                </a:lnTo>
                <a:lnTo>
                  <a:pt x="47972" y="27652"/>
                </a:lnTo>
                <a:lnTo>
                  <a:pt x="47993" y="36055"/>
                </a:lnTo>
                <a:lnTo>
                  <a:pt x="38334" y="41076"/>
                </a:lnTo>
                <a:lnTo>
                  <a:pt x="25270" y="46414"/>
                </a:lnTo>
                <a:lnTo>
                  <a:pt x="8230" y="54985"/>
                </a:lnTo>
                <a:lnTo>
                  <a:pt x="199" y="63413"/>
                </a:lnTo>
                <a:lnTo>
                  <a:pt x="1499" y="79296"/>
                </a:lnTo>
                <a:lnTo>
                  <a:pt x="8105" y="90322"/>
                </a:lnTo>
                <a:lnTo>
                  <a:pt x="19013" y="95670"/>
                </a:lnTo>
                <a:lnTo>
                  <a:pt x="30346" y="92870"/>
                </a:lnTo>
                <a:lnTo>
                  <a:pt x="42137" y="86199"/>
                </a:lnTo>
                <a:lnTo>
                  <a:pt x="79785" y="86199"/>
                </a:lnTo>
                <a:lnTo>
                  <a:pt x="80708" y="85750"/>
                </a:lnTo>
                <a:lnTo>
                  <a:pt x="80204" y="84518"/>
                </a:lnTo>
                <a:lnTo>
                  <a:pt x="23482" y="84518"/>
                </a:lnTo>
                <a:lnTo>
                  <a:pt x="15995" y="79296"/>
                </a:lnTo>
                <a:lnTo>
                  <a:pt x="43395" y="44665"/>
                </a:lnTo>
                <a:lnTo>
                  <a:pt x="47993" y="42773"/>
                </a:lnTo>
                <a:lnTo>
                  <a:pt x="63931" y="42773"/>
                </a:lnTo>
                <a:lnTo>
                  <a:pt x="63931" y="17843"/>
                </a:lnTo>
                <a:lnTo>
                  <a:pt x="62884" y="10485"/>
                </a:lnTo>
                <a:lnTo>
                  <a:pt x="61045" y="9042"/>
                </a:lnTo>
                <a:close/>
              </a:path>
              <a:path w="81280" h="96520">
                <a:moveTo>
                  <a:pt x="63931" y="42773"/>
                </a:moveTo>
                <a:lnTo>
                  <a:pt x="47993" y="42773"/>
                </a:lnTo>
                <a:lnTo>
                  <a:pt x="47993" y="76314"/>
                </a:lnTo>
                <a:lnTo>
                  <a:pt x="42341" y="80721"/>
                </a:lnTo>
                <a:lnTo>
                  <a:pt x="34582" y="84518"/>
                </a:lnTo>
                <a:lnTo>
                  <a:pt x="80204" y="84518"/>
                </a:lnTo>
                <a:lnTo>
                  <a:pt x="79939" y="83870"/>
                </a:lnTo>
                <a:lnTo>
                  <a:pt x="66662" y="83870"/>
                </a:lnTo>
                <a:lnTo>
                  <a:pt x="63931" y="80289"/>
                </a:lnTo>
                <a:lnTo>
                  <a:pt x="63931" y="42773"/>
                </a:lnTo>
                <a:close/>
              </a:path>
              <a:path w="81280" h="96520">
                <a:moveTo>
                  <a:pt x="78816" y="81127"/>
                </a:moveTo>
                <a:lnTo>
                  <a:pt x="75044" y="83045"/>
                </a:lnTo>
                <a:lnTo>
                  <a:pt x="71475" y="83870"/>
                </a:lnTo>
                <a:lnTo>
                  <a:pt x="79939" y="83870"/>
                </a:lnTo>
                <a:lnTo>
                  <a:pt x="78816" y="81127"/>
                </a:lnTo>
                <a:close/>
              </a:path>
              <a:path w="81280" h="96520">
                <a:moveTo>
                  <a:pt x="45288" y="0"/>
                </a:moveTo>
                <a:lnTo>
                  <a:pt x="39420" y="0"/>
                </a:lnTo>
                <a:lnTo>
                  <a:pt x="24597" y="4535"/>
                </a:lnTo>
                <a:lnTo>
                  <a:pt x="13030" y="10490"/>
                </a:lnTo>
                <a:lnTo>
                  <a:pt x="2514" y="17843"/>
                </a:lnTo>
                <a:lnTo>
                  <a:pt x="0" y="20777"/>
                </a:lnTo>
                <a:lnTo>
                  <a:pt x="0" y="27292"/>
                </a:lnTo>
                <a:lnTo>
                  <a:pt x="5651" y="30632"/>
                </a:lnTo>
                <a:lnTo>
                  <a:pt x="11303" y="30632"/>
                </a:lnTo>
                <a:lnTo>
                  <a:pt x="13195" y="29171"/>
                </a:lnTo>
                <a:lnTo>
                  <a:pt x="13830" y="26669"/>
                </a:lnTo>
                <a:lnTo>
                  <a:pt x="16154" y="17843"/>
                </a:lnTo>
                <a:lnTo>
                  <a:pt x="20548" y="9042"/>
                </a:lnTo>
                <a:lnTo>
                  <a:pt x="61045" y="9042"/>
                </a:lnTo>
                <a:lnTo>
                  <a:pt x="55981" y="5067"/>
                </a:lnTo>
                <a:lnTo>
                  <a:pt x="51790" y="1904"/>
                </a:lnTo>
                <a:lnTo>
                  <a:pt x="452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1442476" y="6583926"/>
            <a:ext cx="73891" cy="106456"/>
          </a:xfrm>
          <a:custGeom>
            <a:avLst/>
            <a:gdLst/>
            <a:ahLst/>
            <a:cxnLst/>
            <a:rect l="l" t="t" r="r" b="b"/>
            <a:pathLst>
              <a:path w="60959" h="120650">
                <a:moveTo>
                  <a:pt x="32486" y="35001"/>
                </a:moveTo>
                <a:lnTo>
                  <a:pt x="16128" y="35001"/>
                </a:lnTo>
                <a:lnTo>
                  <a:pt x="17232" y="105262"/>
                </a:lnTo>
                <a:lnTo>
                  <a:pt x="24108" y="116699"/>
                </a:lnTo>
                <a:lnTo>
                  <a:pt x="36906" y="120548"/>
                </a:lnTo>
                <a:lnTo>
                  <a:pt x="38353" y="120548"/>
                </a:lnTo>
                <a:lnTo>
                  <a:pt x="41084" y="119913"/>
                </a:lnTo>
                <a:lnTo>
                  <a:pt x="60375" y="110274"/>
                </a:lnTo>
                <a:lnTo>
                  <a:pt x="60085" y="109639"/>
                </a:lnTo>
                <a:lnTo>
                  <a:pt x="40246" y="109639"/>
                </a:lnTo>
                <a:lnTo>
                  <a:pt x="32486" y="106692"/>
                </a:lnTo>
                <a:lnTo>
                  <a:pt x="32486" y="35001"/>
                </a:lnTo>
                <a:close/>
              </a:path>
              <a:path w="60959" h="120650">
                <a:moveTo>
                  <a:pt x="58254" y="105638"/>
                </a:moveTo>
                <a:lnTo>
                  <a:pt x="54292" y="107975"/>
                </a:lnTo>
                <a:lnTo>
                  <a:pt x="49682" y="109639"/>
                </a:lnTo>
                <a:lnTo>
                  <a:pt x="60085" y="109639"/>
                </a:lnTo>
                <a:lnTo>
                  <a:pt x="58254" y="105638"/>
                </a:lnTo>
                <a:close/>
              </a:path>
              <a:path w="60959" h="120650">
                <a:moveTo>
                  <a:pt x="56819" y="27025"/>
                </a:moveTo>
                <a:lnTo>
                  <a:pt x="6083" y="27025"/>
                </a:lnTo>
                <a:lnTo>
                  <a:pt x="0" y="32905"/>
                </a:lnTo>
                <a:lnTo>
                  <a:pt x="825" y="35001"/>
                </a:lnTo>
                <a:lnTo>
                  <a:pt x="55346" y="35001"/>
                </a:lnTo>
                <a:lnTo>
                  <a:pt x="57873" y="32689"/>
                </a:lnTo>
                <a:lnTo>
                  <a:pt x="58470" y="29362"/>
                </a:lnTo>
                <a:lnTo>
                  <a:pt x="56819" y="27025"/>
                </a:lnTo>
                <a:close/>
              </a:path>
              <a:path w="60959" h="120650">
                <a:moveTo>
                  <a:pt x="32486" y="0"/>
                </a:moveTo>
                <a:lnTo>
                  <a:pt x="29768" y="0"/>
                </a:lnTo>
                <a:lnTo>
                  <a:pt x="16128" y="13830"/>
                </a:lnTo>
                <a:lnTo>
                  <a:pt x="16128" y="27025"/>
                </a:lnTo>
                <a:lnTo>
                  <a:pt x="32486" y="27025"/>
                </a:lnTo>
                <a:lnTo>
                  <a:pt x="324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1523947" y="6558013"/>
            <a:ext cx="126229" cy="130549"/>
          </a:xfrm>
          <a:custGeom>
            <a:avLst/>
            <a:gdLst/>
            <a:ahLst/>
            <a:cxnLst/>
            <a:rect l="l" t="t" r="r" b="b"/>
            <a:pathLst>
              <a:path w="104140" h="147954">
                <a:moveTo>
                  <a:pt x="26536" y="11123"/>
                </a:moveTo>
                <a:lnTo>
                  <a:pt x="14884" y="11123"/>
                </a:lnTo>
                <a:lnTo>
                  <a:pt x="14884" y="140269"/>
                </a:lnTo>
                <a:lnTo>
                  <a:pt x="13817" y="141310"/>
                </a:lnTo>
                <a:lnTo>
                  <a:pt x="622" y="142580"/>
                </a:lnTo>
                <a:lnTo>
                  <a:pt x="622" y="147394"/>
                </a:lnTo>
                <a:lnTo>
                  <a:pt x="45072" y="147394"/>
                </a:lnTo>
                <a:lnTo>
                  <a:pt x="45072" y="142580"/>
                </a:lnTo>
                <a:lnTo>
                  <a:pt x="32270" y="141310"/>
                </a:lnTo>
                <a:lnTo>
                  <a:pt x="31241" y="140269"/>
                </a:lnTo>
                <a:lnTo>
                  <a:pt x="31241" y="128534"/>
                </a:lnTo>
                <a:lnTo>
                  <a:pt x="34795" y="71739"/>
                </a:lnTo>
                <a:lnTo>
                  <a:pt x="42458" y="68552"/>
                </a:lnTo>
                <a:lnTo>
                  <a:pt x="31241" y="68552"/>
                </a:lnTo>
                <a:lnTo>
                  <a:pt x="26536" y="11123"/>
                </a:lnTo>
                <a:close/>
              </a:path>
              <a:path w="104140" h="147954">
                <a:moveTo>
                  <a:pt x="84531" y="66757"/>
                </a:moveTo>
                <a:lnTo>
                  <a:pt x="61439" y="66757"/>
                </a:lnTo>
                <a:lnTo>
                  <a:pt x="70808" y="75322"/>
                </a:lnTo>
                <a:lnTo>
                  <a:pt x="73583" y="90345"/>
                </a:lnTo>
                <a:lnTo>
                  <a:pt x="73583" y="140269"/>
                </a:lnTo>
                <a:lnTo>
                  <a:pt x="72555" y="141310"/>
                </a:lnTo>
                <a:lnTo>
                  <a:pt x="59347" y="142580"/>
                </a:lnTo>
                <a:lnTo>
                  <a:pt x="59347" y="147394"/>
                </a:lnTo>
                <a:lnTo>
                  <a:pt x="103797" y="147394"/>
                </a:lnTo>
                <a:lnTo>
                  <a:pt x="103797" y="142352"/>
                </a:lnTo>
                <a:lnTo>
                  <a:pt x="90995" y="141310"/>
                </a:lnTo>
                <a:lnTo>
                  <a:pt x="89941" y="140269"/>
                </a:lnTo>
                <a:lnTo>
                  <a:pt x="89941" y="128534"/>
                </a:lnTo>
                <a:lnTo>
                  <a:pt x="88280" y="72710"/>
                </a:lnTo>
                <a:lnTo>
                  <a:pt x="84531" y="66757"/>
                </a:lnTo>
                <a:close/>
              </a:path>
              <a:path w="104140" h="147954">
                <a:moveTo>
                  <a:pt x="53091" y="55149"/>
                </a:moveTo>
                <a:lnTo>
                  <a:pt x="41037" y="60575"/>
                </a:lnTo>
                <a:lnTo>
                  <a:pt x="31241" y="68552"/>
                </a:lnTo>
                <a:lnTo>
                  <a:pt x="42458" y="68552"/>
                </a:lnTo>
                <a:lnTo>
                  <a:pt x="44939" y="67520"/>
                </a:lnTo>
                <a:lnTo>
                  <a:pt x="61439" y="66757"/>
                </a:lnTo>
                <a:lnTo>
                  <a:pt x="84531" y="66757"/>
                </a:lnTo>
                <a:lnTo>
                  <a:pt x="81891" y="62567"/>
                </a:lnTo>
                <a:lnTo>
                  <a:pt x="70304" y="56473"/>
                </a:lnTo>
                <a:lnTo>
                  <a:pt x="53091" y="55149"/>
                </a:lnTo>
                <a:close/>
              </a:path>
              <a:path w="104140" h="147954">
                <a:moveTo>
                  <a:pt x="25625" y="0"/>
                </a:moveTo>
                <a:lnTo>
                  <a:pt x="12809" y="3123"/>
                </a:lnTo>
                <a:lnTo>
                  <a:pt x="0" y="5878"/>
                </a:lnTo>
                <a:lnTo>
                  <a:pt x="0" y="10056"/>
                </a:lnTo>
                <a:lnTo>
                  <a:pt x="14465" y="11339"/>
                </a:lnTo>
                <a:lnTo>
                  <a:pt x="14884" y="11123"/>
                </a:lnTo>
                <a:lnTo>
                  <a:pt x="26536" y="11123"/>
                </a:lnTo>
                <a:lnTo>
                  <a:pt x="256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1618621" y="6567828"/>
            <a:ext cx="240145" cy="121584"/>
          </a:xfrm>
          <a:custGeom>
            <a:avLst/>
            <a:gdLst/>
            <a:ahLst/>
            <a:cxnLst/>
            <a:rect l="l" t="t" r="r" b="b"/>
            <a:pathLst>
              <a:path w="198119" h="137795">
                <a:moveTo>
                  <a:pt x="51384" y="0"/>
                </a:moveTo>
                <a:lnTo>
                  <a:pt x="0" y="0"/>
                </a:lnTo>
                <a:lnTo>
                  <a:pt x="3993" y="5313"/>
                </a:lnTo>
                <a:lnTo>
                  <a:pt x="13804" y="9902"/>
                </a:lnTo>
                <a:lnTo>
                  <a:pt x="20764" y="24942"/>
                </a:lnTo>
                <a:lnTo>
                  <a:pt x="57048" y="137528"/>
                </a:lnTo>
                <a:lnTo>
                  <a:pt x="62903" y="137528"/>
                </a:lnTo>
                <a:lnTo>
                  <a:pt x="73002" y="107365"/>
                </a:lnTo>
                <a:lnTo>
                  <a:pt x="65455" y="107365"/>
                </a:lnTo>
                <a:lnTo>
                  <a:pt x="37044" y="17752"/>
                </a:lnTo>
                <a:lnTo>
                  <a:pt x="34188" y="8788"/>
                </a:lnTo>
                <a:lnTo>
                  <a:pt x="35471" y="6896"/>
                </a:lnTo>
                <a:lnTo>
                  <a:pt x="51384" y="4813"/>
                </a:lnTo>
                <a:lnTo>
                  <a:pt x="51384" y="0"/>
                </a:lnTo>
                <a:close/>
              </a:path>
              <a:path w="198119" h="137795">
                <a:moveTo>
                  <a:pt x="116323" y="35001"/>
                </a:moveTo>
                <a:lnTo>
                  <a:pt x="97510" y="35001"/>
                </a:lnTo>
                <a:lnTo>
                  <a:pt x="135267" y="137528"/>
                </a:lnTo>
                <a:lnTo>
                  <a:pt x="145653" y="122107"/>
                </a:lnTo>
                <a:lnTo>
                  <a:pt x="150265" y="107137"/>
                </a:lnTo>
                <a:lnTo>
                  <a:pt x="142392" y="107137"/>
                </a:lnTo>
                <a:lnTo>
                  <a:pt x="116323" y="35001"/>
                </a:lnTo>
                <a:close/>
              </a:path>
              <a:path w="198119" h="137795">
                <a:moveTo>
                  <a:pt x="104432" y="2095"/>
                </a:moveTo>
                <a:lnTo>
                  <a:pt x="99390" y="2095"/>
                </a:lnTo>
                <a:lnTo>
                  <a:pt x="65836" y="107365"/>
                </a:lnTo>
                <a:lnTo>
                  <a:pt x="73002" y="107365"/>
                </a:lnTo>
                <a:lnTo>
                  <a:pt x="97091" y="35420"/>
                </a:lnTo>
                <a:lnTo>
                  <a:pt x="97510" y="35001"/>
                </a:lnTo>
                <a:lnTo>
                  <a:pt x="116323" y="35001"/>
                </a:lnTo>
                <a:lnTo>
                  <a:pt x="104432" y="2095"/>
                </a:lnTo>
                <a:close/>
              </a:path>
              <a:path w="198119" h="137795">
                <a:moveTo>
                  <a:pt x="197942" y="0"/>
                </a:moveTo>
                <a:lnTo>
                  <a:pt x="153492" y="0"/>
                </a:lnTo>
                <a:lnTo>
                  <a:pt x="153492" y="4813"/>
                </a:lnTo>
                <a:lnTo>
                  <a:pt x="159562" y="5651"/>
                </a:lnTo>
                <a:lnTo>
                  <a:pt x="168998" y="6730"/>
                </a:lnTo>
                <a:lnTo>
                  <a:pt x="170040" y="9207"/>
                </a:lnTo>
                <a:lnTo>
                  <a:pt x="158716" y="53309"/>
                </a:lnTo>
                <a:lnTo>
                  <a:pt x="146651" y="94898"/>
                </a:lnTo>
                <a:lnTo>
                  <a:pt x="142798" y="107137"/>
                </a:lnTo>
                <a:lnTo>
                  <a:pt x="150265" y="107137"/>
                </a:lnTo>
                <a:lnTo>
                  <a:pt x="164414" y="61889"/>
                </a:lnTo>
                <a:lnTo>
                  <a:pt x="177143" y="22990"/>
                </a:lnTo>
                <a:lnTo>
                  <a:pt x="197942" y="4813"/>
                </a:lnTo>
                <a:lnTo>
                  <a:pt x="1979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1832799" y="6605913"/>
            <a:ext cx="110067" cy="84604"/>
          </a:xfrm>
          <a:custGeom>
            <a:avLst/>
            <a:gdLst/>
            <a:ahLst/>
            <a:cxnLst/>
            <a:rect l="l" t="t" r="r" b="b"/>
            <a:pathLst>
              <a:path w="90805" h="95884">
                <a:moveTo>
                  <a:pt x="51389" y="0"/>
                </a:moveTo>
                <a:lnTo>
                  <a:pt x="14277" y="12659"/>
                </a:lnTo>
                <a:lnTo>
                  <a:pt x="0" y="36964"/>
                </a:lnTo>
                <a:lnTo>
                  <a:pt x="810" y="53533"/>
                </a:lnTo>
                <a:lnTo>
                  <a:pt x="20203" y="88349"/>
                </a:lnTo>
                <a:lnTo>
                  <a:pt x="45129" y="95631"/>
                </a:lnTo>
                <a:lnTo>
                  <a:pt x="57286" y="93839"/>
                </a:lnTo>
                <a:lnTo>
                  <a:pt x="67123" y="89345"/>
                </a:lnTo>
                <a:lnTo>
                  <a:pt x="47440" y="89345"/>
                </a:lnTo>
                <a:lnTo>
                  <a:pt x="36048" y="86329"/>
                </a:lnTo>
                <a:lnTo>
                  <a:pt x="27103" y="77953"/>
                </a:lnTo>
                <a:lnTo>
                  <a:pt x="20949" y="65220"/>
                </a:lnTo>
                <a:lnTo>
                  <a:pt x="17927" y="49134"/>
                </a:lnTo>
                <a:lnTo>
                  <a:pt x="19727" y="29961"/>
                </a:lnTo>
                <a:lnTo>
                  <a:pt x="25020" y="16351"/>
                </a:lnTo>
                <a:lnTo>
                  <a:pt x="33065" y="8323"/>
                </a:lnTo>
                <a:lnTo>
                  <a:pt x="71097" y="8323"/>
                </a:lnTo>
                <a:lnTo>
                  <a:pt x="64370" y="3750"/>
                </a:lnTo>
                <a:lnTo>
                  <a:pt x="51389" y="0"/>
                </a:lnTo>
                <a:close/>
              </a:path>
              <a:path w="90805" h="95884">
                <a:moveTo>
                  <a:pt x="71097" y="8323"/>
                </a:moveTo>
                <a:lnTo>
                  <a:pt x="33065" y="8323"/>
                </a:lnTo>
                <a:lnTo>
                  <a:pt x="48498" y="9722"/>
                </a:lnTo>
                <a:lnTo>
                  <a:pt x="59608" y="16166"/>
                </a:lnTo>
                <a:lnTo>
                  <a:pt x="66842" y="26442"/>
                </a:lnTo>
                <a:lnTo>
                  <a:pt x="70650" y="39341"/>
                </a:lnTo>
                <a:lnTo>
                  <a:pt x="69514" y="62075"/>
                </a:lnTo>
                <a:lnTo>
                  <a:pt x="65376" y="77046"/>
                </a:lnTo>
                <a:lnTo>
                  <a:pt x="58947" y="85597"/>
                </a:lnTo>
                <a:lnTo>
                  <a:pt x="50937" y="89074"/>
                </a:lnTo>
                <a:lnTo>
                  <a:pt x="47440" y="89345"/>
                </a:lnTo>
                <a:lnTo>
                  <a:pt x="67123" y="89345"/>
                </a:lnTo>
                <a:lnTo>
                  <a:pt x="69003" y="88486"/>
                </a:lnTo>
                <a:lnTo>
                  <a:pt x="79186" y="79578"/>
                </a:lnTo>
                <a:lnTo>
                  <a:pt x="86671" y="67243"/>
                </a:lnTo>
                <a:lnTo>
                  <a:pt x="90402" y="51425"/>
                </a:lnTo>
                <a:lnTo>
                  <a:pt x="88648" y="35290"/>
                </a:lnTo>
                <a:lnTo>
                  <a:pt x="83434" y="21738"/>
                </a:lnTo>
                <a:lnTo>
                  <a:pt x="75196" y="11110"/>
                </a:lnTo>
                <a:lnTo>
                  <a:pt x="71097" y="83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bk object 24"/>
          <p:cNvSpPr/>
          <p:nvPr/>
        </p:nvSpPr>
        <p:spPr>
          <a:xfrm>
            <a:off x="1953512" y="6605544"/>
            <a:ext cx="82357" cy="82924"/>
          </a:xfrm>
          <a:custGeom>
            <a:avLst/>
            <a:gdLst/>
            <a:ahLst/>
            <a:cxnLst/>
            <a:rect l="l" t="t" r="r" b="b"/>
            <a:pathLst>
              <a:path w="67944" h="93979">
                <a:moveTo>
                  <a:pt x="24552" y="1713"/>
                </a:moveTo>
                <a:lnTo>
                  <a:pt x="12215" y="5202"/>
                </a:lnTo>
                <a:lnTo>
                  <a:pt x="203" y="7988"/>
                </a:lnTo>
                <a:lnTo>
                  <a:pt x="203" y="11747"/>
                </a:lnTo>
                <a:lnTo>
                  <a:pt x="14046" y="13449"/>
                </a:lnTo>
                <a:lnTo>
                  <a:pt x="14478" y="13665"/>
                </a:lnTo>
                <a:lnTo>
                  <a:pt x="14478" y="86410"/>
                </a:lnTo>
                <a:lnTo>
                  <a:pt x="13411" y="87439"/>
                </a:lnTo>
                <a:lnTo>
                  <a:pt x="0" y="88709"/>
                </a:lnTo>
                <a:lnTo>
                  <a:pt x="0" y="93522"/>
                </a:lnTo>
                <a:lnTo>
                  <a:pt x="48183" y="93522"/>
                </a:lnTo>
                <a:lnTo>
                  <a:pt x="48183" y="88709"/>
                </a:lnTo>
                <a:lnTo>
                  <a:pt x="31838" y="87439"/>
                </a:lnTo>
                <a:lnTo>
                  <a:pt x="30810" y="86410"/>
                </a:lnTo>
                <a:lnTo>
                  <a:pt x="30810" y="30441"/>
                </a:lnTo>
                <a:lnTo>
                  <a:pt x="35406" y="21196"/>
                </a:lnTo>
                <a:lnTo>
                  <a:pt x="30810" y="21196"/>
                </a:lnTo>
                <a:lnTo>
                  <a:pt x="24552" y="1713"/>
                </a:lnTo>
                <a:close/>
              </a:path>
              <a:path w="67944" h="93979">
                <a:moveTo>
                  <a:pt x="62687" y="0"/>
                </a:moveTo>
                <a:lnTo>
                  <a:pt x="49535" y="1813"/>
                </a:lnTo>
                <a:lnTo>
                  <a:pt x="38929" y="10584"/>
                </a:lnTo>
                <a:lnTo>
                  <a:pt x="31216" y="21196"/>
                </a:lnTo>
                <a:lnTo>
                  <a:pt x="35406" y="21196"/>
                </a:lnTo>
                <a:lnTo>
                  <a:pt x="36233" y="19532"/>
                </a:lnTo>
                <a:lnTo>
                  <a:pt x="41706" y="15557"/>
                </a:lnTo>
                <a:lnTo>
                  <a:pt x="66691" y="15557"/>
                </a:lnTo>
                <a:lnTo>
                  <a:pt x="67600" y="13665"/>
                </a:lnTo>
                <a:lnTo>
                  <a:pt x="67703" y="5689"/>
                </a:lnTo>
                <a:lnTo>
                  <a:pt x="62687" y="0"/>
                </a:lnTo>
                <a:close/>
              </a:path>
              <a:path w="67944" h="93979">
                <a:moveTo>
                  <a:pt x="66691" y="15557"/>
                </a:moveTo>
                <a:lnTo>
                  <a:pt x="50495" y="15557"/>
                </a:lnTo>
                <a:lnTo>
                  <a:pt x="52819" y="17424"/>
                </a:lnTo>
                <a:lnTo>
                  <a:pt x="56807" y="20777"/>
                </a:lnTo>
                <a:lnTo>
                  <a:pt x="58712" y="21196"/>
                </a:lnTo>
                <a:lnTo>
                  <a:pt x="61010" y="20142"/>
                </a:lnTo>
                <a:lnTo>
                  <a:pt x="65392" y="18262"/>
                </a:lnTo>
                <a:lnTo>
                  <a:pt x="66691" y="15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bk object 25"/>
          <p:cNvSpPr/>
          <p:nvPr/>
        </p:nvSpPr>
        <p:spPr>
          <a:xfrm>
            <a:off x="2036911" y="6558048"/>
            <a:ext cx="124691" cy="130549"/>
          </a:xfrm>
          <a:custGeom>
            <a:avLst/>
            <a:gdLst/>
            <a:ahLst/>
            <a:cxnLst/>
            <a:rect l="l" t="t" r="r" b="b"/>
            <a:pathLst>
              <a:path w="102869" h="147954">
                <a:moveTo>
                  <a:pt x="26518" y="0"/>
                </a:moveTo>
                <a:lnTo>
                  <a:pt x="13651" y="3106"/>
                </a:lnTo>
                <a:lnTo>
                  <a:pt x="863" y="5841"/>
                </a:lnTo>
                <a:lnTo>
                  <a:pt x="863" y="10019"/>
                </a:lnTo>
                <a:lnTo>
                  <a:pt x="15519" y="11086"/>
                </a:lnTo>
                <a:lnTo>
                  <a:pt x="15938" y="11289"/>
                </a:lnTo>
                <a:lnTo>
                  <a:pt x="15938" y="140233"/>
                </a:lnTo>
                <a:lnTo>
                  <a:pt x="14897" y="141261"/>
                </a:lnTo>
                <a:lnTo>
                  <a:pt x="0" y="142544"/>
                </a:lnTo>
                <a:lnTo>
                  <a:pt x="0" y="147357"/>
                </a:lnTo>
                <a:lnTo>
                  <a:pt x="47396" y="147357"/>
                </a:lnTo>
                <a:lnTo>
                  <a:pt x="47396" y="142544"/>
                </a:lnTo>
                <a:lnTo>
                  <a:pt x="33312" y="141261"/>
                </a:lnTo>
                <a:lnTo>
                  <a:pt x="32308" y="140233"/>
                </a:lnTo>
                <a:lnTo>
                  <a:pt x="32308" y="102691"/>
                </a:lnTo>
                <a:lnTo>
                  <a:pt x="33756" y="102272"/>
                </a:lnTo>
                <a:lnTo>
                  <a:pt x="35013" y="102082"/>
                </a:lnTo>
                <a:lnTo>
                  <a:pt x="59943" y="102082"/>
                </a:lnTo>
                <a:lnTo>
                  <a:pt x="58281" y="99917"/>
                </a:lnTo>
                <a:lnTo>
                  <a:pt x="56669" y="97243"/>
                </a:lnTo>
                <a:lnTo>
                  <a:pt x="32308" y="97243"/>
                </a:lnTo>
                <a:lnTo>
                  <a:pt x="26518" y="0"/>
                </a:lnTo>
                <a:close/>
              </a:path>
              <a:path w="102869" h="147954">
                <a:moveTo>
                  <a:pt x="59943" y="102082"/>
                </a:moveTo>
                <a:lnTo>
                  <a:pt x="37553" y="102082"/>
                </a:lnTo>
                <a:lnTo>
                  <a:pt x="39001" y="102475"/>
                </a:lnTo>
                <a:lnTo>
                  <a:pt x="60200" y="127602"/>
                </a:lnTo>
                <a:lnTo>
                  <a:pt x="69282" y="138775"/>
                </a:lnTo>
                <a:lnTo>
                  <a:pt x="76111" y="147357"/>
                </a:lnTo>
                <a:lnTo>
                  <a:pt x="102323" y="147357"/>
                </a:lnTo>
                <a:lnTo>
                  <a:pt x="102323" y="142544"/>
                </a:lnTo>
                <a:lnTo>
                  <a:pt x="97497" y="141693"/>
                </a:lnTo>
                <a:lnTo>
                  <a:pt x="94576" y="141261"/>
                </a:lnTo>
                <a:lnTo>
                  <a:pt x="90995" y="138353"/>
                </a:lnTo>
                <a:lnTo>
                  <a:pt x="84564" y="131592"/>
                </a:lnTo>
                <a:lnTo>
                  <a:pt x="76889" y="123030"/>
                </a:lnTo>
                <a:lnTo>
                  <a:pt x="67205" y="111538"/>
                </a:lnTo>
                <a:lnTo>
                  <a:pt x="59943" y="102082"/>
                </a:lnTo>
                <a:close/>
              </a:path>
              <a:path w="102869" h="147954">
                <a:moveTo>
                  <a:pt x="94780" y="55104"/>
                </a:moveTo>
                <a:lnTo>
                  <a:pt x="55156" y="57009"/>
                </a:lnTo>
                <a:lnTo>
                  <a:pt x="55156" y="61823"/>
                </a:lnTo>
                <a:lnTo>
                  <a:pt x="60794" y="62445"/>
                </a:lnTo>
                <a:lnTo>
                  <a:pt x="63550" y="62877"/>
                </a:lnTo>
                <a:lnTo>
                  <a:pt x="39814" y="95783"/>
                </a:lnTo>
                <a:lnTo>
                  <a:pt x="32308" y="97243"/>
                </a:lnTo>
                <a:lnTo>
                  <a:pt x="56669" y="97243"/>
                </a:lnTo>
                <a:lnTo>
                  <a:pt x="79463" y="63080"/>
                </a:lnTo>
                <a:lnTo>
                  <a:pt x="86372" y="61620"/>
                </a:lnTo>
                <a:lnTo>
                  <a:pt x="94780" y="59702"/>
                </a:lnTo>
                <a:lnTo>
                  <a:pt x="94780" y="551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bk object 26"/>
          <p:cNvSpPr/>
          <p:nvPr/>
        </p:nvSpPr>
        <p:spPr>
          <a:xfrm>
            <a:off x="2165308" y="6606205"/>
            <a:ext cx="73891" cy="84044"/>
          </a:xfrm>
          <a:custGeom>
            <a:avLst/>
            <a:gdLst/>
            <a:ahLst/>
            <a:cxnLst/>
            <a:rect l="l" t="t" r="r" b="b"/>
            <a:pathLst>
              <a:path w="60960" h="95250">
                <a:moveTo>
                  <a:pt x="4799" y="63428"/>
                </a:moveTo>
                <a:lnTo>
                  <a:pt x="0" y="65091"/>
                </a:lnTo>
                <a:lnTo>
                  <a:pt x="1251" y="78516"/>
                </a:lnTo>
                <a:lnTo>
                  <a:pt x="5931" y="89819"/>
                </a:lnTo>
                <a:lnTo>
                  <a:pt x="16630" y="93469"/>
                </a:lnTo>
                <a:lnTo>
                  <a:pt x="33884" y="94693"/>
                </a:lnTo>
                <a:lnTo>
                  <a:pt x="46887" y="89963"/>
                </a:lnTo>
                <a:lnTo>
                  <a:pt x="51034" y="85938"/>
                </a:lnTo>
                <a:lnTo>
                  <a:pt x="19943" y="85938"/>
                </a:lnTo>
                <a:lnTo>
                  <a:pt x="10503" y="76153"/>
                </a:lnTo>
                <a:lnTo>
                  <a:pt x="4799" y="63428"/>
                </a:lnTo>
                <a:close/>
              </a:path>
              <a:path w="60960" h="95250">
                <a:moveTo>
                  <a:pt x="27090" y="0"/>
                </a:moveTo>
                <a:lnTo>
                  <a:pt x="14640" y="5625"/>
                </a:lnTo>
                <a:lnTo>
                  <a:pt x="6455" y="16089"/>
                </a:lnTo>
                <a:lnTo>
                  <a:pt x="3658" y="30577"/>
                </a:lnTo>
                <a:lnTo>
                  <a:pt x="8530" y="40581"/>
                </a:lnTo>
                <a:lnTo>
                  <a:pt x="18708" y="48696"/>
                </a:lnTo>
                <a:lnTo>
                  <a:pt x="33466" y="56265"/>
                </a:lnTo>
                <a:lnTo>
                  <a:pt x="41999" y="64856"/>
                </a:lnTo>
                <a:lnTo>
                  <a:pt x="44101" y="78615"/>
                </a:lnTo>
                <a:lnTo>
                  <a:pt x="36557" y="85770"/>
                </a:lnTo>
                <a:lnTo>
                  <a:pt x="19943" y="85938"/>
                </a:lnTo>
                <a:lnTo>
                  <a:pt x="51034" y="85938"/>
                </a:lnTo>
                <a:lnTo>
                  <a:pt x="56681" y="80459"/>
                </a:lnTo>
                <a:lnTo>
                  <a:pt x="60548" y="66064"/>
                </a:lnTo>
                <a:lnTo>
                  <a:pt x="57215" y="54066"/>
                </a:lnTo>
                <a:lnTo>
                  <a:pt x="48312" y="44967"/>
                </a:lnTo>
                <a:lnTo>
                  <a:pt x="34773" y="37888"/>
                </a:lnTo>
                <a:lnTo>
                  <a:pt x="22460" y="30606"/>
                </a:lnTo>
                <a:lnTo>
                  <a:pt x="16966" y="19817"/>
                </a:lnTo>
                <a:lnTo>
                  <a:pt x="16966" y="12908"/>
                </a:lnTo>
                <a:lnTo>
                  <a:pt x="21385" y="5554"/>
                </a:lnTo>
                <a:lnTo>
                  <a:pt x="53353" y="5554"/>
                </a:lnTo>
                <a:lnTo>
                  <a:pt x="52149" y="2847"/>
                </a:lnTo>
                <a:lnTo>
                  <a:pt x="43667" y="428"/>
                </a:lnTo>
                <a:lnTo>
                  <a:pt x="27090" y="0"/>
                </a:lnTo>
                <a:close/>
              </a:path>
              <a:path w="60960" h="95250">
                <a:moveTo>
                  <a:pt x="53353" y="5554"/>
                </a:moveTo>
                <a:lnTo>
                  <a:pt x="21385" y="5554"/>
                </a:lnTo>
                <a:lnTo>
                  <a:pt x="33034" y="5687"/>
                </a:lnTo>
                <a:lnTo>
                  <a:pt x="42893" y="10567"/>
                </a:lnTo>
                <a:lnTo>
                  <a:pt x="51764" y="24198"/>
                </a:lnTo>
                <a:lnTo>
                  <a:pt x="56806" y="22966"/>
                </a:lnTo>
                <a:lnTo>
                  <a:pt x="56412" y="19397"/>
                </a:lnTo>
                <a:lnTo>
                  <a:pt x="54291" y="7663"/>
                </a:lnTo>
                <a:lnTo>
                  <a:pt x="53353" y="555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bk object 27"/>
          <p:cNvSpPr/>
          <p:nvPr/>
        </p:nvSpPr>
        <p:spPr>
          <a:xfrm>
            <a:off x="2245604" y="6606070"/>
            <a:ext cx="33867" cy="24653"/>
          </a:xfrm>
          <a:custGeom>
            <a:avLst/>
            <a:gdLst/>
            <a:ahLst/>
            <a:cxnLst/>
            <a:rect l="l" t="t" r="r" b="b"/>
            <a:pathLst>
              <a:path w="27939" h="27940">
                <a:moveTo>
                  <a:pt x="21412" y="0"/>
                </a:moveTo>
                <a:lnTo>
                  <a:pt x="6057" y="0"/>
                </a:lnTo>
                <a:lnTo>
                  <a:pt x="0" y="6057"/>
                </a:lnTo>
                <a:lnTo>
                  <a:pt x="0" y="21272"/>
                </a:lnTo>
                <a:lnTo>
                  <a:pt x="6057" y="27330"/>
                </a:lnTo>
                <a:lnTo>
                  <a:pt x="21412" y="27330"/>
                </a:lnTo>
                <a:lnTo>
                  <a:pt x="23520" y="25222"/>
                </a:lnTo>
                <a:lnTo>
                  <a:pt x="7467" y="25222"/>
                </a:lnTo>
                <a:lnTo>
                  <a:pt x="2095" y="20116"/>
                </a:lnTo>
                <a:lnTo>
                  <a:pt x="2095" y="7213"/>
                </a:lnTo>
                <a:lnTo>
                  <a:pt x="7467" y="2108"/>
                </a:lnTo>
                <a:lnTo>
                  <a:pt x="23520" y="2108"/>
                </a:lnTo>
                <a:lnTo>
                  <a:pt x="21412" y="0"/>
                </a:lnTo>
                <a:close/>
              </a:path>
              <a:path w="27939" h="27940">
                <a:moveTo>
                  <a:pt x="23520" y="2108"/>
                </a:moveTo>
                <a:lnTo>
                  <a:pt x="20002" y="2108"/>
                </a:lnTo>
                <a:lnTo>
                  <a:pt x="25374" y="7213"/>
                </a:lnTo>
                <a:lnTo>
                  <a:pt x="25374" y="20116"/>
                </a:lnTo>
                <a:lnTo>
                  <a:pt x="20002" y="25222"/>
                </a:lnTo>
                <a:lnTo>
                  <a:pt x="23520" y="25222"/>
                </a:lnTo>
                <a:lnTo>
                  <a:pt x="27470" y="21272"/>
                </a:lnTo>
                <a:lnTo>
                  <a:pt x="27470" y="6057"/>
                </a:lnTo>
                <a:lnTo>
                  <a:pt x="23520" y="2108"/>
                </a:lnTo>
                <a:close/>
              </a:path>
              <a:path w="27939" h="27940">
                <a:moveTo>
                  <a:pt x="17830" y="6095"/>
                </a:moveTo>
                <a:lnTo>
                  <a:pt x="8623" y="6095"/>
                </a:lnTo>
                <a:lnTo>
                  <a:pt x="8623" y="21056"/>
                </a:lnTo>
                <a:lnTo>
                  <a:pt x="10718" y="21056"/>
                </a:lnTo>
                <a:lnTo>
                  <a:pt x="10718" y="14160"/>
                </a:lnTo>
                <a:lnTo>
                  <a:pt x="15735" y="14160"/>
                </a:lnTo>
                <a:lnTo>
                  <a:pt x="18402" y="14084"/>
                </a:lnTo>
                <a:lnTo>
                  <a:pt x="20459" y="12992"/>
                </a:lnTo>
                <a:lnTo>
                  <a:pt x="20459" y="12407"/>
                </a:lnTo>
                <a:lnTo>
                  <a:pt x="18364" y="12407"/>
                </a:lnTo>
                <a:lnTo>
                  <a:pt x="15100" y="12052"/>
                </a:lnTo>
                <a:lnTo>
                  <a:pt x="10718" y="12052"/>
                </a:lnTo>
                <a:lnTo>
                  <a:pt x="10718" y="8204"/>
                </a:lnTo>
                <a:lnTo>
                  <a:pt x="20459" y="8204"/>
                </a:lnTo>
                <a:lnTo>
                  <a:pt x="20459" y="6832"/>
                </a:lnTo>
                <a:lnTo>
                  <a:pt x="17830" y="6095"/>
                </a:lnTo>
                <a:close/>
              </a:path>
              <a:path w="27939" h="27940">
                <a:moveTo>
                  <a:pt x="15735" y="14160"/>
                </a:moveTo>
                <a:lnTo>
                  <a:pt x="13246" y="14160"/>
                </a:lnTo>
                <a:lnTo>
                  <a:pt x="17729" y="21056"/>
                </a:lnTo>
                <a:lnTo>
                  <a:pt x="20256" y="21056"/>
                </a:lnTo>
                <a:lnTo>
                  <a:pt x="15735" y="14160"/>
                </a:lnTo>
                <a:close/>
              </a:path>
              <a:path w="27939" h="27940">
                <a:moveTo>
                  <a:pt x="20459" y="8204"/>
                </a:moveTo>
                <a:lnTo>
                  <a:pt x="16332" y="8204"/>
                </a:lnTo>
                <a:lnTo>
                  <a:pt x="18364" y="8483"/>
                </a:lnTo>
                <a:lnTo>
                  <a:pt x="18364" y="12407"/>
                </a:lnTo>
                <a:lnTo>
                  <a:pt x="20459" y="12407"/>
                </a:lnTo>
                <a:lnTo>
                  <a:pt x="20459" y="82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bk object 28"/>
          <p:cNvSpPr/>
          <p:nvPr/>
        </p:nvSpPr>
        <p:spPr>
          <a:xfrm>
            <a:off x="738908" y="6525599"/>
            <a:ext cx="337669" cy="2217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6475" y="575846"/>
            <a:ext cx="10819051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00" b="1" i="0">
                <a:solidFill>
                  <a:srgbClr val="2E7DB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41849" y="2138207"/>
            <a:ext cx="10108303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Arial Unicode MS"/>
                <a:cs typeface="Arial Unicode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8629842" y="6565075"/>
            <a:ext cx="2723957" cy="1357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82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120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pc="9">
                <a:solidFill>
                  <a:prstClr val="white"/>
                </a:solidFill>
              </a:rPr>
              <a:t>Introducing</a:t>
            </a:r>
            <a:r>
              <a:rPr lang="en-US" spc="71">
                <a:solidFill>
                  <a:prstClr val="white"/>
                </a:solidFill>
              </a:rPr>
              <a:t> </a:t>
            </a:r>
            <a:r>
              <a:rPr lang="en-US" spc="31">
                <a:solidFill>
                  <a:prstClr val="white"/>
                </a:solidFill>
              </a:rPr>
              <a:t>Deep</a:t>
            </a:r>
            <a:r>
              <a:rPr lang="en-US" spc="71">
                <a:solidFill>
                  <a:prstClr val="white"/>
                </a:solidFill>
              </a:rPr>
              <a:t> </a:t>
            </a:r>
            <a:r>
              <a:rPr lang="en-US" spc="9">
                <a:solidFill>
                  <a:prstClr val="white"/>
                </a:solidFill>
              </a:rPr>
              <a:t>Lea</a:t>
            </a:r>
            <a:r>
              <a:rPr lang="en-US" spc="13">
                <a:solidFill>
                  <a:prstClr val="white"/>
                </a:solidFill>
              </a:rPr>
              <a:t>r</a:t>
            </a:r>
            <a:r>
              <a:rPr lang="en-US" spc="31">
                <a:solidFill>
                  <a:prstClr val="white"/>
                </a:solidFill>
              </a:rPr>
              <a:t>ning</a:t>
            </a:r>
            <a:r>
              <a:rPr lang="en-US" spc="71">
                <a:solidFill>
                  <a:prstClr val="white"/>
                </a:solidFill>
              </a:rPr>
              <a:t> </a:t>
            </a:r>
            <a:r>
              <a:rPr lang="en-US" spc="-4">
                <a:solidFill>
                  <a:prstClr val="white"/>
                </a:solidFill>
              </a:rPr>
              <a:t>with</a:t>
            </a:r>
            <a:r>
              <a:rPr lang="en-US" spc="71">
                <a:solidFill>
                  <a:prstClr val="white"/>
                </a:solidFill>
              </a:rPr>
              <a:t> </a:t>
            </a:r>
            <a:r>
              <a:rPr lang="en-US" spc="79">
                <a:solidFill>
                  <a:prstClr val="white"/>
                </a:solidFill>
              </a:rPr>
              <a:t>M</a:t>
            </a:r>
            <a:r>
              <a:rPr lang="en-US" spc="-18">
                <a:solidFill>
                  <a:prstClr val="white"/>
                </a:solidFill>
              </a:rPr>
              <a:t>A</a:t>
            </a:r>
            <a:r>
              <a:rPr lang="en-US" spc="18">
                <a:solidFill>
                  <a:prstClr val="white"/>
                </a:solidFill>
              </a:rPr>
              <a:t>TLAB</a:t>
            </a:r>
            <a:endParaRPr lang="en-US" spc="18" dirty="0">
              <a:solidFill>
                <a:prstClr val="white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44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588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10/1/2025</a:t>
            </a:fld>
            <a:endParaRPr lang="en-US" sz="1588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545109" y="6563101"/>
            <a:ext cx="311727" cy="1629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9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pPr marL="22413" eaLnBrk="1" fontAlgn="auto" hangingPunct="1"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lang="fr-CA" spc="128" smtClean="0">
                <a:solidFill>
                  <a:prstClr val="white"/>
                </a:solidFill>
              </a:rPr>
              <a:pPr marL="2241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CA" spc="128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189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96F2D01-B91F-4227-A05F-B8F388B84118}" type="slidenum">
              <a:rPr lang="en-US" altLang="en-US" smtClean="0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3840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2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96F2D01-B91F-4227-A05F-B8F388B84118}" type="slidenum">
              <a:rPr lang="en-US" altLang="en-US" smtClean="0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899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65.xml"/><Relationship Id="rId13" Type="http://schemas.openxmlformats.org/officeDocument/2006/relationships/image" Target="../media/image26.png"/><Relationship Id="rId3" Type="http://schemas.openxmlformats.org/officeDocument/2006/relationships/tags" Target="../tags/tag60.xml"/><Relationship Id="rId7" Type="http://schemas.openxmlformats.org/officeDocument/2006/relationships/tags" Target="../tags/tag64.xml"/><Relationship Id="rId12" Type="http://schemas.openxmlformats.org/officeDocument/2006/relationships/image" Target="../media/image25.pn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tags" Target="../tags/tag63.xml"/><Relationship Id="rId11" Type="http://schemas.openxmlformats.org/officeDocument/2006/relationships/image" Target="../media/image24.jpeg"/><Relationship Id="rId5" Type="http://schemas.openxmlformats.org/officeDocument/2006/relationships/tags" Target="../tags/tag62.xml"/><Relationship Id="rId10" Type="http://schemas.openxmlformats.org/officeDocument/2006/relationships/notesSlide" Target="../notesSlides/notesSlide4.xml"/><Relationship Id="rId4" Type="http://schemas.openxmlformats.org/officeDocument/2006/relationships/tags" Target="../tags/tag61.xml"/><Relationship Id="rId9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10" Type="http://schemas.openxmlformats.org/officeDocument/2006/relationships/image" Target="../media/image27.jpg"/><Relationship Id="rId4" Type="http://schemas.openxmlformats.org/officeDocument/2006/relationships/tags" Target="../tags/tag69.xml"/><Relationship Id="rId9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5" Type="http://schemas.openxmlformats.org/officeDocument/2006/relationships/image" Target="../media/image28.gif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78.xml"/><Relationship Id="rId7" Type="http://schemas.openxmlformats.org/officeDocument/2006/relationships/tags" Target="../tags/tag82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tags" Target="../tags/tag81.xml"/><Relationship Id="rId11" Type="http://schemas.openxmlformats.org/officeDocument/2006/relationships/image" Target="../media/image31.gif"/><Relationship Id="rId5" Type="http://schemas.openxmlformats.org/officeDocument/2006/relationships/tags" Target="../tags/tag80.xml"/><Relationship Id="rId10" Type="http://schemas.openxmlformats.org/officeDocument/2006/relationships/image" Target="../media/image30.png"/><Relationship Id="rId4" Type="http://schemas.openxmlformats.org/officeDocument/2006/relationships/tags" Target="../tags/tag79.xml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image" Target="../media/image32.gif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8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89.xml"/><Relationship Id="rId7" Type="http://schemas.openxmlformats.org/officeDocument/2006/relationships/image" Target="../media/image33.png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91.xml"/><Relationship Id="rId4" Type="http://schemas.openxmlformats.org/officeDocument/2006/relationships/tags" Target="../tags/tag9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99.xml"/><Relationship Id="rId13" Type="http://schemas.openxmlformats.org/officeDocument/2006/relationships/tags" Target="../tags/tag104.xml"/><Relationship Id="rId18" Type="http://schemas.openxmlformats.org/officeDocument/2006/relationships/image" Target="../media/image37.emf"/><Relationship Id="rId3" Type="http://schemas.openxmlformats.org/officeDocument/2006/relationships/tags" Target="../tags/tag94.xml"/><Relationship Id="rId7" Type="http://schemas.openxmlformats.org/officeDocument/2006/relationships/tags" Target="../tags/tag98.xml"/><Relationship Id="rId12" Type="http://schemas.openxmlformats.org/officeDocument/2006/relationships/tags" Target="../tags/tag103.xml"/><Relationship Id="rId17" Type="http://schemas.openxmlformats.org/officeDocument/2006/relationships/image" Target="../media/image36.png"/><Relationship Id="rId2" Type="http://schemas.openxmlformats.org/officeDocument/2006/relationships/tags" Target="../tags/tag93.xml"/><Relationship Id="rId16" Type="http://schemas.openxmlformats.org/officeDocument/2006/relationships/image" Target="../media/image35.png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11" Type="http://schemas.openxmlformats.org/officeDocument/2006/relationships/tags" Target="../tags/tag102.xml"/><Relationship Id="rId5" Type="http://schemas.openxmlformats.org/officeDocument/2006/relationships/tags" Target="../tags/tag96.xml"/><Relationship Id="rId15" Type="http://schemas.openxmlformats.org/officeDocument/2006/relationships/notesSlide" Target="../notesSlides/notesSlide6.xml"/><Relationship Id="rId10" Type="http://schemas.openxmlformats.org/officeDocument/2006/relationships/tags" Target="../tags/tag101.xml"/><Relationship Id="rId19" Type="http://schemas.openxmlformats.org/officeDocument/2006/relationships/image" Target="../media/image38.emf"/><Relationship Id="rId4" Type="http://schemas.openxmlformats.org/officeDocument/2006/relationships/tags" Target="../tags/tag95.xml"/><Relationship Id="rId9" Type="http://schemas.openxmlformats.org/officeDocument/2006/relationships/tags" Target="../tags/tag100.xml"/><Relationship Id="rId1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7" Type="http://schemas.openxmlformats.org/officeDocument/2006/relationships/image" Target="../media/image39.jpg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0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111.xml"/><Relationship Id="rId7" Type="http://schemas.openxmlformats.org/officeDocument/2006/relationships/image" Target="../media/image40.png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3.xml"/><Relationship Id="rId4" Type="http://schemas.openxmlformats.org/officeDocument/2006/relationships/tags" Target="../tags/tag1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5" Type="http://schemas.openxmlformats.org/officeDocument/2006/relationships/image" Target="../media/image42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119.xml"/><Relationship Id="rId7" Type="http://schemas.openxmlformats.org/officeDocument/2006/relationships/image" Target="../media/image43.png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5" Type="http://schemas.openxmlformats.org/officeDocument/2006/relationships/image" Target="../media/image45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4" Type="http://schemas.openxmlformats.org/officeDocument/2006/relationships/notesSlide" Target="../notesSlides/notesSlide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3" Type="http://schemas.openxmlformats.org/officeDocument/2006/relationships/tags" Target="../tags/tag132.xml"/><Relationship Id="rId7" Type="http://schemas.openxmlformats.org/officeDocument/2006/relationships/slideLayout" Target="../slideLayouts/slideLayout29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5" Type="http://schemas.openxmlformats.org/officeDocument/2006/relationships/tags" Target="../tags/tag134.xml"/><Relationship Id="rId4" Type="http://schemas.openxmlformats.org/officeDocument/2006/relationships/tags" Target="../tags/tag133.xml"/><Relationship Id="rId9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143.xml"/><Relationship Id="rId13" Type="http://schemas.openxmlformats.org/officeDocument/2006/relationships/tags" Target="../tags/tag148.xml"/><Relationship Id="rId18" Type="http://schemas.openxmlformats.org/officeDocument/2006/relationships/tags" Target="../tags/tag153.xml"/><Relationship Id="rId26" Type="http://schemas.openxmlformats.org/officeDocument/2006/relationships/tags" Target="../tags/tag161.xml"/><Relationship Id="rId3" Type="http://schemas.openxmlformats.org/officeDocument/2006/relationships/tags" Target="../tags/tag138.xml"/><Relationship Id="rId21" Type="http://schemas.openxmlformats.org/officeDocument/2006/relationships/tags" Target="../tags/tag156.xml"/><Relationship Id="rId7" Type="http://schemas.openxmlformats.org/officeDocument/2006/relationships/tags" Target="../tags/tag142.xml"/><Relationship Id="rId12" Type="http://schemas.openxmlformats.org/officeDocument/2006/relationships/tags" Target="../tags/tag147.xml"/><Relationship Id="rId17" Type="http://schemas.openxmlformats.org/officeDocument/2006/relationships/tags" Target="../tags/tag152.xml"/><Relationship Id="rId25" Type="http://schemas.openxmlformats.org/officeDocument/2006/relationships/tags" Target="../tags/tag160.xml"/><Relationship Id="rId2" Type="http://schemas.openxmlformats.org/officeDocument/2006/relationships/tags" Target="../tags/tag137.xml"/><Relationship Id="rId16" Type="http://schemas.openxmlformats.org/officeDocument/2006/relationships/tags" Target="../tags/tag151.xml"/><Relationship Id="rId20" Type="http://schemas.openxmlformats.org/officeDocument/2006/relationships/tags" Target="../tags/tag155.xml"/><Relationship Id="rId29" Type="http://schemas.openxmlformats.org/officeDocument/2006/relationships/image" Target="../media/image47.jpg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11" Type="http://schemas.openxmlformats.org/officeDocument/2006/relationships/tags" Target="../tags/tag146.xml"/><Relationship Id="rId24" Type="http://schemas.openxmlformats.org/officeDocument/2006/relationships/tags" Target="../tags/tag159.xml"/><Relationship Id="rId32" Type="http://schemas.openxmlformats.org/officeDocument/2006/relationships/image" Target="../media/image50.jpg"/><Relationship Id="rId5" Type="http://schemas.openxmlformats.org/officeDocument/2006/relationships/tags" Target="../tags/tag140.xml"/><Relationship Id="rId15" Type="http://schemas.openxmlformats.org/officeDocument/2006/relationships/tags" Target="../tags/tag150.xml"/><Relationship Id="rId23" Type="http://schemas.openxmlformats.org/officeDocument/2006/relationships/tags" Target="../tags/tag158.xml"/><Relationship Id="rId28" Type="http://schemas.openxmlformats.org/officeDocument/2006/relationships/notesSlide" Target="../notesSlides/notesSlide11.xml"/><Relationship Id="rId10" Type="http://schemas.openxmlformats.org/officeDocument/2006/relationships/tags" Target="../tags/tag145.xml"/><Relationship Id="rId19" Type="http://schemas.openxmlformats.org/officeDocument/2006/relationships/tags" Target="../tags/tag154.xml"/><Relationship Id="rId31" Type="http://schemas.openxmlformats.org/officeDocument/2006/relationships/image" Target="../media/image49.png"/><Relationship Id="rId4" Type="http://schemas.openxmlformats.org/officeDocument/2006/relationships/tags" Target="../tags/tag139.xml"/><Relationship Id="rId9" Type="http://schemas.openxmlformats.org/officeDocument/2006/relationships/tags" Target="../tags/tag144.xml"/><Relationship Id="rId14" Type="http://schemas.openxmlformats.org/officeDocument/2006/relationships/tags" Target="../tags/tag149.xml"/><Relationship Id="rId22" Type="http://schemas.openxmlformats.org/officeDocument/2006/relationships/tags" Target="../tags/tag157.xml"/><Relationship Id="rId27" Type="http://schemas.openxmlformats.org/officeDocument/2006/relationships/slideLayout" Target="../slideLayouts/slideLayout7.xml"/><Relationship Id="rId30" Type="http://schemas.openxmlformats.org/officeDocument/2006/relationships/image" Target="../media/image48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169.xml"/><Relationship Id="rId3" Type="http://schemas.openxmlformats.org/officeDocument/2006/relationships/tags" Target="../tags/tag164.xml"/><Relationship Id="rId7" Type="http://schemas.openxmlformats.org/officeDocument/2006/relationships/tags" Target="../tags/tag168.xml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6" Type="http://schemas.openxmlformats.org/officeDocument/2006/relationships/tags" Target="../tags/tag167.xml"/><Relationship Id="rId11" Type="http://schemas.openxmlformats.org/officeDocument/2006/relationships/notesSlide" Target="../notesSlides/notesSlide12.xml"/><Relationship Id="rId5" Type="http://schemas.openxmlformats.org/officeDocument/2006/relationships/tags" Target="../tags/tag166.xml"/><Relationship Id="rId10" Type="http://schemas.openxmlformats.org/officeDocument/2006/relationships/slideLayout" Target="../slideLayouts/slideLayout24.xml"/><Relationship Id="rId4" Type="http://schemas.openxmlformats.org/officeDocument/2006/relationships/tags" Target="../tags/tag165.xml"/><Relationship Id="rId9" Type="http://schemas.openxmlformats.org/officeDocument/2006/relationships/tags" Target="../tags/tag17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175.xml"/><Relationship Id="rId7" Type="http://schemas.openxmlformats.org/officeDocument/2006/relationships/notesSlide" Target="../notesSlides/notesSlide13.xml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177.xml"/><Relationship Id="rId10" Type="http://schemas.microsoft.com/office/2007/relationships/hdphoto" Target="../media/hdphoto1.wdp"/><Relationship Id="rId4" Type="http://schemas.openxmlformats.org/officeDocument/2006/relationships/tags" Target="../tags/tag176.xml"/><Relationship Id="rId9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tags" Target="../tags/tag8.xml"/><Relationship Id="rId7" Type="http://schemas.openxmlformats.org/officeDocument/2006/relationships/image" Target="../media/image3.emf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1810.xml"/><Relationship Id="rId3" Type="http://schemas.openxmlformats.org/officeDocument/2006/relationships/tags" Target="../tags/tag180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5.emf"/><Relationship Id="rId2" Type="http://schemas.openxmlformats.org/officeDocument/2006/relationships/tags" Target="../tags/tag179.xml"/><Relationship Id="rId1" Type="http://schemas.openxmlformats.org/officeDocument/2006/relationships/tags" Target="../tags/tag178.xml"/><Relationship Id="rId6" Type="http://schemas.openxmlformats.org/officeDocument/2006/relationships/tags" Target="../tags/tag183.xml"/><Relationship Id="rId11" Type="http://schemas.microsoft.com/office/2007/relationships/hdphoto" Target="../media/hdphoto1.wdp"/><Relationship Id="rId5" Type="http://schemas.openxmlformats.org/officeDocument/2006/relationships/tags" Target="../tags/tag182.xml"/><Relationship Id="rId10" Type="http://schemas.openxmlformats.org/officeDocument/2006/relationships/image" Target="../media/image54.png"/><Relationship Id="rId4" Type="http://schemas.openxmlformats.org/officeDocument/2006/relationships/tags" Target="../tags/tag181.xml"/><Relationship Id="rId9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3" Type="http://schemas.openxmlformats.org/officeDocument/2006/relationships/tags" Target="../tags/tag186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6" Type="http://schemas.openxmlformats.org/officeDocument/2006/relationships/tags" Target="../tags/tag189.xml"/><Relationship Id="rId11" Type="http://schemas.openxmlformats.org/officeDocument/2006/relationships/image" Target="../media/image58.png"/><Relationship Id="rId5" Type="http://schemas.openxmlformats.org/officeDocument/2006/relationships/tags" Target="../tags/tag188.xml"/><Relationship Id="rId10" Type="http://schemas.openxmlformats.org/officeDocument/2006/relationships/image" Target="../media/image57.jpg"/><Relationship Id="rId4" Type="http://schemas.openxmlformats.org/officeDocument/2006/relationships/tags" Target="../tags/tag187.xml"/><Relationship Id="rId9" Type="http://schemas.openxmlformats.org/officeDocument/2006/relationships/image" Target="../media/image56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tags" Target="../tags/tag192.xml"/><Relationship Id="rId7" Type="http://schemas.openxmlformats.org/officeDocument/2006/relationships/tags" Target="../tags/tag196.xml"/><Relationship Id="rId12" Type="http://schemas.openxmlformats.org/officeDocument/2006/relationships/image" Target="../media/image61.jpeg"/><Relationship Id="rId2" Type="http://schemas.openxmlformats.org/officeDocument/2006/relationships/tags" Target="../tags/tag191.xml"/><Relationship Id="rId1" Type="http://schemas.openxmlformats.org/officeDocument/2006/relationships/tags" Target="../tags/tag190.xml"/><Relationship Id="rId6" Type="http://schemas.openxmlformats.org/officeDocument/2006/relationships/tags" Target="../tags/tag195.xml"/><Relationship Id="rId11" Type="http://schemas.openxmlformats.org/officeDocument/2006/relationships/image" Target="../media/image60.png"/><Relationship Id="rId5" Type="http://schemas.openxmlformats.org/officeDocument/2006/relationships/tags" Target="../tags/tag194.xml"/><Relationship Id="rId10" Type="http://schemas.openxmlformats.org/officeDocument/2006/relationships/image" Target="../media/image59.png"/><Relationship Id="rId4" Type="http://schemas.openxmlformats.org/officeDocument/2006/relationships/tags" Target="../tags/tag193.xml"/><Relationship Id="rId9" Type="http://schemas.openxmlformats.org/officeDocument/2006/relationships/notesSlide" Target="../notesSlides/notesSlide1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tags" Target="../tags/tag199.xml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tags" Target="../tags/tag198.xml"/><Relationship Id="rId1" Type="http://schemas.openxmlformats.org/officeDocument/2006/relationships/tags" Target="../tags/tag19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6.png"/><Relationship Id="rId4" Type="http://schemas.openxmlformats.org/officeDocument/2006/relationships/tags" Target="../tags/tag200.xml"/><Relationship Id="rId9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tags" Target="../tags/tag203.xml"/><Relationship Id="rId7" Type="http://schemas.openxmlformats.org/officeDocument/2006/relationships/notesSlide" Target="../notesSlides/notesSlide16.xml"/><Relationship Id="rId2" Type="http://schemas.openxmlformats.org/officeDocument/2006/relationships/tags" Target="../tags/tag202.xml"/><Relationship Id="rId1" Type="http://schemas.openxmlformats.org/officeDocument/2006/relationships/tags" Target="../tags/tag201.x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72.jpeg"/><Relationship Id="rId5" Type="http://schemas.openxmlformats.org/officeDocument/2006/relationships/tags" Target="../tags/tag205.xml"/><Relationship Id="rId10" Type="http://schemas.openxmlformats.org/officeDocument/2006/relationships/image" Target="../media/image71.jpeg"/><Relationship Id="rId4" Type="http://schemas.openxmlformats.org/officeDocument/2006/relationships/tags" Target="../tags/tag204.xml"/><Relationship Id="rId9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07.xml"/><Relationship Id="rId1" Type="http://schemas.openxmlformats.org/officeDocument/2006/relationships/tags" Target="../tags/tag206.xml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tags" Target="../tags/tag220.xml"/><Relationship Id="rId18" Type="http://schemas.openxmlformats.org/officeDocument/2006/relationships/tags" Target="../tags/tag225.xml"/><Relationship Id="rId26" Type="http://schemas.openxmlformats.org/officeDocument/2006/relationships/tags" Target="../tags/tag233.xml"/><Relationship Id="rId21" Type="http://schemas.openxmlformats.org/officeDocument/2006/relationships/tags" Target="../tags/tag228.xml"/><Relationship Id="rId34" Type="http://schemas.openxmlformats.org/officeDocument/2006/relationships/image" Target="../media/image1.png"/><Relationship Id="rId7" Type="http://schemas.openxmlformats.org/officeDocument/2006/relationships/tags" Target="../tags/tag214.xml"/><Relationship Id="rId12" Type="http://schemas.openxmlformats.org/officeDocument/2006/relationships/tags" Target="../tags/tag219.xml"/><Relationship Id="rId17" Type="http://schemas.openxmlformats.org/officeDocument/2006/relationships/tags" Target="../tags/tag224.xml"/><Relationship Id="rId25" Type="http://schemas.openxmlformats.org/officeDocument/2006/relationships/tags" Target="../tags/tag232.xml"/><Relationship Id="rId33" Type="http://schemas.openxmlformats.org/officeDocument/2006/relationships/notesSlide" Target="../notesSlides/notesSlide17.xml"/><Relationship Id="rId38" Type="http://schemas.openxmlformats.org/officeDocument/2006/relationships/hyperlink" Target="https://www.mathworks.com/videos/deep-learning-in-11-lines-of-matlab-code-1481229977318.html).html" TargetMode="External"/><Relationship Id="rId2" Type="http://schemas.openxmlformats.org/officeDocument/2006/relationships/tags" Target="../tags/tag209.xml"/><Relationship Id="rId16" Type="http://schemas.openxmlformats.org/officeDocument/2006/relationships/tags" Target="../tags/tag223.xml"/><Relationship Id="rId20" Type="http://schemas.openxmlformats.org/officeDocument/2006/relationships/tags" Target="../tags/tag227.xml"/><Relationship Id="rId29" Type="http://schemas.openxmlformats.org/officeDocument/2006/relationships/tags" Target="../tags/tag236.xml"/><Relationship Id="rId1" Type="http://schemas.openxmlformats.org/officeDocument/2006/relationships/tags" Target="../tags/tag208.xml"/><Relationship Id="rId6" Type="http://schemas.openxmlformats.org/officeDocument/2006/relationships/tags" Target="../tags/tag213.xml"/><Relationship Id="rId11" Type="http://schemas.openxmlformats.org/officeDocument/2006/relationships/tags" Target="../tags/tag218.xml"/><Relationship Id="rId24" Type="http://schemas.openxmlformats.org/officeDocument/2006/relationships/tags" Target="../tags/tag231.xml"/><Relationship Id="rId32" Type="http://schemas.openxmlformats.org/officeDocument/2006/relationships/slideLayout" Target="../slideLayouts/slideLayout14.xml"/><Relationship Id="rId37" Type="http://schemas.openxmlformats.org/officeDocument/2006/relationships/image" Target="../media/image74.jpg"/><Relationship Id="rId5" Type="http://schemas.openxmlformats.org/officeDocument/2006/relationships/tags" Target="../tags/tag212.xml"/><Relationship Id="rId15" Type="http://schemas.openxmlformats.org/officeDocument/2006/relationships/tags" Target="../tags/tag222.xml"/><Relationship Id="rId23" Type="http://schemas.openxmlformats.org/officeDocument/2006/relationships/tags" Target="../tags/tag230.xml"/><Relationship Id="rId28" Type="http://schemas.openxmlformats.org/officeDocument/2006/relationships/tags" Target="../tags/tag235.xml"/><Relationship Id="rId36" Type="http://schemas.openxmlformats.org/officeDocument/2006/relationships/hyperlink" Target="https://www.mathworks.com/matlabcentral/fileexchange/59133-neural-network-toolbox-tm--model-for-alexnet-network" TargetMode="External"/><Relationship Id="rId10" Type="http://schemas.openxmlformats.org/officeDocument/2006/relationships/tags" Target="../tags/tag217.xml"/><Relationship Id="rId19" Type="http://schemas.openxmlformats.org/officeDocument/2006/relationships/tags" Target="../tags/tag226.xml"/><Relationship Id="rId31" Type="http://schemas.openxmlformats.org/officeDocument/2006/relationships/tags" Target="../tags/tag238.xml"/><Relationship Id="rId4" Type="http://schemas.openxmlformats.org/officeDocument/2006/relationships/tags" Target="../tags/tag211.xml"/><Relationship Id="rId9" Type="http://schemas.openxmlformats.org/officeDocument/2006/relationships/tags" Target="../tags/tag216.xml"/><Relationship Id="rId14" Type="http://schemas.openxmlformats.org/officeDocument/2006/relationships/tags" Target="../tags/tag221.xml"/><Relationship Id="rId22" Type="http://schemas.openxmlformats.org/officeDocument/2006/relationships/tags" Target="../tags/tag229.xml"/><Relationship Id="rId27" Type="http://schemas.openxmlformats.org/officeDocument/2006/relationships/tags" Target="../tags/tag234.xml"/><Relationship Id="rId30" Type="http://schemas.openxmlformats.org/officeDocument/2006/relationships/tags" Target="../tags/tag237.xml"/><Relationship Id="rId35" Type="http://schemas.openxmlformats.org/officeDocument/2006/relationships/hyperlink" Target="https://www.mathworks.com/matlabcentral/fileexchange/45182-matlab-support-package-for-usb-webcams" TargetMode="External"/><Relationship Id="rId8" Type="http://schemas.openxmlformats.org/officeDocument/2006/relationships/tags" Target="../tags/tag215.xml"/><Relationship Id="rId3" Type="http://schemas.openxmlformats.org/officeDocument/2006/relationships/tags" Target="../tags/tag210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://web.eecs.umich.edu/~honglak/icml09-ConvolutionalDeepBeliefNetworks.pdf" TargetMode="External"/><Relationship Id="rId3" Type="http://schemas.openxmlformats.org/officeDocument/2006/relationships/tags" Target="../tags/tag241.xml"/><Relationship Id="rId7" Type="http://schemas.openxmlformats.org/officeDocument/2006/relationships/image" Target="../media/image75.png"/><Relationship Id="rId2" Type="http://schemas.openxmlformats.org/officeDocument/2006/relationships/tags" Target="../tags/tag240.xml"/><Relationship Id="rId1" Type="http://schemas.openxmlformats.org/officeDocument/2006/relationships/tags" Target="../tags/tag239.xml"/><Relationship Id="rId6" Type="http://schemas.openxmlformats.org/officeDocument/2006/relationships/slideLayout" Target="../slideLayouts/slideLayout42.xml"/><Relationship Id="rId5" Type="http://schemas.openxmlformats.org/officeDocument/2006/relationships/tags" Target="../tags/tag243.xml"/><Relationship Id="rId4" Type="http://schemas.openxmlformats.org/officeDocument/2006/relationships/tags" Target="../tags/tag242.xml"/><Relationship Id="rId9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251.xml"/><Relationship Id="rId13" Type="http://schemas.openxmlformats.org/officeDocument/2006/relationships/notesSlide" Target="../notesSlides/notesSlide18.xml"/><Relationship Id="rId3" Type="http://schemas.openxmlformats.org/officeDocument/2006/relationships/tags" Target="../tags/tag246.xml"/><Relationship Id="rId7" Type="http://schemas.openxmlformats.org/officeDocument/2006/relationships/tags" Target="../tags/tag250.xml"/><Relationship Id="rId12" Type="http://schemas.openxmlformats.org/officeDocument/2006/relationships/slideLayout" Target="../slideLayouts/slideLayout14.xml"/><Relationship Id="rId2" Type="http://schemas.openxmlformats.org/officeDocument/2006/relationships/tags" Target="../tags/tag245.xml"/><Relationship Id="rId1" Type="http://schemas.openxmlformats.org/officeDocument/2006/relationships/tags" Target="../tags/tag244.xml"/><Relationship Id="rId6" Type="http://schemas.openxmlformats.org/officeDocument/2006/relationships/tags" Target="../tags/tag249.xml"/><Relationship Id="rId11" Type="http://schemas.openxmlformats.org/officeDocument/2006/relationships/tags" Target="../tags/tag254.xml"/><Relationship Id="rId5" Type="http://schemas.openxmlformats.org/officeDocument/2006/relationships/tags" Target="../tags/tag248.xml"/><Relationship Id="rId15" Type="http://schemas.openxmlformats.org/officeDocument/2006/relationships/hyperlink" Target="https://www.mathworks.com/help/nnet/examples/transfer-learning-and-fine-tuning-of-convolutional-neural-networks.html" TargetMode="External"/><Relationship Id="rId10" Type="http://schemas.openxmlformats.org/officeDocument/2006/relationships/tags" Target="../tags/tag253.xml"/><Relationship Id="rId4" Type="http://schemas.openxmlformats.org/officeDocument/2006/relationships/tags" Target="../tags/tag247.xml"/><Relationship Id="rId9" Type="http://schemas.openxmlformats.org/officeDocument/2006/relationships/tags" Target="../tags/tag252.xml"/><Relationship Id="rId14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56.xml"/><Relationship Id="rId1" Type="http://schemas.openxmlformats.org/officeDocument/2006/relationships/tags" Target="../tags/tag25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image" Target="../media/image7.emf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image" Target="../media/image6.emf"/><Relationship Id="rId5" Type="http://schemas.openxmlformats.org/officeDocument/2006/relationships/tags" Target="../tags/tag15.xml"/><Relationship Id="rId10" Type="http://schemas.openxmlformats.org/officeDocument/2006/relationships/image" Target="../media/image5.emf"/><Relationship Id="rId4" Type="http://schemas.openxmlformats.org/officeDocument/2006/relationships/tags" Target="../tags/tag14.xml"/><Relationship Id="rId9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259.xml"/><Relationship Id="rId2" Type="http://schemas.openxmlformats.org/officeDocument/2006/relationships/tags" Target="../tags/tag258.xml"/><Relationship Id="rId1" Type="http://schemas.openxmlformats.org/officeDocument/2006/relationships/tags" Target="../tags/tag257.xml"/><Relationship Id="rId4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1.xml"/><Relationship Id="rId1" Type="http://schemas.openxmlformats.org/officeDocument/2006/relationships/tags" Target="../tags/tag260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tags" Target="../tags/tag264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263.xml"/><Relationship Id="rId1" Type="http://schemas.openxmlformats.org/officeDocument/2006/relationships/tags" Target="../tags/tag262.xml"/><Relationship Id="rId6" Type="http://schemas.openxmlformats.org/officeDocument/2006/relationships/tags" Target="../tags/tag267.xml"/><Relationship Id="rId5" Type="http://schemas.openxmlformats.org/officeDocument/2006/relationships/tags" Target="../tags/tag266.xml"/><Relationship Id="rId4" Type="http://schemas.openxmlformats.org/officeDocument/2006/relationships/tags" Target="../tags/tag265.xml"/><Relationship Id="rId9" Type="http://schemas.openxmlformats.org/officeDocument/2006/relationships/image" Target="../media/image78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tags" Target="../tags/tag270.xml"/><Relationship Id="rId7" Type="http://schemas.openxmlformats.org/officeDocument/2006/relationships/tags" Target="../tags/tag274.xml"/><Relationship Id="rId2" Type="http://schemas.openxmlformats.org/officeDocument/2006/relationships/tags" Target="../tags/tag269.xml"/><Relationship Id="rId1" Type="http://schemas.openxmlformats.org/officeDocument/2006/relationships/tags" Target="../tags/tag268.xml"/><Relationship Id="rId6" Type="http://schemas.openxmlformats.org/officeDocument/2006/relationships/tags" Target="../tags/tag273.xml"/><Relationship Id="rId5" Type="http://schemas.openxmlformats.org/officeDocument/2006/relationships/tags" Target="../tags/tag272.xml"/><Relationship Id="rId4" Type="http://schemas.openxmlformats.org/officeDocument/2006/relationships/tags" Target="../tags/tag271.xml"/><Relationship Id="rId9" Type="http://schemas.openxmlformats.org/officeDocument/2006/relationships/image" Target="../media/image79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3" Type="http://schemas.openxmlformats.org/officeDocument/2006/relationships/tags" Target="../tags/tag277.xml"/><Relationship Id="rId7" Type="http://schemas.openxmlformats.org/officeDocument/2006/relationships/notesSlide" Target="../notesSlides/notesSlide19.xml"/><Relationship Id="rId12" Type="http://schemas.openxmlformats.org/officeDocument/2006/relationships/image" Target="../media/image81.png"/><Relationship Id="rId2" Type="http://schemas.openxmlformats.org/officeDocument/2006/relationships/tags" Target="../tags/tag276.xml"/><Relationship Id="rId1" Type="http://schemas.openxmlformats.org/officeDocument/2006/relationships/tags" Target="../tags/tag275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medium.com/@ageitgey/machine-learning-is-fun-part-8-how-to-intentionally-trick-neural-networks-b55da32b7196" TargetMode="External"/><Relationship Id="rId5" Type="http://schemas.openxmlformats.org/officeDocument/2006/relationships/tags" Target="../tags/tag279.xml"/><Relationship Id="rId10" Type="http://schemas.openxmlformats.org/officeDocument/2006/relationships/hyperlink" Target="https://codewords.recurse.com/issues/five/why-do-neural-networks-think-a-panda-is-a-vulture" TargetMode="External"/><Relationship Id="rId4" Type="http://schemas.openxmlformats.org/officeDocument/2006/relationships/tags" Target="../tags/tag278.xml"/><Relationship Id="rId9" Type="http://schemas.openxmlformats.org/officeDocument/2006/relationships/hyperlink" Target="http://arxiv.org/pdf/1312.6199v4.pdf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81.xml"/><Relationship Id="rId1" Type="http://schemas.openxmlformats.org/officeDocument/2006/relationships/tags" Target="../tags/tag280.xml"/><Relationship Id="rId4" Type="http://schemas.openxmlformats.org/officeDocument/2006/relationships/image" Target="../media/image82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image" Target="../media/image86.jpeg"/><Relationship Id="rId3" Type="http://schemas.openxmlformats.org/officeDocument/2006/relationships/tags" Target="../tags/tag284.xml"/><Relationship Id="rId7" Type="http://schemas.openxmlformats.org/officeDocument/2006/relationships/tags" Target="../tags/tag288.xml"/><Relationship Id="rId12" Type="http://schemas.openxmlformats.org/officeDocument/2006/relationships/image" Target="../media/image85.emf"/><Relationship Id="rId2" Type="http://schemas.openxmlformats.org/officeDocument/2006/relationships/tags" Target="../tags/tag283.xml"/><Relationship Id="rId1" Type="http://schemas.openxmlformats.org/officeDocument/2006/relationships/tags" Target="../tags/tag282.xml"/><Relationship Id="rId6" Type="http://schemas.openxmlformats.org/officeDocument/2006/relationships/tags" Target="../tags/tag287.xml"/><Relationship Id="rId11" Type="http://schemas.openxmlformats.org/officeDocument/2006/relationships/image" Target="../media/image84.png"/><Relationship Id="rId5" Type="http://schemas.openxmlformats.org/officeDocument/2006/relationships/tags" Target="../tags/tag286.xml"/><Relationship Id="rId10" Type="http://schemas.openxmlformats.org/officeDocument/2006/relationships/image" Target="../media/image83.emf"/><Relationship Id="rId4" Type="http://schemas.openxmlformats.org/officeDocument/2006/relationships/tags" Target="../tags/tag285.xml"/><Relationship Id="rId9" Type="http://schemas.openxmlformats.org/officeDocument/2006/relationships/notesSlide" Target="../notesSlides/notesSlide20.xml"/><Relationship Id="rId14" Type="http://schemas.openxmlformats.org/officeDocument/2006/relationships/image" Target="../media/image87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291.xml"/><Relationship Id="rId7" Type="http://schemas.openxmlformats.org/officeDocument/2006/relationships/tags" Target="../tags/tag295.xml"/><Relationship Id="rId2" Type="http://schemas.openxmlformats.org/officeDocument/2006/relationships/tags" Target="../tags/tag290.xml"/><Relationship Id="rId1" Type="http://schemas.openxmlformats.org/officeDocument/2006/relationships/tags" Target="../tags/tag289.xml"/><Relationship Id="rId6" Type="http://schemas.openxmlformats.org/officeDocument/2006/relationships/tags" Target="../tags/tag294.xml"/><Relationship Id="rId11" Type="http://schemas.openxmlformats.org/officeDocument/2006/relationships/image" Target="../media/image82.png"/><Relationship Id="rId5" Type="http://schemas.openxmlformats.org/officeDocument/2006/relationships/tags" Target="../tags/tag293.xml"/><Relationship Id="rId10" Type="http://schemas.openxmlformats.org/officeDocument/2006/relationships/image" Target="../media/image89.jpeg"/><Relationship Id="rId4" Type="http://schemas.openxmlformats.org/officeDocument/2006/relationships/tags" Target="../tags/tag292.xml"/><Relationship Id="rId9" Type="http://schemas.openxmlformats.org/officeDocument/2006/relationships/image" Target="../media/image8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97.xml"/><Relationship Id="rId1" Type="http://schemas.openxmlformats.org/officeDocument/2006/relationships/tags" Target="../tags/tag29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3.png"/><Relationship Id="rId3" Type="http://schemas.openxmlformats.org/officeDocument/2006/relationships/tags" Target="../tags/tag24.xml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12.jp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1.jpg"/><Relationship Id="rId5" Type="http://schemas.openxmlformats.org/officeDocument/2006/relationships/tags" Target="../tags/tag26.xml"/><Relationship Id="rId15" Type="http://schemas.openxmlformats.org/officeDocument/2006/relationships/image" Target="../media/image15.jpeg"/><Relationship Id="rId10" Type="http://schemas.openxmlformats.org/officeDocument/2006/relationships/image" Target="../media/image10.jpg"/><Relationship Id="rId4" Type="http://schemas.openxmlformats.org/officeDocument/2006/relationships/tags" Target="../tags/tag25.xml"/><Relationship Id="rId9" Type="http://schemas.openxmlformats.org/officeDocument/2006/relationships/image" Target="../media/image9.jpg"/><Relationship Id="rId1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hyperlink" Target="https://ujjwalkarn.me/2016/08/11/intuitive-explanation-convnets" TargetMode="External"/><Relationship Id="rId5" Type="http://schemas.openxmlformats.org/officeDocument/2006/relationships/hyperlink" Target="http://brohrer.github.io/how_convolutional_neural_networks_work.html" TargetMode="Externa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7" Type="http://schemas.openxmlformats.org/officeDocument/2006/relationships/notesSlide" Target="../notesSlides/notesSlide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34.xml"/><Relationship Id="rId4" Type="http://schemas.openxmlformats.org/officeDocument/2006/relationships/tags" Target="../tags/tag33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47.xml"/><Relationship Id="rId18" Type="http://schemas.openxmlformats.org/officeDocument/2006/relationships/tags" Target="../tags/tag52.xml"/><Relationship Id="rId26" Type="http://schemas.openxmlformats.org/officeDocument/2006/relationships/image" Target="../media/image16.jpg"/><Relationship Id="rId3" Type="http://schemas.openxmlformats.org/officeDocument/2006/relationships/tags" Target="../tags/tag37.xml"/><Relationship Id="rId21" Type="http://schemas.openxmlformats.org/officeDocument/2006/relationships/tags" Target="../tags/tag55.xml"/><Relationship Id="rId7" Type="http://schemas.openxmlformats.org/officeDocument/2006/relationships/tags" Target="../tags/tag41.xml"/><Relationship Id="rId12" Type="http://schemas.openxmlformats.org/officeDocument/2006/relationships/tags" Target="../tags/tag46.xml"/><Relationship Id="rId17" Type="http://schemas.openxmlformats.org/officeDocument/2006/relationships/tags" Target="../tags/tag51.xml"/><Relationship Id="rId25" Type="http://schemas.openxmlformats.org/officeDocument/2006/relationships/notesSlide" Target="../notesSlides/notesSlide3.xml"/><Relationship Id="rId33" Type="http://schemas.openxmlformats.org/officeDocument/2006/relationships/image" Target="../media/image23.png"/><Relationship Id="rId2" Type="http://schemas.openxmlformats.org/officeDocument/2006/relationships/tags" Target="../tags/tag36.xml"/><Relationship Id="rId16" Type="http://schemas.openxmlformats.org/officeDocument/2006/relationships/tags" Target="../tags/tag50.xml"/><Relationship Id="rId20" Type="http://schemas.openxmlformats.org/officeDocument/2006/relationships/tags" Target="../tags/tag54.xml"/><Relationship Id="rId29" Type="http://schemas.openxmlformats.org/officeDocument/2006/relationships/image" Target="../media/image19.jpg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11" Type="http://schemas.openxmlformats.org/officeDocument/2006/relationships/tags" Target="../tags/tag45.xml"/><Relationship Id="rId24" Type="http://schemas.openxmlformats.org/officeDocument/2006/relationships/slideLayout" Target="../slideLayouts/slideLayout2.xml"/><Relationship Id="rId32" Type="http://schemas.openxmlformats.org/officeDocument/2006/relationships/image" Target="../media/image22.jpg"/><Relationship Id="rId5" Type="http://schemas.openxmlformats.org/officeDocument/2006/relationships/tags" Target="../tags/tag39.xml"/><Relationship Id="rId15" Type="http://schemas.openxmlformats.org/officeDocument/2006/relationships/tags" Target="../tags/tag49.xml"/><Relationship Id="rId23" Type="http://schemas.openxmlformats.org/officeDocument/2006/relationships/tags" Target="../tags/tag57.xml"/><Relationship Id="rId28" Type="http://schemas.openxmlformats.org/officeDocument/2006/relationships/image" Target="../media/image18.jpg"/><Relationship Id="rId10" Type="http://schemas.openxmlformats.org/officeDocument/2006/relationships/tags" Target="../tags/tag44.xml"/><Relationship Id="rId19" Type="http://schemas.openxmlformats.org/officeDocument/2006/relationships/tags" Target="../tags/tag53.xml"/><Relationship Id="rId31" Type="http://schemas.openxmlformats.org/officeDocument/2006/relationships/image" Target="../media/image21.jpg"/><Relationship Id="rId4" Type="http://schemas.openxmlformats.org/officeDocument/2006/relationships/tags" Target="../tags/tag38.xml"/><Relationship Id="rId9" Type="http://schemas.openxmlformats.org/officeDocument/2006/relationships/tags" Target="../tags/tag43.xml"/><Relationship Id="rId14" Type="http://schemas.openxmlformats.org/officeDocument/2006/relationships/tags" Target="../tags/tag48.xml"/><Relationship Id="rId22" Type="http://schemas.openxmlformats.org/officeDocument/2006/relationships/tags" Target="../tags/tag56.xml"/><Relationship Id="rId27" Type="http://schemas.openxmlformats.org/officeDocument/2006/relationships/image" Target="../media/image17.jpg"/><Relationship Id="rId30" Type="http://schemas.openxmlformats.org/officeDocument/2006/relationships/image" Target="../media/image20.jpg"/><Relationship Id="rId8" Type="http://schemas.openxmlformats.org/officeDocument/2006/relationships/tags" Target="../tags/tag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209800" y="2130426"/>
            <a:ext cx="8362950" cy="1755775"/>
          </a:xfrm>
        </p:spPr>
        <p:txBody>
          <a:bodyPr/>
          <a:lstStyle/>
          <a:p>
            <a:pPr eaLnBrk="1" hangingPunct="1"/>
            <a:r>
              <a:rPr lang="en-CA" altLang="en-US" sz="4000" dirty="0">
                <a:solidFill>
                  <a:srgbClr val="00B050"/>
                </a:solidFill>
              </a:rPr>
              <a:t>Le PMC avec couches de convolutions et </a:t>
            </a:r>
            <a:r>
              <a:rPr lang="en-CA" altLang="en-US" sz="4000" dirty="0" err="1">
                <a:solidFill>
                  <a:srgbClr val="00B050"/>
                </a:solidFill>
              </a:rPr>
              <a:t>l’apprentissage</a:t>
            </a:r>
            <a:r>
              <a:rPr lang="en-CA" altLang="en-US" sz="4000" dirty="0">
                <a:solidFill>
                  <a:srgbClr val="00B050"/>
                </a:solidFill>
              </a:rPr>
              <a:t> </a:t>
            </a:r>
            <a:r>
              <a:rPr lang="en-CA" altLang="en-US" sz="4000" dirty="0" err="1">
                <a:solidFill>
                  <a:srgbClr val="00B050"/>
                </a:solidFill>
              </a:rPr>
              <a:t>profond</a:t>
            </a:r>
            <a:endParaRPr lang="en-US" altLang="en-US" sz="4000" dirty="0">
              <a:solidFill>
                <a:srgbClr val="00B05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09A59F-2209-45BC-86AF-F83AD766E14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47639" y="3843303"/>
            <a:ext cx="6095276" cy="1175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Mounir Boukadoum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(avec beaucoup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d’emprunts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d’images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l’Internet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197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6" name="Rectangle 4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736270" y="575307"/>
            <a:ext cx="9003879" cy="711324"/>
          </a:xfrm>
        </p:spPr>
        <p:txBody>
          <a:bodyPr>
            <a:noAutofit/>
          </a:bodyPr>
          <a:lstStyle/>
          <a:p>
            <a:pPr algn="l"/>
            <a:r>
              <a:rPr lang="fr-CA" sz="3600" dirty="0">
                <a:solidFill>
                  <a:srgbClr val="00B050"/>
                </a:solidFill>
              </a:rPr>
              <a:t>La source d’inspiration</a:t>
            </a:r>
            <a:endParaRPr lang="fr-CA" sz="3600" b="1" dirty="0">
              <a:solidFill>
                <a:srgbClr val="00B050"/>
              </a:solidFill>
            </a:endParaRPr>
          </a:p>
        </p:txBody>
      </p:sp>
      <p:pic>
        <p:nvPicPr>
          <p:cNvPr id="15" name="Picture 22" descr="du187"/>
          <p:cNvPicPr>
            <a:picLocks noGrp="1" noChangeAspect="1" noChangeArrowheads="1"/>
          </p:cNvPicPr>
          <p:nvPr>
            <p:ph idx="1"/>
            <p:custDataLst>
              <p:tags r:id="rId2"/>
            </p:custDataLst>
          </p:nvPr>
        </p:nvPicPr>
        <p:blipFill>
          <a:blip r:embed="rId11" cstate="print"/>
          <a:srcRect/>
          <a:stretch>
            <a:fillRect/>
          </a:stretch>
        </p:blipFill>
        <p:spPr>
          <a:xfrm>
            <a:off x="4540974" y="3674907"/>
            <a:ext cx="2230635" cy="2219683"/>
          </a:xfrm>
          <a:prstGeom prst="rect">
            <a:avLst/>
          </a:prstGeom>
          <a:noFill/>
          <a:ln/>
        </p:spPr>
      </p:pic>
      <p:grpSp>
        <p:nvGrpSpPr>
          <p:cNvPr id="8" name="Group 1"/>
          <p:cNvGrpSpPr/>
          <p:nvPr>
            <p:custDataLst>
              <p:tags r:id="rId3"/>
            </p:custDataLst>
          </p:nvPr>
        </p:nvGrpSpPr>
        <p:grpSpPr>
          <a:xfrm>
            <a:off x="5735961" y="1524001"/>
            <a:ext cx="4333453" cy="2084784"/>
            <a:chOff x="3769069" y="2276872"/>
            <a:chExt cx="4477469" cy="2286769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12" cstate="print"/>
            <a:srcRect t="18061" r="24788"/>
            <a:stretch/>
          </p:blipFill>
          <p:spPr bwMode="auto">
            <a:xfrm>
              <a:off x="3769069" y="2276872"/>
              <a:ext cx="4477469" cy="2286769"/>
            </a:xfrm>
            <a:prstGeom prst="rect">
              <a:avLst/>
            </a:prstGeom>
            <a:noFill/>
          </p:spPr>
        </p:pic>
        <p:sp>
          <p:nvSpPr>
            <p:cNvPr id="10" name="Text Box 13"/>
            <p:cNvSpPr txBox="1">
              <a:spLocks noChangeArrowheads="1"/>
            </p:cNvSpPr>
            <p:nvPr/>
          </p:nvSpPr>
          <p:spPr bwMode="auto">
            <a:xfrm>
              <a:off x="3992272" y="3289300"/>
              <a:ext cx="1701328" cy="506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A" dirty="0"/>
                <a:t>LGN inputs</a:t>
              </a:r>
            </a:p>
          </p:txBody>
        </p:sp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6087367" y="3289300"/>
              <a:ext cx="1469448" cy="506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A" dirty="0"/>
                <a:t>Cell types</a:t>
              </a:r>
            </a:p>
          </p:txBody>
        </p:sp>
      </p:grpSp>
      <p:sp>
        <p:nvSpPr>
          <p:cNvPr id="12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763091" y="4202296"/>
            <a:ext cx="482517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dirty="0">
                <a:latin typeface="Calibri" panose="020F0502020204030204" pitchFamily="34" charset="0"/>
                <a:cs typeface="Calibri" panose="020F0502020204030204" pitchFamily="34" charset="0"/>
              </a:rPr>
              <a:t>L’idée est l’imitation en anticipant le bénéfice des propriétés </a:t>
            </a:r>
          </a:p>
        </p:txBody>
      </p:sp>
      <p:sp>
        <p:nvSpPr>
          <p:cNvPr id="13" name="Text Box 1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689580" y="3645430"/>
            <a:ext cx="30963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fr-CA" sz="1400" dirty="0">
                <a:solidFill>
                  <a:schemeClr val="bg1">
                    <a:lumMod val="50000"/>
                  </a:schemeClr>
                </a:solidFill>
              </a:rPr>
              <a:t>Différents types de neurones</a:t>
            </a:r>
          </a:p>
        </p:txBody>
      </p:sp>
      <p:pic>
        <p:nvPicPr>
          <p:cNvPr id="14" name="Picture 19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957003" y="1376094"/>
            <a:ext cx="2294927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 Box 13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475598" y="5930116"/>
            <a:ext cx="26370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fr-CA" sz="1400" dirty="0">
                <a:solidFill>
                  <a:schemeClr val="bg1">
                    <a:lumMod val="50000"/>
                  </a:schemeClr>
                </a:solidFill>
              </a:rPr>
              <a:t>Modèle de </a:t>
            </a:r>
            <a:r>
              <a:rPr lang="fr-CA" sz="1400" dirty="0" err="1">
                <a:solidFill>
                  <a:schemeClr val="bg1">
                    <a:lumMod val="50000"/>
                  </a:schemeClr>
                </a:solidFill>
              </a:rPr>
              <a:t>Hubel</a:t>
            </a:r>
            <a:r>
              <a:rPr lang="fr-CA" sz="1400" dirty="0">
                <a:solidFill>
                  <a:schemeClr val="bg1">
                    <a:lumMod val="50000"/>
                  </a:schemeClr>
                </a:solidFill>
              </a:rPr>
              <a:t> et Wiesel du système visuel primaire du chat</a:t>
            </a:r>
          </a:p>
        </p:txBody>
      </p:sp>
      <p:sp>
        <p:nvSpPr>
          <p:cNvPr id="17" name="Text Box 1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207569" y="5203438"/>
            <a:ext cx="20443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fr-CA" sz="1400" dirty="0">
                <a:solidFill>
                  <a:schemeClr val="bg1">
                    <a:lumMod val="50000"/>
                  </a:schemeClr>
                </a:solidFill>
              </a:rPr>
              <a:t>Architecture en couches</a:t>
            </a:r>
          </a:p>
        </p:txBody>
      </p:sp>
    </p:spTree>
    <p:extLst>
      <p:ext uri="{BB962C8B-B14F-4D97-AF65-F5344CB8AC3E}">
        <p14:creationId xmlns:p14="http://schemas.microsoft.com/office/powerpoint/2010/main" val="345676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>
            <p:custDataLst>
              <p:tags r:id="rId1"/>
            </p:custDataLst>
          </p:nvPr>
        </p:nvSpPr>
        <p:spPr>
          <a:xfrm>
            <a:off x="2157844" y="1191894"/>
            <a:ext cx="7886700" cy="0"/>
          </a:xfrm>
          <a:custGeom>
            <a:avLst/>
            <a:gdLst/>
            <a:ahLst/>
            <a:cxnLst/>
            <a:rect l="l" t="t" r="r" b="b"/>
            <a:pathLst>
              <a:path w="7886700">
                <a:moveTo>
                  <a:pt x="0" y="0"/>
                </a:moveTo>
                <a:lnTo>
                  <a:pt x="7886712" y="0"/>
                </a:lnTo>
              </a:path>
            </a:pathLst>
          </a:custGeom>
          <a:ln w="6350">
            <a:solidFill>
              <a:srgbClr val="3CAC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>
            <p:custDataLst>
              <p:tags r:id="rId2"/>
            </p:custDataLst>
          </p:nvPr>
        </p:nvSpPr>
        <p:spPr>
          <a:xfrm>
            <a:off x="848458" y="487808"/>
            <a:ext cx="5821201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fr-CA" sz="3600" dirty="0">
                <a:solidFill>
                  <a:srgbClr val="00B0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RN </a:t>
            </a:r>
            <a:r>
              <a:rPr lang="fr-CA" sz="3600" dirty="0" err="1">
                <a:solidFill>
                  <a:srgbClr val="00B0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convolutif</a:t>
            </a:r>
            <a:endParaRPr sz="3600" dirty="0">
              <a:solidFill>
                <a:srgbClr val="00B05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4" name="object 4"/>
          <p:cNvSpPr/>
          <p:nvPr>
            <p:custDataLst>
              <p:tags r:id="rId3"/>
            </p:custDataLst>
          </p:nvPr>
        </p:nvSpPr>
        <p:spPr>
          <a:xfrm>
            <a:off x="1966639" y="2944896"/>
            <a:ext cx="8258721" cy="278588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>
            <p:custDataLst>
              <p:tags r:id="rId4"/>
            </p:custDataLst>
          </p:nvPr>
        </p:nvSpPr>
        <p:spPr>
          <a:xfrm>
            <a:off x="2048291" y="5986997"/>
            <a:ext cx="8444982" cy="2537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55"/>
              </a:lnSpc>
            </a:pPr>
            <a:r>
              <a:rPr sz="1400" dirty="0" err="1">
                <a:cs typeface="Book Antiqua"/>
              </a:rPr>
              <a:t>LeC</a:t>
            </a:r>
            <a:r>
              <a:rPr sz="1400" spc="-10" dirty="0" err="1">
                <a:cs typeface="Book Antiqua"/>
              </a:rPr>
              <a:t>un</a:t>
            </a:r>
            <a:r>
              <a:rPr sz="1400" dirty="0">
                <a:cs typeface="Book Antiqua"/>
              </a:rPr>
              <a:t>,</a:t>
            </a:r>
            <a:r>
              <a:rPr sz="1400" spc="5" dirty="0">
                <a:cs typeface="Book Antiqua"/>
              </a:rPr>
              <a:t> </a:t>
            </a:r>
            <a:r>
              <a:rPr sz="1400" dirty="0">
                <a:cs typeface="Book Antiqua"/>
              </a:rPr>
              <a:t>Ya</a:t>
            </a:r>
            <a:r>
              <a:rPr sz="1400" spc="-10" dirty="0">
                <a:cs typeface="Book Antiqua"/>
              </a:rPr>
              <a:t>n</a:t>
            </a:r>
            <a:r>
              <a:rPr sz="1400" spc="-5" dirty="0">
                <a:cs typeface="Book Antiqua"/>
              </a:rPr>
              <a:t>n</a:t>
            </a:r>
            <a:r>
              <a:rPr sz="1400" dirty="0">
                <a:cs typeface="Book Antiqua"/>
              </a:rPr>
              <a:t>, et</a:t>
            </a:r>
            <a:r>
              <a:rPr sz="1400" spc="-10" dirty="0">
                <a:cs typeface="Book Antiqua"/>
              </a:rPr>
              <a:t> </a:t>
            </a:r>
            <a:r>
              <a:rPr sz="1400" dirty="0">
                <a:cs typeface="Book Antiqua"/>
              </a:rPr>
              <a:t>al.</a:t>
            </a:r>
            <a:r>
              <a:rPr lang="fr-CA" sz="1400" spc="-5" dirty="0">
                <a:cs typeface="Book Antiqua"/>
              </a:rPr>
              <a:t>,</a:t>
            </a:r>
            <a:r>
              <a:rPr sz="1400" spc="5" dirty="0">
                <a:cs typeface="Book Antiqua"/>
              </a:rPr>
              <a:t> </a:t>
            </a:r>
            <a:r>
              <a:rPr sz="1400" i="1" dirty="0">
                <a:cs typeface="Book Antiqua"/>
              </a:rPr>
              <a:t>Proceedi</a:t>
            </a:r>
            <a:r>
              <a:rPr sz="1400" i="1" spc="-10" dirty="0">
                <a:cs typeface="Book Antiqua"/>
              </a:rPr>
              <a:t>n</a:t>
            </a:r>
            <a:r>
              <a:rPr sz="1400" i="1" dirty="0">
                <a:cs typeface="Book Antiqua"/>
              </a:rPr>
              <a:t>gs</a:t>
            </a:r>
            <a:r>
              <a:rPr sz="1400" i="1" spc="10" dirty="0">
                <a:cs typeface="Book Antiqua"/>
              </a:rPr>
              <a:t> </a:t>
            </a:r>
            <a:r>
              <a:rPr sz="1400" i="1" spc="-10" dirty="0">
                <a:cs typeface="Book Antiqua"/>
              </a:rPr>
              <a:t>of</a:t>
            </a:r>
            <a:r>
              <a:rPr sz="1400" i="1" dirty="0">
                <a:cs typeface="Book Antiqua"/>
              </a:rPr>
              <a:t> the</a:t>
            </a:r>
            <a:r>
              <a:rPr sz="1400" i="1" spc="-5" dirty="0">
                <a:cs typeface="Book Antiqua"/>
              </a:rPr>
              <a:t> </a:t>
            </a:r>
            <a:r>
              <a:rPr sz="1400" i="1" spc="-10" dirty="0">
                <a:cs typeface="Book Antiqua"/>
              </a:rPr>
              <a:t>IE</a:t>
            </a:r>
            <a:r>
              <a:rPr sz="1400" i="1" spc="-15" dirty="0">
                <a:cs typeface="Book Antiqua"/>
              </a:rPr>
              <a:t>EE</a:t>
            </a:r>
            <a:r>
              <a:rPr sz="1400" i="1" spc="-5" dirty="0">
                <a:cs typeface="Book Antiqua"/>
              </a:rPr>
              <a:t> </a:t>
            </a:r>
            <a:r>
              <a:rPr sz="1400" dirty="0">
                <a:cs typeface="Book Antiqua"/>
              </a:rPr>
              <a:t>86.11</a:t>
            </a:r>
            <a:r>
              <a:rPr sz="1400" spc="-10" dirty="0">
                <a:cs typeface="Book Antiqua"/>
              </a:rPr>
              <a:t> </a:t>
            </a:r>
            <a:r>
              <a:rPr sz="1400" dirty="0">
                <a:cs typeface="Book Antiqua"/>
              </a:rPr>
              <a:t>(1998): 227</a:t>
            </a:r>
            <a:r>
              <a:rPr sz="1400" spc="5" dirty="0">
                <a:cs typeface="Book Antiqua"/>
              </a:rPr>
              <a:t>8</a:t>
            </a:r>
            <a:r>
              <a:rPr sz="1400" dirty="0">
                <a:cs typeface="Book Antiqua"/>
              </a:rPr>
              <a:t>-2324.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C9106C-6A4E-42C6-BB72-776E3299AA2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48458" y="1991854"/>
            <a:ext cx="105162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700" dirty="0">
                <a:latin typeface="Calibri" panose="020F0502020204030204" pitchFamily="34" charset="0"/>
                <a:cs typeface="Calibri" panose="020F0502020204030204" pitchFamily="34" charset="0"/>
              </a:rPr>
              <a:t>Détecte les traits des opérateurs de convolution dans des couches spécialisées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24B47F-9045-4B08-8C16-90D51D4B8028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2974769" y="4999512"/>
            <a:ext cx="1068779" cy="243444"/>
          </a:xfrm>
          <a:prstGeom prst="rect">
            <a:avLst/>
          </a:prstGeom>
          <a:solidFill>
            <a:srgbClr val="00B0F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215564-45D7-47E3-B131-85CD72F3472E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5600880" y="4999512"/>
            <a:ext cx="1068779" cy="243444"/>
          </a:xfrm>
          <a:prstGeom prst="rect">
            <a:avLst/>
          </a:prstGeom>
          <a:solidFill>
            <a:srgbClr val="00B0F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721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l"/>
            <a:r>
              <a:rPr lang="fr-CA" sz="3600" dirty="0">
                <a:solidFill>
                  <a:srgbClr val="00B050"/>
                </a:solidFill>
              </a:rPr>
              <a:t>Codage d’image initial</a:t>
            </a:r>
          </a:p>
        </p:txBody>
      </p:sp>
      <p:pic>
        <p:nvPicPr>
          <p:cNvPr id="1026" name="Picture 2" descr="8-gif.gif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465" y="2566559"/>
            <a:ext cx="2743200" cy="27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>
            <p:custDataLst>
              <p:tags r:id="rId3"/>
            </p:custDataLst>
          </p:nvPr>
        </p:nvSpPr>
        <p:spPr>
          <a:xfrm>
            <a:off x="1447800" y="5591176"/>
            <a:ext cx="9443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dirty="0">
                <a:solidFill>
                  <a:srgbClr val="5E0722"/>
                </a:solidFill>
                <a:latin typeface="Noticia Text"/>
              </a:rPr>
              <a:t>On convertit chaque image en vecteur donnant les intensités de pixels [</a:t>
            </a:r>
            <a:r>
              <a:rPr lang="fr-CA" dirty="0">
                <a:solidFill>
                  <a:srgbClr val="3366FF"/>
                </a:solidFill>
                <a:latin typeface="Noticia Text"/>
              </a:rPr>
              <a:t>6</a:t>
            </a:r>
            <a:r>
              <a:rPr lang="fr-CA" dirty="0">
                <a:solidFill>
                  <a:srgbClr val="5E0722"/>
                </a:solidFill>
                <a:latin typeface="Noticia Text"/>
              </a:rPr>
              <a:t>]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67200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l"/>
            <a:r>
              <a:rPr lang="fr-CA" sz="3600" dirty="0">
                <a:solidFill>
                  <a:srgbClr val="00B050"/>
                </a:solidFill>
              </a:rPr>
              <a:t>Extraction de traits par convolution</a:t>
            </a:r>
          </a:p>
        </p:txBody>
      </p:sp>
      <p:pic>
        <p:nvPicPr>
          <p:cNvPr id="2050" name="Picture 2" descr="Screen Shot 2016-07-24 at 11.25.13 PM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985" y="2776927"/>
            <a:ext cx="907256" cy="82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creen Shot 2016-07-24 at 11.25.24 PM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293" y="4148918"/>
            <a:ext cx="528638" cy="4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onvolution_schematic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132" y="2574421"/>
            <a:ext cx="375761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>
            <p:custDataLst>
              <p:tags r:id="rId5"/>
            </p:custDataLst>
          </p:nvPr>
        </p:nvSpPr>
        <p:spPr>
          <a:xfrm>
            <a:off x="2938783" y="6168032"/>
            <a:ext cx="66422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200" dirty="0" err="1">
                <a:solidFill>
                  <a:schemeClr val="bg1">
                    <a:lumMod val="65000"/>
                  </a:schemeClr>
                </a:solidFill>
                <a:latin typeface="Noticia Text"/>
              </a:rPr>
              <a:t>From</a:t>
            </a:r>
            <a:r>
              <a:rPr lang="fr-CA" sz="1200" dirty="0">
                <a:solidFill>
                  <a:schemeClr val="bg1">
                    <a:lumMod val="65000"/>
                  </a:schemeClr>
                </a:solidFill>
                <a:latin typeface="Noticia Text"/>
              </a:rPr>
              <a:t> http://deeplearning.stanford.edu/wiki/index.php/Feature_extraction_using_convolution </a:t>
            </a:r>
            <a:endParaRPr lang="fr-CA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ectangle 6"/>
          <p:cNvSpPr/>
          <p:nvPr>
            <p:custDataLst>
              <p:tags r:id="rId6"/>
            </p:custDataLst>
          </p:nvPr>
        </p:nvSpPr>
        <p:spPr>
          <a:xfrm>
            <a:off x="914401" y="2089019"/>
            <a:ext cx="87907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dirty="0">
                <a:latin typeface="Calibri" panose="020F0502020204030204" pitchFamily="34" charset="0"/>
                <a:cs typeface="Calibri" panose="020F0502020204030204" pitchFamily="34" charset="0"/>
              </a:rPr>
              <a:t>Se fait à l’aide de matrices (masques) de convolution</a:t>
            </a:r>
          </a:p>
        </p:txBody>
      </p:sp>
      <p:sp>
        <p:nvSpPr>
          <p:cNvPr id="8" name="Rectangle 7"/>
          <p:cNvSpPr/>
          <p:nvPr>
            <p:custDataLst>
              <p:tags r:id="rId7"/>
            </p:custDataLst>
          </p:nvPr>
        </p:nvSpPr>
        <p:spPr>
          <a:xfrm>
            <a:off x="914400" y="5344392"/>
            <a:ext cx="96621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dirty="0">
                <a:latin typeface="Calibri" panose="020F0502020204030204" pitchFamily="34" charset="0"/>
                <a:cs typeface="Calibri" panose="020F0502020204030204" pitchFamily="34" charset="0"/>
              </a:rPr>
              <a:t>On obtient une matrice de traits (</a:t>
            </a:r>
            <a:r>
              <a:rPr lang="fr-CA" dirty="0" err="1">
                <a:latin typeface="Calibri" panose="020F0502020204030204" pitchFamily="34" charset="0"/>
                <a:cs typeface="Calibri" panose="020F0502020204030204" pitchFamily="34" charset="0"/>
              </a:rPr>
              <a:t>feature</a:t>
            </a:r>
            <a:r>
              <a:rPr lang="fr-C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dirty="0" err="1">
                <a:latin typeface="Calibri" panose="020F0502020204030204" pitchFamily="34" charset="0"/>
                <a:cs typeface="Calibri" panose="020F0502020204030204" pitchFamily="34" charset="0"/>
              </a:rPr>
              <a:t>map</a:t>
            </a:r>
            <a:r>
              <a:rPr lang="fr-CA" dirty="0">
                <a:latin typeface="Calibri" panose="020F0502020204030204" pitchFamily="34" charset="0"/>
                <a:cs typeface="Calibri" panose="020F0502020204030204" pitchFamily="34" charset="0"/>
              </a:rPr>
              <a:t>) pour chaque masque</a:t>
            </a:r>
          </a:p>
        </p:txBody>
      </p:sp>
    </p:spTree>
    <p:extLst>
      <p:ext uri="{BB962C8B-B14F-4D97-AF65-F5344CB8AC3E}">
        <p14:creationId xmlns:p14="http://schemas.microsoft.com/office/powerpoint/2010/main" val="580226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l"/>
            <a:r>
              <a:rPr lang="fr-CA" sz="3600" dirty="0">
                <a:solidFill>
                  <a:srgbClr val="00B050"/>
                </a:solidFill>
              </a:rPr>
              <a:t>Extraction de traits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sz="2400" dirty="0">
                <a:latin typeface="Calibri" panose="020F0502020204030204" pitchFamily="34" charset="0"/>
                <a:cs typeface="Calibri" panose="020F0502020204030204" pitchFamily="34" charset="0"/>
              </a:rPr>
              <a:t>Des matrices de convolution différentes donneront des résultats différents</a:t>
            </a:r>
          </a:p>
        </p:txBody>
      </p:sp>
      <p:pic>
        <p:nvPicPr>
          <p:cNvPr id="4098" name="Picture 2" descr="giphy.gif"/>
          <p:cNvPicPr>
            <a:picLocks noChangeAspect="1" noChangeArrowheads="1" noCrop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7" y="2886671"/>
            <a:ext cx="34290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>
            <p:custDataLst>
              <p:tags r:id="rId4"/>
            </p:custDataLst>
          </p:nvPr>
        </p:nvSpPr>
        <p:spPr>
          <a:xfrm>
            <a:off x="3298682" y="4982172"/>
            <a:ext cx="46376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400" dirty="0">
                <a:solidFill>
                  <a:schemeClr val="bg1">
                    <a:lumMod val="50000"/>
                  </a:schemeClr>
                </a:solidFill>
              </a:rPr>
              <a:t>http://mlss.tuebingen.mpg.de/2015/slides/fergus/Fergus_1.pdf</a:t>
            </a:r>
          </a:p>
        </p:txBody>
      </p:sp>
    </p:spTree>
    <p:extLst>
      <p:ext uri="{BB962C8B-B14F-4D97-AF65-F5344CB8AC3E}">
        <p14:creationId xmlns:p14="http://schemas.microsoft.com/office/powerpoint/2010/main" val="4207457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06120" y="209396"/>
            <a:ext cx="8955131" cy="1143000"/>
          </a:xfrm>
        </p:spPr>
        <p:txBody>
          <a:bodyPr/>
          <a:lstStyle/>
          <a:p>
            <a:pPr algn="l"/>
            <a:r>
              <a:rPr lang="fr-CA" sz="3600" dirty="0">
                <a:solidFill>
                  <a:srgbClr val="00B050"/>
                </a:solidFill>
              </a:rPr>
              <a:t>Masques de convolution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06120" y="1752601"/>
            <a:ext cx="7193280" cy="4416557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fr-CA" sz="4400" dirty="0">
                <a:latin typeface="Calibri" panose="020F0502020204030204" pitchFamily="34" charset="0"/>
                <a:cs typeface="Calibri" panose="020F0502020204030204" pitchFamily="34" charset="0"/>
              </a:rPr>
              <a:t>Différents choix de matrices de convolution peuvent être faits, dépendant des traits recherchés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fr-C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fr-C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fr-C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fr-C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fr-CA" sz="4200" dirty="0">
                <a:latin typeface="Calibri" panose="020F0502020204030204" pitchFamily="34" charset="0"/>
                <a:cs typeface="Calibri" panose="020F0502020204030204" pitchFamily="34" charset="0"/>
              </a:rPr>
              <a:t>Lesquels utiliser ?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fr-CA" sz="3800" dirty="0">
                <a:latin typeface="Calibri" panose="020F0502020204030204" pitchFamily="34" charset="0"/>
                <a:cs typeface="Calibri" panose="020F0502020204030204" pitchFamily="34" charset="0"/>
              </a:rPr>
              <a:t>Leur spécification fait partie de l’entraînement du CNN, une fois le nombre de matrices, la taille, le pas de fenestration (stride), etc. ont été décidés</a:t>
            </a:r>
          </a:p>
        </p:txBody>
      </p:sp>
      <p:pic>
        <p:nvPicPr>
          <p:cNvPr id="3074" name="Picture 2" descr="111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209" y="2650672"/>
            <a:ext cx="1330057" cy="131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creen Shot 2016-08-05 at 11.03.00 PM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801" y="226464"/>
            <a:ext cx="3632216" cy="596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>
            <p:custDataLst>
              <p:tags r:id="rId5"/>
            </p:custDataLst>
          </p:nvPr>
        </p:nvSpPr>
        <p:spPr>
          <a:xfrm>
            <a:off x="5619644" y="6187542"/>
            <a:ext cx="43011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400" dirty="0">
                <a:solidFill>
                  <a:schemeClr val="bg1">
                    <a:lumMod val="50000"/>
                  </a:schemeClr>
                </a:solidFill>
              </a:rPr>
              <a:t>https://en.wikipedia.org/wiki/Kernel_(image_processing)</a:t>
            </a:r>
          </a:p>
        </p:txBody>
      </p:sp>
    </p:spTree>
    <p:extLst>
      <p:ext uri="{BB962C8B-B14F-4D97-AF65-F5344CB8AC3E}">
        <p14:creationId xmlns:p14="http://schemas.microsoft.com/office/powerpoint/2010/main" val="1466876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creen Shot 2016-08-10 at 2.23.48 AM.pn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541" y="1569063"/>
            <a:ext cx="5184576" cy="154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71051" y="445856"/>
            <a:ext cx="11348883" cy="1143000"/>
          </a:xfrm>
        </p:spPr>
        <p:txBody>
          <a:bodyPr/>
          <a:lstStyle/>
          <a:p>
            <a:pPr algn="l"/>
            <a:r>
              <a:rPr lang="fr-CA" sz="3600" dirty="0">
                <a:solidFill>
                  <a:srgbClr val="00B050"/>
                </a:solidFill>
              </a:rPr>
              <a:t>Introduction de non-linéarités dans les fonctions de sortie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914400" y="2001873"/>
            <a:ext cx="4209040" cy="3449281"/>
          </a:xfrm>
        </p:spPr>
        <p:txBody>
          <a:bodyPr/>
          <a:lstStyle/>
          <a:p>
            <a:r>
              <a:rPr lang="fr-CA" sz="2400" dirty="0">
                <a:latin typeface="Calibri" panose="020F0502020204030204" pitchFamily="34" charset="0"/>
                <a:cs typeface="Calibri" panose="020F0502020204030204" pitchFamily="34" charset="0"/>
              </a:rPr>
              <a:t>Autres choix : </a:t>
            </a:r>
            <a:r>
              <a:rPr lang="fr-CA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tanh</a:t>
            </a:r>
            <a:r>
              <a:rPr lang="fr-CA" sz="2400" dirty="0">
                <a:latin typeface="Calibri" panose="020F0502020204030204" pitchFamily="34" charset="0"/>
                <a:cs typeface="Calibri" panose="020F0502020204030204" pitchFamily="34" charset="0"/>
              </a:rPr>
              <a:t>, sigmoïde, </a:t>
            </a:r>
            <a:r>
              <a:rPr lang="fr-CA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LReLU</a:t>
            </a:r>
            <a:r>
              <a:rPr lang="fr-CA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CA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PReLU</a:t>
            </a:r>
            <a:r>
              <a:rPr lang="fr-CA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124" name="Picture 4" descr="Screen Shot 2016-08-07 at 6.18.19 PM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081" y="3032760"/>
            <a:ext cx="5987473" cy="2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>
            <p:custDataLst>
              <p:tags r:id="rId5"/>
            </p:custDataLst>
          </p:nvPr>
        </p:nvSpPr>
        <p:spPr>
          <a:xfrm>
            <a:off x="5005956" y="5241194"/>
            <a:ext cx="46376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400" dirty="0">
                <a:solidFill>
                  <a:schemeClr val="bg1">
                    <a:lumMod val="50000"/>
                  </a:schemeClr>
                </a:solidFill>
              </a:rPr>
              <a:t>http://mlss.tuebingen.mpg.de/2015/slides/fergus/Fergus_1.pdf</a:t>
            </a:r>
          </a:p>
        </p:txBody>
      </p:sp>
      <p:pic>
        <p:nvPicPr>
          <p:cNvPr id="11" name="Image 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962005" y="3284984"/>
            <a:ext cx="1236332" cy="96955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3258478" y="3284984"/>
            <a:ext cx="1314040" cy="103049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2005540" y="4406943"/>
            <a:ext cx="2448272" cy="1044211"/>
          </a:xfrm>
          <a:prstGeom prst="rect">
            <a:avLst/>
          </a:prstGeom>
        </p:spPr>
      </p:pic>
      <p:sp>
        <p:nvSpPr>
          <p:cNvPr id="4" name="Rectangle 3"/>
          <p:cNvSpPr/>
          <p:nvPr>
            <p:custDataLst>
              <p:tags r:id="rId9"/>
            </p:custDataLst>
          </p:nvPr>
        </p:nvSpPr>
        <p:spPr>
          <a:xfrm>
            <a:off x="5802170" y="1801817"/>
            <a:ext cx="7148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ReLU</a:t>
            </a:r>
            <a:endParaRPr lang="fr-CA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Connecteur droit 6"/>
          <p:cNvCxnSpPr/>
          <p:nvPr>
            <p:custDataLst>
              <p:tags r:id="rId10"/>
            </p:custDataLst>
          </p:nvPr>
        </p:nvCxnSpPr>
        <p:spPr bwMode="auto">
          <a:xfrm flipV="1">
            <a:off x="8622296" y="2934586"/>
            <a:ext cx="1024978" cy="850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Rectangle 13"/>
          <p:cNvSpPr/>
          <p:nvPr>
            <p:custDataLst>
              <p:tags r:id="rId11"/>
            </p:custDataLst>
          </p:nvPr>
        </p:nvSpPr>
        <p:spPr>
          <a:xfrm>
            <a:off x="9100761" y="2700629"/>
            <a:ext cx="58702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Dérivée</a:t>
            </a:r>
          </a:p>
        </p:txBody>
      </p:sp>
      <p:sp>
        <p:nvSpPr>
          <p:cNvPr id="15" name="Rectangle 14"/>
          <p:cNvSpPr/>
          <p:nvPr>
            <p:custDataLst>
              <p:tags r:id="rId12"/>
            </p:custDataLst>
          </p:nvPr>
        </p:nvSpPr>
        <p:spPr>
          <a:xfrm>
            <a:off x="8879604" y="1972677"/>
            <a:ext cx="45397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ReLU</a:t>
            </a:r>
            <a:endParaRPr lang="fr-CA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>
            <p:custDataLst>
              <p:tags r:id="rId13"/>
            </p:custDataLst>
          </p:nvPr>
        </p:nvSpPr>
        <p:spPr>
          <a:xfrm>
            <a:off x="518160" y="5462621"/>
            <a:ext cx="9892145" cy="131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289"/>
            <a:r>
              <a:rPr lang="fr-CA" sz="1600" spc="109" dirty="0">
                <a:latin typeface="Tahoma"/>
                <a:cs typeface="Tahoma"/>
              </a:rPr>
              <a:t>La </a:t>
            </a:r>
            <a:r>
              <a:rPr lang="fr-CA" sz="1600" spc="40" dirty="0" err="1">
                <a:latin typeface="Tahoma"/>
                <a:cs typeface="Tahoma"/>
              </a:rPr>
              <a:t>R</a:t>
            </a:r>
            <a:r>
              <a:rPr lang="fr-CA" sz="1600" spc="129" dirty="0" err="1">
                <a:latin typeface="Tahoma"/>
                <a:cs typeface="Tahoma"/>
              </a:rPr>
              <a:t>e</a:t>
            </a:r>
            <a:r>
              <a:rPr lang="fr-CA" sz="1600" spc="30" dirty="0" err="1">
                <a:latin typeface="Tahoma"/>
                <a:cs typeface="Tahoma"/>
              </a:rPr>
              <a:t>L</a:t>
            </a:r>
            <a:r>
              <a:rPr lang="fr-CA" sz="1600" spc="129" dirty="0" err="1">
                <a:latin typeface="Tahoma"/>
                <a:cs typeface="Tahoma"/>
              </a:rPr>
              <a:t>U</a:t>
            </a:r>
            <a:r>
              <a:rPr lang="fr-CA" sz="1600" dirty="0">
                <a:latin typeface="Tahoma"/>
                <a:cs typeface="Tahoma"/>
              </a:rPr>
              <a:t> </a:t>
            </a:r>
            <a:r>
              <a:rPr lang="fr-CA" sz="1600" spc="149" dirty="0">
                <a:latin typeface="Tahoma"/>
                <a:cs typeface="Tahoma"/>
              </a:rPr>
              <a:t>a</a:t>
            </a:r>
            <a:r>
              <a:rPr lang="fr-CA" sz="1600" dirty="0">
                <a:latin typeface="Tahoma"/>
                <a:cs typeface="Tahoma"/>
              </a:rPr>
              <a:t> </a:t>
            </a:r>
            <a:r>
              <a:rPr lang="fr-CA" sz="1600" spc="109" dirty="0">
                <a:latin typeface="Tahoma"/>
                <a:cs typeface="Tahoma"/>
              </a:rPr>
              <a:t>plusieurs</a:t>
            </a:r>
            <a:r>
              <a:rPr lang="fr-CA" sz="1600" dirty="0">
                <a:latin typeface="Tahoma"/>
                <a:cs typeface="Tahoma"/>
              </a:rPr>
              <a:t> </a:t>
            </a:r>
            <a:r>
              <a:rPr lang="fr-CA" sz="1600" spc="129" dirty="0">
                <a:latin typeface="Tahoma"/>
                <a:cs typeface="Tahoma"/>
              </a:rPr>
              <a:t>p</a:t>
            </a:r>
            <a:r>
              <a:rPr lang="fr-CA" sz="1600" spc="50" dirty="0">
                <a:latin typeface="Tahoma"/>
                <a:cs typeface="Tahoma"/>
              </a:rPr>
              <a:t>r</a:t>
            </a:r>
            <a:r>
              <a:rPr lang="fr-CA" sz="1600" spc="109" dirty="0">
                <a:latin typeface="Tahoma"/>
                <a:cs typeface="Tahoma"/>
              </a:rPr>
              <a:t>opriétés</a:t>
            </a:r>
            <a:r>
              <a:rPr lang="fr-CA" sz="1600" dirty="0">
                <a:latin typeface="Tahoma"/>
                <a:cs typeface="Tahoma"/>
              </a:rPr>
              <a:t> </a:t>
            </a:r>
            <a:r>
              <a:rPr lang="fr-CA" sz="1600" spc="109" dirty="0">
                <a:latin typeface="Tahoma"/>
                <a:cs typeface="Tahoma"/>
              </a:rPr>
              <a:t>inté</a:t>
            </a:r>
            <a:r>
              <a:rPr lang="fr-CA" sz="1600" spc="50" dirty="0">
                <a:latin typeface="Tahoma"/>
                <a:cs typeface="Tahoma"/>
              </a:rPr>
              <a:t>r</a:t>
            </a:r>
            <a:r>
              <a:rPr lang="fr-CA" sz="1600" spc="109" dirty="0">
                <a:latin typeface="Tahoma"/>
                <a:cs typeface="Tahoma"/>
              </a:rPr>
              <a:t>essantes:</a:t>
            </a:r>
            <a:endParaRPr lang="fr-CA" sz="1600" dirty="0">
              <a:latin typeface="Tahoma"/>
              <a:cs typeface="Tahoma"/>
            </a:endParaRPr>
          </a:p>
          <a:p>
            <a:pPr marL="1076325" marR="10067" indent="-360363">
              <a:lnSpc>
                <a:spcPct val="101000"/>
              </a:lnSpc>
              <a:spcBef>
                <a:spcPts val="595"/>
              </a:spcBef>
              <a:buClr>
                <a:srgbClr val="2277BC"/>
              </a:buClr>
              <a:buFont typeface="Tahoma"/>
              <a:buAutoNum type="arabicPeriod"/>
            </a:pPr>
            <a:r>
              <a:rPr lang="fr-CA" sz="1600" spc="99" dirty="0">
                <a:latin typeface="Tahoma"/>
                <a:cs typeface="Tahoma"/>
              </a:rPr>
              <a:t>A</a:t>
            </a:r>
            <a:r>
              <a:rPr lang="fr-CA" sz="1600" spc="109" dirty="0">
                <a:latin typeface="Tahoma"/>
                <a:cs typeface="Tahoma"/>
              </a:rPr>
              <a:t>ctivations</a:t>
            </a:r>
            <a:r>
              <a:rPr lang="fr-CA" sz="1600" dirty="0">
                <a:latin typeface="Tahoma"/>
                <a:cs typeface="Tahoma"/>
              </a:rPr>
              <a:t> </a:t>
            </a:r>
            <a:r>
              <a:rPr lang="fr-CA" sz="1600" spc="129" dirty="0">
                <a:latin typeface="Tahoma"/>
                <a:cs typeface="Tahoma"/>
              </a:rPr>
              <a:t>c</a:t>
            </a:r>
            <a:r>
              <a:rPr lang="fr-CA" sz="1600" spc="59" dirty="0">
                <a:latin typeface="Tahoma"/>
                <a:cs typeface="Tahoma"/>
              </a:rPr>
              <a:t>r</a:t>
            </a:r>
            <a:r>
              <a:rPr lang="fr-CA" sz="1600" spc="99" dirty="0">
                <a:latin typeface="Tahoma"/>
                <a:cs typeface="Tahoma"/>
              </a:rPr>
              <a:t>euses : </a:t>
            </a:r>
            <a:r>
              <a:rPr lang="fr-CA" sz="1600" spc="69" dirty="0">
                <a:latin typeface="Tahoma"/>
                <a:cs typeface="Tahoma"/>
              </a:rPr>
              <a:t>x%</a:t>
            </a:r>
            <a:r>
              <a:rPr lang="fr-CA" sz="1600" dirty="0">
                <a:latin typeface="Tahoma"/>
                <a:cs typeface="Tahoma"/>
              </a:rPr>
              <a:t> </a:t>
            </a:r>
            <a:r>
              <a:rPr lang="fr-CA" sz="1600" spc="129" dirty="0">
                <a:latin typeface="Tahoma"/>
                <a:cs typeface="Tahoma"/>
              </a:rPr>
              <a:t>des</a:t>
            </a:r>
            <a:r>
              <a:rPr lang="fr-CA" sz="1600" dirty="0">
                <a:latin typeface="Tahoma"/>
                <a:cs typeface="Tahoma"/>
              </a:rPr>
              <a:t> </a:t>
            </a:r>
            <a:r>
              <a:rPr lang="fr-CA" sz="1600" spc="129" dirty="0">
                <a:latin typeface="Tahoma"/>
                <a:cs typeface="Tahoma"/>
              </a:rPr>
              <a:t>neu</a:t>
            </a:r>
            <a:r>
              <a:rPr lang="fr-CA" sz="1600" spc="50" dirty="0">
                <a:latin typeface="Tahoma"/>
                <a:cs typeface="Tahoma"/>
              </a:rPr>
              <a:t>r</a:t>
            </a:r>
            <a:r>
              <a:rPr lang="fr-CA" sz="1600" spc="129" dirty="0">
                <a:latin typeface="Tahoma"/>
                <a:cs typeface="Tahoma"/>
              </a:rPr>
              <a:t>ones</a:t>
            </a:r>
            <a:r>
              <a:rPr lang="fr-CA" sz="1600" dirty="0">
                <a:latin typeface="Tahoma"/>
                <a:cs typeface="Tahoma"/>
              </a:rPr>
              <a:t> </a:t>
            </a:r>
            <a:r>
              <a:rPr lang="fr-CA" sz="1600" spc="109" dirty="0">
                <a:latin typeface="Tahoma"/>
                <a:cs typeface="Tahoma"/>
              </a:rPr>
              <a:t>ont</a:t>
            </a:r>
            <a:r>
              <a:rPr lang="fr-CA" sz="1600" dirty="0">
                <a:latin typeface="Tahoma"/>
                <a:cs typeface="Tahoma"/>
              </a:rPr>
              <a:t> </a:t>
            </a:r>
            <a:r>
              <a:rPr lang="fr-CA" sz="1600" spc="129" dirty="0">
                <a:latin typeface="Tahoma"/>
                <a:cs typeface="Tahoma"/>
              </a:rPr>
              <a:t>une</a:t>
            </a:r>
            <a:r>
              <a:rPr lang="fr-CA" sz="1600" dirty="0">
                <a:latin typeface="Tahoma"/>
                <a:cs typeface="Tahoma"/>
              </a:rPr>
              <a:t> </a:t>
            </a:r>
            <a:r>
              <a:rPr lang="fr-CA" sz="1600" spc="119" dirty="0">
                <a:latin typeface="Tahoma"/>
                <a:cs typeface="Tahoma"/>
              </a:rPr>
              <a:t>activation</a:t>
            </a:r>
            <a:r>
              <a:rPr lang="fr-CA" sz="1600" dirty="0">
                <a:latin typeface="Tahoma"/>
                <a:cs typeface="Tahoma"/>
              </a:rPr>
              <a:t> </a:t>
            </a:r>
            <a:r>
              <a:rPr lang="fr-CA" sz="1600" spc="109" dirty="0">
                <a:latin typeface="Tahoma"/>
                <a:cs typeface="Tahoma"/>
              </a:rPr>
              <a:t>nulle (</a:t>
            </a:r>
            <a:r>
              <a:rPr lang="fr-CA" sz="1600" i="1" spc="109" dirty="0">
                <a:latin typeface="Tahoma"/>
                <a:cs typeface="Tahoma"/>
              </a:rPr>
              <a:t>dropout</a:t>
            </a:r>
            <a:r>
              <a:rPr lang="fr-CA" sz="1600" spc="109" dirty="0">
                <a:latin typeface="Tahoma"/>
                <a:cs typeface="Tahoma"/>
              </a:rPr>
              <a:t>)</a:t>
            </a:r>
            <a:endParaRPr lang="fr-CA" sz="1600" dirty="0">
              <a:latin typeface="Tahoma"/>
              <a:cs typeface="Tahoma"/>
            </a:endParaRPr>
          </a:p>
          <a:p>
            <a:pPr marL="1076325" marR="497060" indent="-360363">
              <a:lnSpc>
                <a:spcPct val="101000"/>
              </a:lnSpc>
              <a:spcBef>
                <a:spcPts val="595"/>
              </a:spcBef>
              <a:buClr>
                <a:srgbClr val="2277BC"/>
              </a:buClr>
              <a:buFont typeface="Tahoma"/>
              <a:buAutoNum type="arabicPeriod"/>
            </a:pPr>
            <a:r>
              <a:rPr lang="fr-CA" sz="1600" spc="-10" dirty="0">
                <a:latin typeface="Tahoma"/>
                <a:cs typeface="Tahoma"/>
              </a:rPr>
              <a:t>P</a:t>
            </a:r>
            <a:r>
              <a:rPr lang="fr-CA" sz="1600" spc="139" dirty="0">
                <a:latin typeface="Tahoma"/>
                <a:cs typeface="Tahoma"/>
              </a:rPr>
              <a:t>as</a:t>
            </a:r>
            <a:r>
              <a:rPr lang="fr-CA" sz="1600" dirty="0">
                <a:latin typeface="Tahoma"/>
                <a:cs typeface="Tahoma"/>
              </a:rPr>
              <a:t> </a:t>
            </a:r>
            <a:r>
              <a:rPr lang="fr-CA" sz="1600" spc="139" dirty="0">
                <a:latin typeface="Tahoma"/>
                <a:cs typeface="Tahoma"/>
              </a:rPr>
              <a:t>de</a:t>
            </a:r>
            <a:r>
              <a:rPr lang="fr-CA" sz="1600" dirty="0">
                <a:latin typeface="Tahoma"/>
                <a:cs typeface="Tahoma"/>
              </a:rPr>
              <a:t> </a:t>
            </a:r>
            <a:r>
              <a:rPr lang="fr-CA" sz="1600" spc="119" dirty="0">
                <a:latin typeface="Tahoma"/>
                <a:cs typeface="Tahoma"/>
              </a:rPr>
              <a:t>gradient évanescent </a:t>
            </a:r>
            <a:r>
              <a:rPr lang="fr-CA" sz="1600" spc="99" dirty="0">
                <a:latin typeface="Tahoma"/>
                <a:cs typeface="Tahoma"/>
              </a:rPr>
              <a:t>: </a:t>
            </a:r>
            <a:r>
              <a:rPr lang="fr-CA" sz="1600" spc="109" dirty="0">
                <a:latin typeface="Tahoma"/>
                <a:cs typeface="Tahoma"/>
              </a:rPr>
              <a:t>La</a:t>
            </a:r>
            <a:r>
              <a:rPr lang="fr-CA" sz="1600" dirty="0">
                <a:latin typeface="Tahoma"/>
                <a:cs typeface="Tahoma"/>
              </a:rPr>
              <a:t> </a:t>
            </a:r>
            <a:r>
              <a:rPr lang="fr-CA" sz="1600" spc="119" dirty="0">
                <a:latin typeface="Tahoma"/>
                <a:cs typeface="Tahoma"/>
              </a:rPr>
              <a:t>dérivée</a:t>
            </a:r>
            <a:r>
              <a:rPr lang="fr-CA" sz="1600" dirty="0">
                <a:latin typeface="Tahoma"/>
                <a:cs typeface="Tahoma"/>
              </a:rPr>
              <a:t> </a:t>
            </a:r>
            <a:r>
              <a:rPr lang="fr-CA" sz="1600" spc="119" dirty="0">
                <a:latin typeface="Tahoma"/>
                <a:cs typeface="Tahoma"/>
              </a:rPr>
              <a:t>vaut</a:t>
            </a:r>
            <a:r>
              <a:rPr lang="fr-CA" sz="1600" dirty="0">
                <a:latin typeface="Tahoma"/>
                <a:cs typeface="Tahoma"/>
              </a:rPr>
              <a:t> </a:t>
            </a:r>
            <a:r>
              <a:rPr lang="fr-CA" sz="1600" spc="149" dirty="0">
                <a:latin typeface="Tahoma"/>
                <a:cs typeface="Tahoma"/>
              </a:rPr>
              <a:t>1</a:t>
            </a:r>
            <a:r>
              <a:rPr lang="fr-CA" sz="1600" dirty="0">
                <a:latin typeface="Tahoma"/>
                <a:cs typeface="Tahoma"/>
              </a:rPr>
              <a:t> ou 0</a:t>
            </a:r>
          </a:p>
          <a:p>
            <a:pPr marL="1076325" indent="-360363">
              <a:spcBef>
                <a:spcPts val="614"/>
              </a:spcBef>
              <a:buClr>
                <a:srgbClr val="2277BC"/>
              </a:buClr>
              <a:buFont typeface="Tahoma"/>
              <a:buAutoNum type="arabicPeriod"/>
            </a:pPr>
            <a:r>
              <a:rPr lang="fr-CA" sz="1600" spc="139" dirty="0">
                <a:latin typeface="Tahoma"/>
                <a:cs typeface="Tahoma"/>
              </a:rPr>
              <a:t>Compl</a:t>
            </a:r>
            <a:r>
              <a:rPr lang="fr-CA" sz="1600" spc="109" dirty="0">
                <a:latin typeface="Tahoma"/>
                <a:cs typeface="Tahoma"/>
              </a:rPr>
              <a:t>e</a:t>
            </a:r>
            <a:r>
              <a:rPr lang="fr-CA" sz="1600" spc="119" dirty="0">
                <a:latin typeface="Tahoma"/>
                <a:cs typeface="Tahoma"/>
              </a:rPr>
              <a:t>xité</a:t>
            </a:r>
            <a:r>
              <a:rPr lang="fr-CA" sz="1600" dirty="0">
                <a:latin typeface="Tahoma"/>
                <a:cs typeface="Tahoma"/>
              </a:rPr>
              <a:t> </a:t>
            </a:r>
            <a:r>
              <a:rPr lang="fr-CA" sz="1600" spc="89" dirty="0">
                <a:latin typeface="Tahoma"/>
                <a:cs typeface="Tahoma"/>
              </a:rPr>
              <a:t>faible:</a:t>
            </a:r>
            <a:r>
              <a:rPr lang="fr-CA" sz="1600" spc="99" dirty="0">
                <a:latin typeface="Tahoma"/>
                <a:cs typeface="Tahoma"/>
              </a:rPr>
              <a:t> </a:t>
            </a:r>
            <a:r>
              <a:rPr lang="fr-CA" sz="1600" spc="119" dirty="0">
                <a:latin typeface="Tahoma"/>
                <a:cs typeface="Tahoma"/>
              </a:rPr>
              <a:t>comparaison.</a:t>
            </a:r>
            <a:endParaRPr lang="fr-CA" sz="16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021032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>
            <p:custDataLst>
              <p:tags r:id="rId1"/>
            </p:custDataLst>
          </p:nvPr>
        </p:nvSpPr>
        <p:spPr>
          <a:xfrm>
            <a:off x="1728314" y="2177798"/>
            <a:ext cx="3920700" cy="30513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fr-CA" sz="3567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>
            <p:custDataLst>
              <p:tags r:id="rId2"/>
            </p:custDataLst>
          </p:nvPr>
        </p:nvSpPr>
        <p:spPr>
          <a:xfrm>
            <a:off x="817880" y="1032016"/>
            <a:ext cx="7533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600" dirty="0">
                <a:solidFill>
                  <a:srgbClr val="00B0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Propagation d’</a:t>
            </a:r>
            <a:r>
              <a:rPr lang="fr-CA" sz="3600" dirty="0" err="1">
                <a:solidFill>
                  <a:srgbClr val="00B0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éparcité</a:t>
            </a:r>
            <a:r>
              <a:rPr lang="fr-CA" sz="3600" dirty="0">
                <a:solidFill>
                  <a:srgbClr val="00B0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(dropout)</a:t>
            </a:r>
          </a:p>
        </p:txBody>
      </p:sp>
      <p:grpSp>
        <p:nvGrpSpPr>
          <p:cNvPr id="35" name="Groupe 34"/>
          <p:cNvGrpSpPr/>
          <p:nvPr>
            <p:custDataLst>
              <p:tags r:id="rId3"/>
            </p:custDataLst>
          </p:nvPr>
        </p:nvGrpSpPr>
        <p:grpSpPr>
          <a:xfrm>
            <a:off x="5925687" y="3649999"/>
            <a:ext cx="4218483" cy="2662820"/>
            <a:chOff x="1274513" y="1306055"/>
            <a:chExt cx="7120464" cy="4240237"/>
          </a:xfrm>
        </p:grpSpPr>
        <p:sp>
          <p:nvSpPr>
            <p:cNvPr id="36" name="文字方塊 4"/>
            <p:cNvSpPr txBox="1"/>
            <p:nvPr/>
          </p:nvSpPr>
          <p:spPr>
            <a:xfrm>
              <a:off x="1410533" y="5105203"/>
              <a:ext cx="6984444" cy="441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altLang="zh-TW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On entraîne plusieurs réseaux de topologies différentes</a:t>
              </a:r>
            </a:p>
          </p:txBody>
        </p:sp>
        <p:sp>
          <p:nvSpPr>
            <p:cNvPr id="38" name="矩形 3"/>
            <p:cNvSpPr/>
            <p:nvPr/>
          </p:nvSpPr>
          <p:spPr>
            <a:xfrm>
              <a:off x="1274513" y="3787421"/>
              <a:ext cx="1352550" cy="11239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CA" altLang="zh-TW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Network</a:t>
              </a:r>
            </a:p>
            <a:p>
              <a:pPr algn="ctr"/>
              <a:r>
                <a:rPr lang="fr-CA" altLang="zh-TW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9" name="矩形 252"/>
            <p:cNvSpPr/>
            <p:nvPr/>
          </p:nvSpPr>
          <p:spPr>
            <a:xfrm>
              <a:off x="3061131" y="3782856"/>
              <a:ext cx="1352550" cy="112395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CA" altLang="zh-TW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Network</a:t>
              </a:r>
            </a:p>
            <a:p>
              <a:pPr algn="ctr"/>
              <a:r>
                <a:rPr lang="fr-CA" altLang="zh-TW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40" name="矩形 253"/>
            <p:cNvSpPr/>
            <p:nvPr/>
          </p:nvSpPr>
          <p:spPr>
            <a:xfrm>
              <a:off x="4899455" y="3764724"/>
              <a:ext cx="1352550" cy="112395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CA" altLang="zh-TW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Network</a:t>
              </a:r>
            </a:p>
            <a:p>
              <a:pPr algn="ctr"/>
              <a:r>
                <a:rPr lang="fr-CA" altLang="zh-TW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41" name="矩形 254"/>
            <p:cNvSpPr/>
            <p:nvPr/>
          </p:nvSpPr>
          <p:spPr>
            <a:xfrm>
              <a:off x="6737779" y="3782856"/>
              <a:ext cx="1352550" cy="112395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CA" altLang="zh-TW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Network</a:t>
              </a:r>
            </a:p>
            <a:p>
              <a:pPr algn="ctr"/>
              <a:r>
                <a:rPr lang="fr-CA" altLang="zh-TW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42" name="橢圓 9"/>
            <p:cNvSpPr/>
            <p:nvPr/>
          </p:nvSpPr>
          <p:spPr>
            <a:xfrm>
              <a:off x="3920999" y="1306055"/>
              <a:ext cx="1741343" cy="104775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altLang="zh-TW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Training Set</a:t>
              </a:r>
            </a:p>
          </p:txBody>
        </p:sp>
        <p:sp>
          <p:nvSpPr>
            <p:cNvPr id="43" name="橢圓 255"/>
            <p:cNvSpPr/>
            <p:nvPr/>
          </p:nvSpPr>
          <p:spPr>
            <a:xfrm>
              <a:off x="1320788" y="2632509"/>
              <a:ext cx="1260000" cy="720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CA" altLang="zh-TW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Set 1</a:t>
              </a:r>
            </a:p>
          </p:txBody>
        </p:sp>
        <p:sp>
          <p:nvSpPr>
            <p:cNvPr id="44" name="橢圓 256"/>
            <p:cNvSpPr/>
            <p:nvPr/>
          </p:nvSpPr>
          <p:spPr>
            <a:xfrm>
              <a:off x="3102837" y="2632509"/>
              <a:ext cx="1260000" cy="7200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CA" altLang="zh-TW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Set 2</a:t>
              </a:r>
            </a:p>
          </p:txBody>
        </p:sp>
        <p:sp>
          <p:nvSpPr>
            <p:cNvPr id="45" name="橢圓 257"/>
            <p:cNvSpPr/>
            <p:nvPr/>
          </p:nvSpPr>
          <p:spPr>
            <a:xfrm>
              <a:off x="4945730" y="2642651"/>
              <a:ext cx="1260000" cy="720000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CA" altLang="zh-TW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Set 3</a:t>
              </a:r>
            </a:p>
          </p:txBody>
        </p:sp>
        <p:sp>
          <p:nvSpPr>
            <p:cNvPr id="46" name="橢圓 258"/>
            <p:cNvSpPr/>
            <p:nvPr/>
          </p:nvSpPr>
          <p:spPr>
            <a:xfrm>
              <a:off x="6784054" y="2642651"/>
              <a:ext cx="1260000" cy="720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CA" altLang="zh-TW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Set 4</a:t>
              </a:r>
            </a:p>
          </p:txBody>
        </p:sp>
        <p:cxnSp>
          <p:nvCxnSpPr>
            <p:cNvPr id="47" name="直線單箭頭接點 259"/>
            <p:cNvCxnSpPr/>
            <p:nvPr/>
          </p:nvCxnSpPr>
          <p:spPr>
            <a:xfrm flipH="1">
              <a:off x="2305051" y="1964424"/>
              <a:ext cx="1695959" cy="67822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單箭頭接點 260"/>
            <p:cNvCxnSpPr/>
            <p:nvPr/>
          </p:nvCxnSpPr>
          <p:spPr>
            <a:xfrm flipH="1">
              <a:off x="3802783" y="2283568"/>
              <a:ext cx="478720" cy="42978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單箭頭接點 261"/>
            <p:cNvCxnSpPr/>
            <p:nvPr/>
          </p:nvCxnSpPr>
          <p:spPr>
            <a:xfrm>
              <a:off x="5253355" y="2257029"/>
              <a:ext cx="166076" cy="47288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單箭頭接點 262"/>
            <p:cNvCxnSpPr/>
            <p:nvPr/>
          </p:nvCxnSpPr>
          <p:spPr>
            <a:xfrm>
              <a:off x="5497783" y="1964424"/>
              <a:ext cx="1532676" cy="72806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單箭頭接點 263"/>
            <p:cNvCxnSpPr/>
            <p:nvPr/>
          </p:nvCxnSpPr>
          <p:spPr>
            <a:xfrm flipH="1">
              <a:off x="7414054" y="3280679"/>
              <a:ext cx="0" cy="540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單箭頭接點 264"/>
            <p:cNvCxnSpPr/>
            <p:nvPr/>
          </p:nvCxnSpPr>
          <p:spPr>
            <a:xfrm flipH="1">
              <a:off x="3732838" y="3272294"/>
              <a:ext cx="0" cy="540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單箭頭接點 265"/>
            <p:cNvCxnSpPr/>
            <p:nvPr/>
          </p:nvCxnSpPr>
          <p:spPr>
            <a:xfrm flipH="1">
              <a:off x="5588176" y="3280679"/>
              <a:ext cx="0" cy="540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單箭頭接點 266"/>
            <p:cNvCxnSpPr/>
            <p:nvPr/>
          </p:nvCxnSpPr>
          <p:spPr>
            <a:xfrm flipH="1">
              <a:off x="1950788" y="3242856"/>
              <a:ext cx="0" cy="540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文字方塊 5"/>
          <p:cNvSpPr txBox="1"/>
          <p:nvPr>
            <p:custDataLst>
              <p:tags r:id="rId4"/>
            </p:custDataLst>
          </p:nvPr>
        </p:nvSpPr>
        <p:spPr>
          <a:xfrm>
            <a:off x="5744913" y="2049236"/>
            <a:ext cx="55936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altLang="zh-TW" sz="2000" dirty="0">
                <a:latin typeface="Calibri" panose="020F0502020204030204" pitchFamily="34" charset="0"/>
                <a:cs typeface="Calibri" panose="020F0502020204030204" pitchFamily="34" charset="0"/>
              </a:rPr>
              <a:t>Réduit la complexité de calcul de l’entraînement en décrochant des neurones dans chaque lot de manière aléatoire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altLang="zh-TW" sz="2000" dirty="0">
                <a:latin typeface="Calibri" panose="020F0502020204030204" pitchFamily="34" charset="0"/>
                <a:cs typeface="Calibri" panose="020F0502020204030204" pitchFamily="34" charset="0"/>
              </a:rPr>
              <a:t> Peut être vu comme un apprentissage par ensemble </a:t>
            </a:r>
          </a:p>
        </p:txBody>
      </p:sp>
    </p:spTree>
    <p:extLst>
      <p:ext uri="{BB962C8B-B14F-4D97-AF65-F5344CB8AC3E}">
        <p14:creationId xmlns:p14="http://schemas.microsoft.com/office/powerpoint/2010/main" val="3786699936"/>
      </p:ext>
    </p:extLst>
  </p:cSld>
  <p:clrMapOvr>
    <a:masterClrMapping/>
  </p:clrMapOvr>
  <p:transition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creen Shot 2016-08-10 at 3.38.39 AM.pn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040" y="1036320"/>
            <a:ext cx="4961504" cy="422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algn="l"/>
            <a:r>
              <a:rPr lang="fr-CA" sz="3600" dirty="0">
                <a:solidFill>
                  <a:srgbClr val="00B050"/>
                </a:solidFill>
              </a:rPr>
              <a:t>Compression (</a:t>
            </a:r>
            <a:r>
              <a:rPr lang="fr-CA" sz="3600" i="1" dirty="0" err="1">
                <a:solidFill>
                  <a:srgbClr val="00B050"/>
                </a:solidFill>
              </a:rPr>
              <a:t>Pooling</a:t>
            </a:r>
            <a:r>
              <a:rPr lang="fr-CA" sz="3600" dirty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914400" y="1835696"/>
            <a:ext cx="5786120" cy="3886200"/>
          </a:xfrm>
        </p:spPr>
        <p:txBody>
          <a:bodyPr/>
          <a:lstStyle/>
          <a:p>
            <a:r>
              <a:rPr lang="fr-CA" sz="2700" dirty="0">
                <a:latin typeface="Calibri" panose="020F0502020204030204" pitchFamily="34" charset="0"/>
                <a:cs typeface="Calibri" panose="020F0502020204030204" pitchFamily="34" charset="0"/>
              </a:rPr>
              <a:t>Permet :</a:t>
            </a:r>
          </a:p>
          <a:p>
            <a:pPr lvl="1"/>
            <a:r>
              <a:rPr lang="fr-CA" sz="2300" dirty="0">
                <a:latin typeface="Calibri" panose="020F0502020204030204" pitchFamily="34" charset="0"/>
                <a:cs typeface="Calibri" panose="020F0502020204030204" pitchFamily="34" charset="0"/>
              </a:rPr>
              <a:t>L’invariance aux faibles  transformations</a:t>
            </a:r>
          </a:p>
          <a:p>
            <a:pPr lvl="1"/>
            <a:r>
              <a:rPr lang="fr-CA" sz="2300" dirty="0">
                <a:latin typeface="Calibri" panose="020F0502020204030204" pitchFamily="34" charset="0"/>
                <a:cs typeface="Calibri" panose="020F0502020204030204" pitchFamily="34" charset="0"/>
              </a:rPr>
              <a:t>Des champs réceptifs plus vastes</a:t>
            </a:r>
          </a:p>
          <a:p>
            <a:r>
              <a:rPr lang="fr-CA" sz="2700" dirty="0">
                <a:latin typeface="Calibri" panose="020F0502020204030204" pitchFamily="34" charset="0"/>
                <a:cs typeface="Calibri" panose="020F0502020204030204" pitchFamily="34" charset="0"/>
              </a:rPr>
              <a:t>L’opérateur Max est le plus     souvent utilisé</a:t>
            </a:r>
          </a:p>
          <a:p>
            <a:pPr lvl="1"/>
            <a:r>
              <a:rPr lang="fr-CA" sz="2300" dirty="0">
                <a:latin typeface="Calibri" panose="020F0502020204030204" pitchFamily="34" charset="0"/>
                <a:cs typeface="Calibri" panose="020F0502020204030204" pitchFamily="34" charset="0"/>
              </a:rPr>
              <a:t>On peut aussi utiliser la somme,             la moyenne, etc.</a:t>
            </a:r>
          </a:p>
        </p:txBody>
      </p:sp>
      <p:sp>
        <p:nvSpPr>
          <p:cNvPr id="6" name="Rectangle 5"/>
          <p:cNvSpPr/>
          <p:nvPr>
            <p:custDataLst>
              <p:tags r:id="rId4"/>
            </p:custDataLst>
          </p:nvPr>
        </p:nvSpPr>
        <p:spPr>
          <a:xfrm>
            <a:off x="7627242" y="5105401"/>
            <a:ext cx="36503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400" dirty="0">
                <a:solidFill>
                  <a:schemeClr val="bg1">
                    <a:lumMod val="50000"/>
                  </a:schemeClr>
                </a:solidFill>
              </a:rPr>
              <a:t>http://cs231n.github.io/convolutional-networks</a:t>
            </a:r>
            <a:r>
              <a:rPr lang="fr-CA" dirty="0">
                <a:solidFill>
                  <a:schemeClr val="bg1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7" name="Picture 2" descr="Screen Shot 2016-08-07 at 6.19.37 PM.pn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985" y="4907281"/>
            <a:ext cx="3254455" cy="177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9666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l"/>
            <a:r>
              <a:rPr lang="fr-CA" sz="3600" dirty="0">
                <a:solidFill>
                  <a:srgbClr val="00B050"/>
                </a:solidFill>
              </a:rPr>
              <a:t>Compression</a:t>
            </a:r>
          </a:p>
        </p:txBody>
      </p:sp>
      <p:pic>
        <p:nvPicPr>
          <p:cNvPr id="8194" name="Picture 2" descr="Screen Shot 2016-08-07 at 6.11.53 PM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730" y="2250441"/>
            <a:ext cx="6441732" cy="274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>
            <p:custDataLst>
              <p:tags r:id="rId3"/>
            </p:custDataLst>
          </p:nvPr>
        </p:nvSpPr>
        <p:spPr>
          <a:xfrm>
            <a:off x="3791744" y="5294026"/>
            <a:ext cx="40087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200" dirty="0">
                <a:solidFill>
                  <a:schemeClr val="bg1">
                    <a:lumMod val="50000"/>
                  </a:schemeClr>
                </a:solidFill>
              </a:rPr>
              <a:t>http://mlss.tuebingen.mpg.de/2015/slides/fergus/Fergus_1.pdf</a:t>
            </a:r>
          </a:p>
        </p:txBody>
      </p:sp>
    </p:spTree>
    <p:extLst>
      <p:ext uri="{BB962C8B-B14F-4D97-AF65-F5344CB8AC3E}">
        <p14:creationId xmlns:p14="http://schemas.microsoft.com/office/powerpoint/2010/main" val="3184848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99942" y="609600"/>
            <a:ext cx="9668058" cy="1143000"/>
          </a:xfrm>
        </p:spPr>
        <p:txBody>
          <a:bodyPr/>
          <a:lstStyle/>
          <a:p>
            <a:pPr algn="l">
              <a:defRPr/>
            </a:pPr>
            <a:r>
              <a:rPr lang="fr-CA" sz="3600" dirty="0">
                <a:solidFill>
                  <a:srgbClr val="00B050"/>
                </a:solidFill>
              </a:rPr>
              <a:t>Faiblesses du MLP classique 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999942" y="1892195"/>
            <a:ext cx="10107990" cy="4525963"/>
          </a:xfrm>
        </p:spPr>
        <p:txBody>
          <a:bodyPr/>
          <a:lstStyle/>
          <a:p>
            <a:pPr eaLnBrk="1" hangingPunct="1"/>
            <a:r>
              <a:rPr lang="fr-CA" altLang="fr-FR" sz="24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 nombre infini de neurones peut être requis dans un MLP à une couche cachée pour garantir la performance théorique prévue</a:t>
            </a:r>
          </a:p>
          <a:p>
            <a:pPr eaLnBrk="1" hangingPunct="1"/>
            <a:r>
              <a:rPr lang="fr-CA" altLang="fr-FR" sz="24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L’apprentissage hiérarchique avec plus de couches pour moins de neurones ne fonctionne pas toujours</a:t>
            </a:r>
          </a:p>
          <a:p>
            <a:pPr eaLnBrk="1" hangingPunct="1"/>
            <a:r>
              <a:rPr lang="fr-CA" altLang="fr-FR" sz="24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paramètres architecturaux doivent être déterminés par essai erreur, ou par métaheuristique</a:t>
            </a:r>
            <a:endParaRPr lang="fr-CA" altLang="fr-FR" sz="20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fr-CA" altLang="fr-FR" sz="24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performance est faible pour des entrées d’apprentissage modifiées au rappel (transformations affines, modification d’échelle, etc.)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F493E7E-8190-41F5-2BC7-664D134EBEC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981531" y="5659623"/>
            <a:ext cx="29317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altLang="fr-FR" i="1" dirty="0">
                <a:solidFill>
                  <a:srgbClr val="00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Quoi faire ?</a:t>
            </a:r>
            <a:endParaRPr lang="fr-CA" i="1" dirty="0">
              <a:solidFill>
                <a:srgbClr val="000000"/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926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l"/>
            <a:r>
              <a:rPr lang="fr-CA" sz="3600" dirty="0">
                <a:solidFill>
                  <a:srgbClr val="00B050"/>
                </a:solidFill>
              </a:rPr>
              <a:t>Réseau convolutif  profond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914400" y="1693605"/>
            <a:ext cx="10363200" cy="4603955"/>
          </a:xfrm>
        </p:spPr>
        <p:txBody>
          <a:bodyPr>
            <a:normAutofit fontScale="85000" lnSpcReduction="10000"/>
          </a:bodyPr>
          <a:lstStyle/>
          <a:p>
            <a:endParaRPr lang="fr-CA" dirty="0"/>
          </a:p>
          <a:p>
            <a:endParaRPr lang="fr-CA" dirty="0"/>
          </a:p>
          <a:p>
            <a:endParaRPr lang="fr-CA" dirty="0"/>
          </a:p>
          <a:p>
            <a:endParaRPr lang="fr-CA" dirty="0"/>
          </a:p>
          <a:p>
            <a:endParaRPr lang="fr-CA" dirty="0"/>
          </a:p>
          <a:p>
            <a:endParaRPr lang="fr-CA" dirty="0"/>
          </a:p>
          <a:p>
            <a:endParaRPr lang="fr-CA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fr-CA" sz="3100" dirty="0">
                <a:latin typeface="Calibri" panose="020F0502020204030204" pitchFamily="34" charset="0"/>
                <a:cs typeface="Calibri" panose="020F0502020204030204" pitchFamily="34" charset="0"/>
              </a:rPr>
              <a:t>La dernière couche de regroupement fournit l’entrée à un PMC régulier complètement connecté ; les couches antérieures font du prétraitement.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fr-CA" sz="2700" dirty="0">
                <a:latin typeface="Calibri" panose="020F0502020204030204" pitchFamily="34" charset="0"/>
                <a:cs typeface="Calibri" panose="020F0502020204030204" pitchFamily="34" charset="0"/>
              </a:rPr>
              <a:t>Détection de traits suivie de classification classique!</a:t>
            </a:r>
          </a:p>
        </p:txBody>
      </p:sp>
      <p:pic>
        <p:nvPicPr>
          <p:cNvPr id="9220" name="Picture 4" descr="Convolutional Neural Networks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974" y="2293025"/>
            <a:ext cx="8653786" cy="229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>
            <p:custDataLst>
              <p:tags r:id="rId4"/>
            </p:custDataLst>
          </p:nvPr>
        </p:nvSpPr>
        <p:spPr>
          <a:xfrm>
            <a:off x="4665056" y="4588683"/>
            <a:ext cx="28163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400" dirty="0">
                <a:solidFill>
                  <a:schemeClr val="bg1">
                    <a:lumMod val="50000"/>
                  </a:schemeClr>
                </a:solidFill>
              </a:rPr>
              <a:t>https://www.clarifai.com/technology</a:t>
            </a:r>
          </a:p>
        </p:txBody>
      </p:sp>
    </p:spTree>
    <p:extLst>
      <p:ext uri="{BB962C8B-B14F-4D97-AF65-F5344CB8AC3E}">
        <p14:creationId xmlns:p14="http://schemas.microsoft.com/office/powerpoint/2010/main" val="510217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creen Shot 2016-08-07 at 9.15.21 PM.pn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2703143"/>
            <a:ext cx="7926040" cy="278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5474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47040" y="998543"/>
            <a:ext cx="11480800" cy="994172"/>
          </a:xfrm>
        </p:spPr>
        <p:txBody>
          <a:bodyPr/>
          <a:lstStyle/>
          <a:p>
            <a:pPr algn="l"/>
            <a:r>
              <a:rPr lang="fr-CA" sz="3600" dirty="0">
                <a:solidFill>
                  <a:srgbClr val="00B050"/>
                </a:solidFill>
              </a:rPr>
              <a:t>Plusieurs couches de convolution successives peuvent être requises</a:t>
            </a:r>
          </a:p>
        </p:txBody>
      </p:sp>
      <p:pic>
        <p:nvPicPr>
          <p:cNvPr id="11266" name="Picture 2" descr="car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120" y="2291080"/>
            <a:ext cx="8137846" cy="394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>
            <p:custDataLst>
              <p:tags r:id="rId3"/>
            </p:custDataLst>
          </p:nvPr>
        </p:nvSpPr>
        <p:spPr>
          <a:xfrm>
            <a:off x="2152649" y="6239145"/>
            <a:ext cx="37465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http://cs231n.github.io/convolutional-networks/</a:t>
            </a:r>
          </a:p>
        </p:txBody>
      </p:sp>
    </p:spTree>
    <p:extLst>
      <p:ext uri="{BB962C8B-B14F-4D97-AF65-F5344CB8AC3E}">
        <p14:creationId xmlns:p14="http://schemas.microsoft.com/office/powerpoint/2010/main" val="39692656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19480" y="609600"/>
            <a:ext cx="9062721" cy="1143000"/>
          </a:xfrm>
        </p:spPr>
        <p:txBody>
          <a:bodyPr/>
          <a:lstStyle/>
          <a:p>
            <a:pPr algn="l"/>
            <a:r>
              <a:rPr lang="fr-CA" sz="3600" dirty="0">
                <a:solidFill>
                  <a:srgbClr val="00B050"/>
                </a:solidFill>
              </a:rPr>
              <a:t>Algorithme d’un CNN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919480" y="1700809"/>
            <a:ext cx="10082196" cy="4699991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fr-CA" sz="2400" dirty="0">
                <a:latin typeface="Calibri" panose="020F0502020204030204" pitchFamily="34" charset="0"/>
                <a:cs typeface="Calibri" panose="020F0502020204030204" pitchFamily="34" charset="0"/>
              </a:rPr>
              <a:t>Cinq étapes:</a:t>
            </a:r>
          </a:p>
          <a:p>
            <a:pPr>
              <a:lnSpc>
                <a:spcPct val="120000"/>
              </a:lnSpc>
            </a:pPr>
            <a:endParaRPr lang="fr-CA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fr-CA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fr-CA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fr-CA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fr-CA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fr-CA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fr-CA" sz="2400" dirty="0">
                <a:latin typeface="Calibri" panose="020F0502020204030204" pitchFamily="34" charset="0"/>
                <a:cs typeface="Calibri" panose="020F0502020204030204" pitchFamily="34" charset="0"/>
              </a:rPr>
              <a:t>Le résultat dépend de beaucoup des hyperparamètres, dont le choix de la fonction de perte et de l’algorithme d’optimisation de la mise à jour des poids </a:t>
            </a:r>
          </a:p>
          <a:p>
            <a:endParaRPr lang="fr-CA" dirty="0"/>
          </a:p>
        </p:txBody>
      </p:sp>
      <p:sp>
        <p:nvSpPr>
          <p:cNvPr id="4" name="Rectangle 3"/>
          <p:cNvSpPr/>
          <p:nvPr>
            <p:custDataLst>
              <p:tags r:id="rId3"/>
            </p:custDataLst>
          </p:nvPr>
        </p:nvSpPr>
        <p:spPr>
          <a:xfrm>
            <a:off x="1051722" y="2252908"/>
            <a:ext cx="9872952" cy="27293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457200" indent="-279400">
              <a:lnSpc>
                <a:spcPct val="120000"/>
              </a:lnSpc>
              <a:buFont typeface="+mj-lt"/>
              <a:buAutoNum type="arabicPeriod"/>
            </a:pP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Initialiser les filtres et paramètres/poids avec des valeurs aléatoires</a:t>
            </a:r>
          </a:p>
          <a:p>
            <a:pPr marL="457200" indent="-279400">
              <a:lnSpc>
                <a:spcPct val="120000"/>
              </a:lnSpc>
              <a:buFont typeface="+mj-lt"/>
              <a:buAutoNum type="arabicPeriod"/>
            </a:pP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Calculer la sortie du réseau pour chaque exemple  d’un lot  d’entraînement</a:t>
            </a:r>
          </a:p>
          <a:p>
            <a:pPr marL="457200" indent="-279400">
              <a:lnSpc>
                <a:spcPct val="120000"/>
              </a:lnSpc>
              <a:buFont typeface="+mj-lt"/>
              <a:buAutoNum type="arabicPeriod"/>
            </a:pP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Calculer l’erreur quadratique moyenne commise</a:t>
            </a:r>
          </a:p>
          <a:p>
            <a:pPr marL="177800">
              <a:lnSpc>
                <a:spcPct val="120000"/>
              </a:lnSpc>
            </a:pP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r-CA" sz="1600" b="1" dirty="0">
                <a:latin typeface="Calibri" panose="020F0502020204030204" pitchFamily="34" charset="0"/>
                <a:cs typeface="Calibri" panose="020F0502020204030204" pitchFamily="34" charset="0"/>
              </a:rPr>
              <a:t>erreur = ∑  ½ (valeur cible– valeur calculée) ²</a:t>
            </a:r>
            <a:endParaRPr lang="fr-CA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279400">
              <a:lnSpc>
                <a:spcPct val="120000"/>
              </a:lnSpc>
              <a:buFont typeface="+mj-lt"/>
              <a:buAutoNum type="arabicPeriod"/>
            </a:pP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Utiliser la rétropropagation d’erreur pour calculer ses gradients par rapport aux paramètres du réseau et utiliser la descente du gradient pour mettre à jour les paramètres des filtres et ceux du réseau</a:t>
            </a:r>
            <a:r>
              <a:rPr lang="fr-CA" sz="1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279400">
              <a:lnSpc>
                <a:spcPct val="120000"/>
              </a:lnSpc>
              <a:buFont typeface="+mj-lt"/>
              <a:buAutoNum type="arabicPeriod"/>
            </a:pP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Répétez les étapes 2 à 4 pour tous les lots d’entrainement et pour autant d’époques que nécessaire</a:t>
            </a:r>
            <a:endParaRPr lang="fr-CA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8468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95704" y="609600"/>
            <a:ext cx="9570902" cy="1143000"/>
          </a:xfrm>
        </p:spPr>
        <p:txBody>
          <a:bodyPr/>
          <a:lstStyle/>
          <a:p>
            <a:pPr algn="l"/>
            <a:r>
              <a:rPr lang="fr-CA" sz="3600" dirty="0">
                <a:solidFill>
                  <a:srgbClr val="00B050"/>
                </a:solidFill>
              </a:rPr>
              <a:t>Hyperparamètres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  <p:custDataLst>
              <p:tags r:id="rId2"/>
            </p:custDataLst>
          </p:nvPr>
        </p:nvSpPr>
        <p:spPr>
          <a:xfrm>
            <a:off x="861647" y="2021840"/>
            <a:ext cx="9604426" cy="375557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Topologie </a:t>
            </a:r>
          </a:p>
          <a:p>
            <a:pPr marL="1165225" indent="-457200">
              <a:buFont typeface="Arial" panose="020B0604020202020204" pitchFamily="34" charset="0"/>
              <a:buChar char="•"/>
            </a:pP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Nombre de couches, nombre de neurones par couche, type de non-linéarité de sortie </a:t>
            </a:r>
            <a:r>
              <a:rPr lang="fr-CA" sz="18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CA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ReLU</a:t>
            </a:r>
            <a:r>
              <a:rPr lang="fr-CA" sz="1800" dirty="0">
                <a:latin typeface="Calibri" panose="020F0502020204030204" pitchFamily="34" charset="0"/>
                <a:cs typeface="Calibri" panose="020F0502020204030204" pitchFamily="34" charset="0"/>
              </a:rPr>
              <a:t> est quasi-standard aujourd’hui)</a:t>
            </a:r>
            <a:endParaRPr lang="fr-CA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65225" indent="-457200">
              <a:buFont typeface="Arial" panose="020B0604020202020204" pitchFamily="34" charset="0"/>
              <a:buChar char="•"/>
            </a:pP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Nombre de couches de convolutions et disposition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Masques de convolution : nombre  et tailles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Compression : taille de la fenêtre, pas de fenestration (</a:t>
            </a:r>
            <a:r>
              <a:rPr lang="fr-CA" sz="2800" i="1" dirty="0">
                <a:latin typeface="Calibri" panose="020F0502020204030204" pitchFamily="34" charset="0"/>
                <a:cs typeface="Calibri" panose="020F0502020204030204" pitchFamily="34" charset="0"/>
              </a:rPr>
              <a:t>stride</a:t>
            </a: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Décrochage : taux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800" dirty="0">
                <a:latin typeface="Calibri" panose="020F0502020204030204" pitchFamily="34" charset="0"/>
                <a:cs typeface="Calibri" panose="020F0502020204030204" pitchFamily="34" charset="0"/>
              </a:rPr>
              <a:t>PMC final</a:t>
            </a:r>
          </a:p>
          <a:p>
            <a:r>
              <a:rPr lang="fr-CA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512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044052" y="557135"/>
            <a:ext cx="8597016" cy="85151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fr-CA" sz="3600" b="0" spc="-130" dirty="0">
                <a:solidFill>
                  <a:srgbClr val="00B050"/>
                </a:solidFill>
                <a:latin typeface="+mn-lt"/>
              </a:rPr>
              <a:t>Ex. : </a:t>
            </a:r>
            <a:r>
              <a:rPr sz="3600" b="0" spc="-130" dirty="0" err="1">
                <a:solidFill>
                  <a:srgbClr val="00B050"/>
                </a:solidFill>
                <a:latin typeface="+mn-lt"/>
              </a:rPr>
              <a:t>AlexNet</a:t>
            </a:r>
            <a:endParaRPr sz="3600" b="0" dirty="0">
              <a:solidFill>
                <a:srgbClr val="00B050"/>
              </a:solidFill>
              <a:latin typeface="+mn-lt"/>
            </a:endParaRPr>
          </a:p>
          <a:p>
            <a:pPr marL="29845">
              <a:lnSpc>
                <a:spcPct val="100000"/>
              </a:lnSpc>
              <a:spcBef>
                <a:spcPts val="655"/>
              </a:spcBef>
            </a:pPr>
            <a:r>
              <a:rPr sz="1350" b="0" i="1" spc="10" dirty="0">
                <a:solidFill>
                  <a:srgbClr val="07050A"/>
                </a:solidFill>
              </a:rPr>
              <a:t>[Krizhevsky</a:t>
            </a:r>
            <a:r>
              <a:rPr sz="1350" b="0" i="1" spc="20" dirty="0">
                <a:solidFill>
                  <a:srgbClr val="07050A"/>
                </a:solidFill>
              </a:rPr>
              <a:t> </a:t>
            </a:r>
            <a:r>
              <a:rPr sz="1350" b="0" i="1" spc="15" dirty="0">
                <a:solidFill>
                  <a:srgbClr val="07050A"/>
                </a:solidFill>
              </a:rPr>
              <a:t>et</a:t>
            </a:r>
            <a:r>
              <a:rPr sz="1350" b="0" i="1" spc="-45" dirty="0">
                <a:solidFill>
                  <a:srgbClr val="07050A"/>
                </a:solidFill>
              </a:rPr>
              <a:t> </a:t>
            </a:r>
            <a:r>
              <a:rPr sz="1350" b="0" i="1" spc="80" dirty="0">
                <a:solidFill>
                  <a:srgbClr val="07050A"/>
                </a:solidFill>
              </a:rPr>
              <a:t>a</a:t>
            </a:r>
            <a:r>
              <a:rPr sz="1350" b="0" i="1" spc="-45" dirty="0">
                <a:solidFill>
                  <a:srgbClr val="07050A"/>
                </a:solidFill>
              </a:rPr>
              <a:t>l</a:t>
            </a:r>
            <a:r>
              <a:rPr sz="1350" b="0" i="1" spc="135" dirty="0">
                <a:solidFill>
                  <a:srgbClr val="3F383D"/>
                </a:solidFill>
              </a:rPr>
              <a:t>.</a:t>
            </a:r>
            <a:r>
              <a:rPr sz="1350" b="0" i="1" spc="-120" dirty="0">
                <a:solidFill>
                  <a:srgbClr val="3F383D"/>
                </a:solidFill>
              </a:rPr>
              <a:t> </a:t>
            </a:r>
            <a:r>
              <a:rPr sz="1350" b="0" i="1" spc="5" dirty="0">
                <a:solidFill>
                  <a:srgbClr val="07050A"/>
                </a:solidFill>
              </a:rPr>
              <a:t>2012]</a:t>
            </a:r>
            <a:endParaRPr sz="1350" dirty="0"/>
          </a:p>
        </p:txBody>
      </p:sp>
      <p:sp>
        <p:nvSpPr>
          <p:cNvPr id="5" name="object 5"/>
          <p:cNvSpPr txBox="1"/>
          <p:nvPr>
            <p:custDataLst>
              <p:tags r:id="rId2"/>
            </p:custDataLst>
          </p:nvPr>
        </p:nvSpPr>
        <p:spPr>
          <a:xfrm>
            <a:off x="997330" y="1891880"/>
            <a:ext cx="5156209" cy="31700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296035" eaLnBrk="1" fontAlgn="auto" hangingPunct="1">
              <a:spcBef>
                <a:spcPts val="600"/>
              </a:spcBef>
              <a:spcAft>
                <a:spcPts val="0"/>
              </a:spcAft>
            </a:pPr>
            <a:r>
              <a:rPr sz="1800" kern="0" dirty="0">
                <a:solidFill>
                  <a:srgbClr val="07050A"/>
                </a:solidFill>
                <a:latin typeface="+mn-lt"/>
                <a:cs typeface="Arial"/>
              </a:rPr>
              <a:t>Full </a:t>
            </a:r>
            <a:r>
              <a:rPr sz="1800" kern="0" dirty="0">
                <a:solidFill>
                  <a:srgbClr val="1A1623"/>
                </a:solidFill>
                <a:latin typeface="+mn-lt"/>
                <a:cs typeface="Arial"/>
              </a:rPr>
              <a:t>(simplified</a:t>
            </a:r>
            <a:r>
              <a:rPr lang="fr-CA" sz="1800" kern="0" dirty="0">
                <a:solidFill>
                  <a:srgbClr val="1A1623"/>
                </a:solidFill>
                <a:latin typeface="+mn-lt"/>
                <a:cs typeface="Arial"/>
              </a:rPr>
              <a:t>) </a:t>
            </a:r>
            <a:r>
              <a:rPr sz="1800" kern="0" dirty="0">
                <a:solidFill>
                  <a:srgbClr val="07050A"/>
                </a:solidFill>
                <a:latin typeface="+mn-lt"/>
                <a:cs typeface="Arial"/>
              </a:rPr>
              <a:t>arch</a:t>
            </a:r>
            <a:r>
              <a:rPr sz="1800" kern="0" dirty="0">
                <a:solidFill>
                  <a:srgbClr val="0A0A2F"/>
                </a:solidFill>
                <a:latin typeface="+mn-lt"/>
                <a:cs typeface="Arial"/>
              </a:rPr>
              <a:t>i</a:t>
            </a:r>
            <a:r>
              <a:rPr sz="1800" kern="0" dirty="0">
                <a:solidFill>
                  <a:srgbClr val="07050A"/>
                </a:solidFill>
                <a:latin typeface="+mn-lt"/>
                <a:cs typeface="Arial"/>
              </a:rPr>
              <a:t>tecture</a:t>
            </a:r>
            <a:r>
              <a:rPr sz="1800" kern="0" dirty="0">
                <a:solidFill>
                  <a:srgbClr val="0A0A2F"/>
                </a:solidFill>
                <a:latin typeface="+mn-lt"/>
                <a:cs typeface="Arial"/>
              </a:rPr>
              <a:t>:</a:t>
            </a:r>
            <a:endParaRPr lang="fr-CA" sz="1800" kern="0" dirty="0">
              <a:solidFill>
                <a:srgbClr val="0A0A2F"/>
              </a:solidFill>
              <a:latin typeface="+mn-lt"/>
              <a:cs typeface="Arial"/>
            </a:endParaRPr>
          </a:p>
          <a:p>
            <a:pPr marL="298450" marR="1296035" indent="-285750" eaLnBrk="1" fontAlgn="auto" hangingPunct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sz="1200" kern="0" dirty="0">
                <a:solidFill>
                  <a:srgbClr val="0A0A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kern="0" dirty="0">
                <a:solidFill>
                  <a:srgbClr val="0705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[227x227x3] INPUT</a:t>
            </a:r>
            <a:endParaRPr sz="12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marR="29209" indent="-285750" eaLnBrk="1" fontAlgn="auto" hangingPunct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sz="1200" kern="0" dirty="0">
                <a:solidFill>
                  <a:srgbClr val="0705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[55x55x96] </a:t>
            </a:r>
            <a:r>
              <a:rPr sz="1200" kern="0" dirty="0">
                <a:solidFill>
                  <a:srgbClr val="FF0A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CONV1</a:t>
            </a:r>
            <a:r>
              <a:rPr sz="1200" kern="0" dirty="0">
                <a:solidFill>
                  <a:srgbClr val="0705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:96 11x11 filters at stride 4</a:t>
            </a:r>
            <a:r>
              <a:rPr sz="1200" kern="0" dirty="0">
                <a:solidFill>
                  <a:srgbClr val="3F38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1200" kern="0" dirty="0">
                <a:solidFill>
                  <a:srgbClr val="0705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 0 </a:t>
            </a:r>
            <a:r>
              <a:rPr lang="fr-CA" sz="1200" kern="0" dirty="0">
                <a:solidFill>
                  <a:srgbClr val="0705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r>
              <a:rPr sz="1200" kern="0" dirty="0">
                <a:solidFill>
                  <a:srgbClr val="0705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[27x27x96] </a:t>
            </a:r>
            <a:r>
              <a:rPr sz="1200" kern="0" dirty="0">
                <a:solidFill>
                  <a:srgbClr val="050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POOL1</a:t>
            </a:r>
            <a:r>
              <a:rPr sz="1200" kern="0" dirty="0">
                <a:solidFill>
                  <a:srgbClr val="0705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:3x3 filters a</a:t>
            </a:r>
            <a:r>
              <a:rPr sz="1200" kern="0" dirty="0">
                <a:solidFill>
                  <a:srgbClr val="0A0A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sz="1200" kern="0" dirty="0">
                <a:solidFill>
                  <a:srgbClr val="0705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stride 2</a:t>
            </a:r>
            <a:r>
              <a:rPr lang="fr-CA" sz="1200" kern="0" dirty="0">
                <a:solidFill>
                  <a:srgbClr val="0705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</a:t>
            </a:r>
            <a:r>
              <a:rPr sz="1200" kern="0" dirty="0">
                <a:solidFill>
                  <a:srgbClr val="0705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[27x27x96] </a:t>
            </a:r>
            <a:r>
              <a:rPr sz="1200" kern="0" dirty="0">
                <a:solidFill>
                  <a:srgbClr val="0F44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NORM1</a:t>
            </a:r>
            <a:r>
              <a:rPr sz="1200" kern="0" dirty="0">
                <a:solidFill>
                  <a:srgbClr val="2364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sz="1200" kern="0" dirty="0">
                <a:solidFill>
                  <a:srgbClr val="0705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Normalization layer</a:t>
            </a:r>
            <a:endParaRPr sz="12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indent="-285750" eaLnBrk="1" fontAlgn="auto" hangingPunct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sz="1200" kern="0" dirty="0">
                <a:solidFill>
                  <a:srgbClr val="0705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[27x27x256] </a:t>
            </a:r>
            <a:r>
              <a:rPr sz="1200" kern="0" dirty="0">
                <a:solidFill>
                  <a:srgbClr val="FF0A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CONV2</a:t>
            </a:r>
            <a:r>
              <a:rPr sz="1200" kern="0" dirty="0">
                <a:solidFill>
                  <a:srgbClr val="1A16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sz="1200" kern="0" dirty="0">
                <a:solidFill>
                  <a:srgbClr val="0705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256 5x5 filters at stride 1, pad 2</a:t>
            </a:r>
            <a:r>
              <a:rPr lang="fr-CA" sz="1200" kern="0" dirty="0">
                <a:solidFill>
                  <a:srgbClr val="0705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r>
              <a:rPr sz="1200" kern="0" dirty="0">
                <a:solidFill>
                  <a:srgbClr val="0705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[13x13x256] </a:t>
            </a:r>
            <a:r>
              <a:rPr sz="1200" kern="0" dirty="0">
                <a:solidFill>
                  <a:srgbClr val="050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POOL2</a:t>
            </a:r>
            <a:r>
              <a:rPr sz="1200" kern="0" dirty="0">
                <a:solidFill>
                  <a:srgbClr val="262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sz="1200" kern="0" dirty="0">
                <a:solidFill>
                  <a:srgbClr val="0705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3x3 filters at str</a:t>
            </a:r>
            <a:r>
              <a:rPr sz="1200" kern="0" dirty="0">
                <a:solidFill>
                  <a:srgbClr val="0A0A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200" kern="0" dirty="0">
                <a:solidFill>
                  <a:srgbClr val="0705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2</a:t>
            </a:r>
            <a:r>
              <a:rPr lang="fr-CA" sz="1200" kern="0" dirty="0">
                <a:solidFill>
                  <a:srgbClr val="0705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sz="1200" kern="0" dirty="0">
                <a:solidFill>
                  <a:srgbClr val="0705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200" kern="0" dirty="0">
                <a:solidFill>
                  <a:srgbClr val="0705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r>
              <a:rPr sz="1200" kern="0" dirty="0">
                <a:solidFill>
                  <a:srgbClr val="0705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[13x13x256] </a:t>
            </a:r>
            <a:r>
              <a:rPr sz="1200" kern="0" dirty="0">
                <a:solidFill>
                  <a:srgbClr val="0F44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NORM2</a:t>
            </a:r>
            <a:r>
              <a:rPr sz="1200" kern="0" dirty="0">
                <a:solidFill>
                  <a:srgbClr val="2364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sz="1200" kern="0" dirty="0">
                <a:solidFill>
                  <a:srgbClr val="0705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</a:t>
            </a:r>
            <a:r>
              <a:rPr sz="1200" kern="0" dirty="0">
                <a:solidFill>
                  <a:srgbClr val="0A0A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200" kern="0" dirty="0">
                <a:solidFill>
                  <a:srgbClr val="0705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zation layer</a:t>
            </a:r>
            <a:endParaRPr lang="fr-CA" sz="1200" kern="0" dirty="0">
              <a:solidFill>
                <a:srgbClr val="0705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indent="-285750" eaLnBrk="1" fontAlgn="auto" hangingPunct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sz="1200" kern="0" dirty="0">
                <a:solidFill>
                  <a:srgbClr val="0705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[13x13x384]</a:t>
            </a:r>
            <a:r>
              <a:rPr lang="fr-CA" sz="1200" kern="0" dirty="0">
                <a:solidFill>
                  <a:srgbClr val="0705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kern="0" dirty="0">
                <a:solidFill>
                  <a:srgbClr val="FF0A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CONV3</a:t>
            </a:r>
            <a:r>
              <a:rPr sz="1200" kern="0" dirty="0">
                <a:latin typeface="Arial" panose="020B0604020202020204" pitchFamily="34" charset="0"/>
                <a:cs typeface="Arial" panose="020B0604020202020204" pitchFamily="34" charset="0"/>
              </a:rPr>
              <a:t>: 384 3x3 filters at stride 1, pad 1</a:t>
            </a:r>
            <a:endParaRPr lang="fr-CA" sz="12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indent="-285750" eaLnBrk="1" fontAlgn="auto" hangingPunct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sz="1200" kern="0" dirty="0">
                <a:latin typeface="Arial" panose="020B0604020202020204" pitchFamily="34" charset="0"/>
                <a:cs typeface="Arial" panose="020B0604020202020204" pitchFamily="34" charset="0"/>
              </a:rPr>
              <a:t>[13x13x384]</a:t>
            </a:r>
            <a:r>
              <a:rPr lang="fr-CA" sz="12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kern="0" dirty="0">
                <a:solidFill>
                  <a:srgbClr val="FF0A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CONV4</a:t>
            </a:r>
            <a:r>
              <a:rPr sz="1200" kern="0" dirty="0">
                <a:latin typeface="Arial" panose="020B0604020202020204" pitchFamily="34" charset="0"/>
                <a:cs typeface="Arial" panose="020B0604020202020204" pitchFamily="34" charset="0"/>
              </a:rPr>
              <a:t> : 384 3x3 filters at stride 1, pad 1</a:t>
            </a:r>
            <a:endParaRPr lang="fr-CA" sz="12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indent="-285750" eaLnBrk="1" fontAlgn="auto" hangingPunct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sz="1200" kern="0" dirty="0">
                <a:latin typeface="Arial" panose="020B0604020202020204" pitchFamily="34" charset="0"/>
                <a:cs typeface="Arial" panose="020B0604020202020204" pitchFamily="34" charset="0"/>
              </a:rPr>
              <a:t>[13x13x256] </a:t>
            </a:r>
            <a:r>
              <a:rPr sz="1200" kern="0" dirty="0">
                <a:solidFill>
                  <a:srgbClr val="FF0A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CONV5</a:t>
            </a:r>
            <a:r>
              <a:rPr sz="1200" kern="0" dirty="0">
                <a:latin typeface="Arial" panose="020B0604020202020204" pitchFamily="34" charset="0"/>
                <a:cs typeface="Arial" panose="020B0604020202020204" pitchFamily="34" charset="0"/>
              </a:rPr>
              <a:t>: 256 3x3 filters at stride 1, pad 1 </a:t>
            </a:r>
            <a:r>
              <a:rPr lang="fr-CA" sz="1200" kern="0" dirty="0"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  <a:r>
              <a:rPr sz="1200" kern="0" dirty="0">
                <a:latin typeface="Arial" panose="020B0604020202020204" pitchFamily="34" charset="0"/>
                <a:cs typeface="Arial" panose="020B0604020202020204" pitchFamily="34" charset="0"/>
              </a:rPr>
              <a:t>[6x6x256]</a:t>
            </a:r>
            <a:r>
              <a:rPr lang="fr-CA" sz="12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kern="0" dirty="0">
                <a:solidFill>
                  <a:srgbClr val="050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POOL3</a:t>
            </a:r>
            <a:r>
              <a:rPr sz="1200" kern="0" dirty="0">
                <a:solidFill>
                  <a:srgbClr val="1A16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sz="1200" kern="0" dirty="0">
                <a:solidFill>
                  <a:srgbClr val="0705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3x3 filters at stride 2</a:t>
            </a:r>
            <a:endParaRPr sz="12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indent="-285750" eaLnBrk="1" fontAlgn="auto" hangingPunct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sz="1200" kern="0" dirty="0">
                <a:solidFill>
                  <a:srgbClr val="0705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[4096] </a:t>
            </a:r>
            <a:r>
              <a:rPr sz="1200" kern="0" dirty="0">
                <a:solidFill>
                  <a:srgbClr val="E85B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1200" kern="0" dirty="0">
                <a:solidFill>
                  <a:srgbClr val="EB77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C6: </a:t>
            </a:r>
            <a:r>
              <a:rPr sz="1200" kern="0" dirty="0">
                <a:solidFill>
                  <a:srgbClr val="0705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4096 neurons</a:t>
            </a:r>
            <a:endParaRPr sz="12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indent="-285750" eaLnBrk="1" fontAlgn="auto" hangingPunct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sz="1200" kern="0" dirty="0">
                <a:solidFill>
                  <a:srgbClr val="0705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[4096] </a:t>
            </a:r>
            <a:r>
              <a:rPr sz="1200" kern="0" dirty="0">
                <a:solidFill>
                  <a:srgbClr val="E85B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1200" kern="0" dirty="0">
                <a:solidFill>
                  <a:srgbClr val="EB77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C7:</a:t>
            </a:r>
            <a:r>
              <a:rPr sz="1200" kern="0" dirty="0">
                <a:solidFill>
                  <a:srgbClr val="0705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4096 neurons</a:t>
            </a:r>
            <a:endParaRPr sz="12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indent="-285750" eaLnBrk="1" fontAlgn="auto" hangingPunct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sz="1200" kern="0" dirty="0">
                <a:solidFill>
                  <a:srgbClr val="0705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[1000] </a:t>
            </a:r>
            <a:r>
              <a:rPr sz="1200" kern="0" dirty="0">
                <a:solidFill>
                  <a:srgbClr val="E85B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fr-CA" sz="1200" kern="0" dirty="0">
                <a:solidFill>
                  <a:srgbClr val="E85B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</a:t>
            </a:r>
            <a:r>
              <a:rPr sz="1200" kern="0" dirty="0">
                <a:solidFill>
                  <a:srgbClr val="E85B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sz="1200" kern="0" dirty="0">
                <a:solidFill>
                  <a:srgbClr val="EB77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kern="0" dirty="0">
                <a:solidFill>
                  <a:srgbClr val="0705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 neurons </a:t>
            </a:r>
            <a:r>
              <a:rPr sz="1200" kern="0" dirty="0">
                <a:solidFill>
                  <a:srgbClr val="1A16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sz="1200" kern="0" dirty="0">
                <a:solidFill>
                  <a:srgbClr val="0A0A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r>
              <a:rPr sz="1200" kern="0" dirty="0">
                <a:solidFill>
                  <a:srgbClr val="0705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 scores)</a:t>
            </a:r>
            <a:endParaRPr sz="12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9"/>
          <p:cNvSpPr txBox="1"/>
          <p:nvPr>
            <p:custDataLst>
              <p:tags r:id="rId3"/>
            </p:custDataLst>
          </p:nvPr>
        </p:nvSpPr>
        <p:spPr>
          <a:xfrm>
            <a:off x="6096001" y="2735613"/>
            <a:ext cx="5254690" cy="2146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" eaLnBrk="1" fontAlgn="auto" hangingPunct="1">
              <a:spcBef>
                <a:spcPts val="300"/>
              </a:spcBef>
              <a:spcAft>
                <a:spcPts val="0"/>
              </a:spcAft>
            </a:pPr>
            <a:r>
              <a:rPr sz="1800" kern="0" dirty="0">
                <a:solidFill>
                  <a:srgbClr val="0505FF"/>
                </a:solidFill>
                <a:latin typeface="+mn-lt"/>
                <a:cs typeface="Arial"/>
              </a:rPr>
              <a:t>D</a:t>
            </a:r>
            <a:r>
              <a:rPr lang="fr-CA" sz="1800" kern="0" dirty="0">
                <a:solidFill>
                  <a:srgbClr val="0505FF"/>
                </a:solidFill>
                <a:latin typeface="+mn-lt"/>
                <a:cs typeface="Arial"/>
              </a:rPr>
              <a:t>é</a:t>
            </a:r>
            <a:r>
              <a:rPr sz="1800" kern="0" dirty="0">
                <a:solidFill>
                  <a:srgbClr val="0505FF"/>
                </a:solidFill>
                <a:latin typeface="+mn-lt"/>
                <a:cs typeface="Arial"/>
              </a:rPr>
              <a:t>tails/Retrospectives:</a:t>
            </a:r>
            <a:endParaRPr sz="1800" kern="0" dirty="0">
              <a:solidFill>
                <a:prstClr val="black"/>
              </a:solidFill>
              <a:latin typeface="+mn-lt"/>
              <a:cs typeface="Arial"/>
            </a:endParaRPr>
          </a:p>
          <a:p>
            <a:pPr marL="447675" indent="-285750" eaLnBrk="1" fontAlgn="auto" hangingPunct="1">
              <a:spcBef>
                <a:spcPts val="300"/>
              </a:spcBef>
              <a:spcAft>
                <a:spcPts val="0"/>
              </a:spcAft>
              <a:buClr>
                <a:srgbClr val="0505FF"/>
              </a:buClr>
              <a:buFont typeface="Arial" panose="020B0604020202020204" pitchFamily="34" charset="0"/>
              <a:buChar char="–"/>
              <a:tabLst>
                <a:tab pos="117475" algn="l"/>
              </a:tabLst>
            </a:pPr>
            <a:r>
              <a:rPr lang="fr-CA" sz="1300" kern="0" dirty="0">
                <a:solidFill>
                  <a:srgbClr val="0505FF"/>
                </a:solidFill>
                <a:latin typeface="Arial"/>
                <a:cs typeface="Arial"/>
              </a:rPr>
              <a:t>Premier usage de</a:t>
            </a:r>
            <a:r>
              <a:rPr sz="1300" kern="0" dirty="0">
                <a:solidFill>
                  <a:srgbClr val="0505FF"/>
                </a:solidFill>
                <a:latin typeface="Arial"/>
                <a:cs typeface="Arial"/>
              </a:rPr>
              <a:t> ReLU</a:t>
            </a:r>
            <a:endParaRPr sz="1300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marL="447675" indent="-285750" eaLnBrk="1" fontAlgn="auto" hangingPunct="1">
              <a:spcBef>
                <a:spcPts val="300"/>
              </a:spcBef>
              <a:spcAft>
                <a:spcPts val="0"/>
              </a:spcAft>
              <a:buClr>
                <a:srgbClr val="0505FF"/>
              </a:buClr>
              <a:buFont typeface="Arial" panose="020B0604020202020204" pitchFamily="34" charset="0"/>
              <a:buChar char="–"/>
              <a:tabLst>
                <a:tab pos="123189" algn="l"/>
              </a:tabLst>
            </a:pPr>
            <a:r>
              <a:rPr lang="fr-CA" sz="1300" kern="0" dirty="0">
                <a:solidFill>
                  <a:srgbClr val="0505FF"/>
                </a:solidFill>
                <a:latin typeface="Arial"/>
                <a:cs typeface="Arial"/>
              </a:rPr>
              <a:t>Usage de couches de normalisation</a:t>
            </a:r>
            <a:r>
              <a:rPr sz="1300" kern="0" dirty="0">
                <a:solidFill>
                  <a:srgbClr val="0505FF"/>
                </a:solidFill>
                <a:latin typeface="Arial"/>
                <a:cs typeface="Arial"/>
              </a:rPr>
              <a:t> </a:t>
            </a:r>
            <a:endParaRPr lang="fr-CA" sz="1300" kern="0" dirty="0">
              <a:solidFill>
                <a:srgbClr val="0505FF"/>
              </a:solidFill>
              <a:latin typeface="Arial"/>
              <a:cs typeface="Arial"/>
            </a:endParaRPr>
          </a:p>
          <a:p>
            <a:pPr marL="447675" indent="-285750" eaLnBrk="1" fontAlgn="auto" hangingPunct="1">
              <a:spcBef>
                <a:spcPts val="300"/>
              </a:spcBef>
              <a:spcAft>
                <a:spcPts val="0"/>
              </a:spcAft>
              <a:buClr>
                <a:srgbClr val="0505FF"/>
              </a:buClr>
              <a:buFont typeface="Arial" panose="020B0604020202020204" pitchFamily="34" charset="0"/>
              <a:buChar char="–"/>
              <a:tabLst>
                <a:tab pos="123189" algn="l"/>
              </a:tabLst>
            </a:pPr>
            <a:r>
              <a:rPr lang="fr-CA" sz="1300" kern="0" dirty="0">
                <a:solidFill>
                  <a:srgbClr val="0505FF"/>
                </a:solidFill>
                <a:latin typeface="Arial"/>
                <a:cs typeface="Arial"/>
              </a:rPr>
              <a:t>A</a:t>
            </a:r>
            <a:r>
              <a:rPr sz="1300" kern="0" dirty="0" err="1">
                <a:solidFill>
                  <a:srgbClr val="0505FF"/>
                </a:solidFill>
                <a:latin typeface="Arial"/>
                <a:cs typeface="Arial"/>
              </a:rPr>
              <a:t>ugmentation</a:t>
            </a:r>
            <a:r>
              <a:rPr lang="fr-CA" sz="1300" kern="0" dirty="0">
                <a:solidFill>
                  <a:srgbClr val="0505FF"/>
                </a:solidFill>
                <a:latin typeface="Arial"/>
                <a:cs typeface="Arial"/>
              </a:rPr>
              <a:t> des données (~x14)</a:t>
            </a:r>
            <a:endParaRPr sz="1300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marL="447675" indent="-285750" eaLnBrk="1" fontAlgn="auto" hangingPunct="1">
              <a:spcBef>
                <a:spcPts val="300"/>
              </a:spcBef>
              <a:spcAft>
                <a:spcPts val="0"/>
              </a:spcAft>
              <a:buClr>
                <a:srgbClr val="0505FF"/>
              </a:buClr>
              <a:buFont typeface="Arial" panose="020B0604020202020204" pitchFamily="34" charset="0"/>
              <a:buChar char="–"/>
              <a:tabLst>
                <a:tab pos="123189" algn="l"/>
              </a:tabLst>
            </a:pPr>
            <a:r>
              <a:rPr sz="1300" kern="0" dirty="0">
                <a:solidFill>
                  <a:srgbClr val="0505FF"/>
                </a:solidFill>
                <a:latin typeface="Arial"/>
                <a:cs typeface="Arial"/>
              </a:rPr>
              <a:t>dropout 0.5</a:t>
            </a:r>
            <a:endParaRPr sz="1300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marL="447675" indent="-285750" eaLnBrk="1" fontAlgn="auto" hangingPunct="1">
              <a:spcBef>
                <a:spcPts val="300"/>
              </a:spcBef>
              <a:spcAft>
                <a:spcPts val="0"/>
              </a:spcAft>
              <a:buClr>
                <a:srgbClr val="0505FF"/>
              </a:buClr>
              <a:buFont typeface="Arial" panose="020B0604020202020204" pitchFamily="34" charset="0"/>
              <a:buChar char="–"/>
              <a:tabLst>
                <a:tab pos="123189" algn="l"/>
              </a:tabLst>
            </a:pPr>
            <a:r>
              <a:rPr lang="fr-CA" sz="1300" kern="0" dirty="0">
                <a:solidFill>
                  <a:srgbClr val="0505FF"/>
                </a:solidFill>
                <a:latin typeface="Arial"/>
                <a:cs typeface="Arial"/>
              </a:rPr>
              <a:t>Entraînement par lots de </a:t>
            </a:r>
            <a:r>
              <a:rPr sz="1300" kern="0" dirty="0">
                <a:solidFill>
                  <a:srgbClr val="0505FF"/>
                </a:solidFill>
                <a:latin typeface="Arial"/>
                <a:cs typeface="Arial"/>
              </a:rPr>
              <a:t>128</a:t>
            </a:r>
            <a:endParaRPr sz="1300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marL="447675" indent="-285750" eaLnBrk="1" fontAlgn="auto" hangingPunct="1">
              <a:spcBef>
                <a:spcPts val="300"/>
              </a:spcBef>
              <a:spcAft>
                <a:spcPts val="0"/>
              </a:spcAft>
              <a:buClr>
                <a:srgbClr val="0505FF"/>
              </a:buClr>
              <a:buFont typeface="Arial" panose="020B0604020202020204" pitchFamily="34" charset="0"/>
              <a:buChar char="–"/>
              <a:tabLst>
                <a:tab pos="123189" algn="l"/>
              </a:tabLst>
            </a:pPr>
            <a:r>
              <a:rPr sz="1300" kern="0" dirty="0">
                <a:solidFill>
                  <a:srgbClr val="0505FF"/>
                </a:solidFill>
                <a:latin typeface="Arial"/>
                <a:cs typeface="Arial"/>
              </a:rPr>
              <a:t>SGD </a:t>
            </a:r>
            <a:r>
              <a:rPr lang="fr-CA" sz="1300" kern="0" dirty="0">
                <a:solidFill>
                  <a:srgbClr val="0505FF"/>
                </a:solidFill>
                <a:latin typeface="Arial"/>
                <a:cs typeface="Arial"/>
              </a:rPr>
              <a:t>avec m</a:t>
            </a:r>
            <a:r>
              <a:rPr sz="1300" kern="0" dirty="0" err="1">
                <a:solidFill>
                  <a:srgbClr val="0505FF"/>
                </a:solidFill>
                <a:latin typeface="Arial"/>
                <a:cs typeface="Arial"/>
              </a:rPr>
              <a:t>oment</a:t>
            </a:r>
            <a:r>
              <a:rPr lang="fr-CA" sz="1300" kern="0" dirty="0">
                <a:solidFill>
                  <a:srgbClr val="0505FF"/>
                </a:solidFill>
                <a:latin typeface="Arial"/>
                <a:cs typeface="Arial"/>
              </a:rPr>
              <a:t> de </a:t>
            </a:r>
            <a:r>
              <a:rPr sz="1300" kern="0" dirty="0">
                <a:solidFill>
                  <a:srgbClr val="0505FF"/>
                </a:solidFill>
                <a:latin typeface="Arial"/>
                <a:cs typeface="Arial"/>
              </a:rPr>
              <a:t>0</a:t>
            </a:r>
            <a:r>
              <a:rPr sz="1300" kern="0" dirty="0">
                <a:solidFill>
                  <a:srgbClr val="2626FF"/>
                </a:solidFill>
                <a:latin typeface="Arial"/>
                <a:cs typeface="Arial"/>
              </a:rPr>
              <a:t>.</a:t>
            </a:r>
            <a:r>
              <a:rPr sz="1300" kern="0" dirty="0">
                <a:solidFill>
                  <a:srgbClr val="0505FF"/>
                </a:solidFill>
                <a:latin typeface="Arial"/>
                <a:cs typeface="Arial"/>
              </a:rPr>
              <a:t>9</a:t>
            </a:r>
            <a:r>
              <a:rPr lang="fr-CA" sz="1300" kern="0" dirty="0">
                <a:solidFill>
                  <a:srgbClr val="0505FF"/>
                </a:solidFill>
                <a:latin typeface="Arial"/>
                <a:cs typeface="Arial"/>
              </a:rPr>
              <a:t>, taux d’apprentissage de </a:t>
            </a:r>
            <a:r>
              <a:rPr sz="1300" kern="0" dirty="0">
                <a:solidFill>
                  <a:srgbClr val="0505FF"/>
                </a:solidFill>
                <a:latin typeface="Arial"/>
                <a:cs typeface="Arial"/>
              </a:rPr>
              <a:t>1e-2</a:t>
            </a:r>
            <a:r>
              <a:rPr sz="1300" kern="0" dirty="0">
                <a:solidFill>
                  <a:srgbClr val="2626FF"/>
                </a:solidFill>
                <a:latin typeface="Arial"/>
                <a:cs typeface="Arial"/>
              </a:rPr>
              <a:t>, </a:t>
            </a:r>
            <a:r>
              <a:rPr lang="fr-CA" sz="1300" kern="0" dirty="0">
                <a:solidFill>
                  <a:srgbClr val="0505FF"/>
                </a:solidFill>
                <a:latin typeface="Arial"/>
                <a:cs typeface="Arial"/>
              </a:rPr>
              <a:t>manuellement réduit</a:t>
            </a:r>
            <a:r>
              <a:rPr sz="1300" kern="0" dirty="0">
                <a:solidFill>
                  <a:srgbClr val="0505FF"/>
                </a:solidFill>
                <a:latin typeface="Arial"/>
                <a:cs typeface="Arial"/>
              </a:rPr>
              <a:t> </a:t>
            </a:r>
            <a:r>
              <a:rPr lang="fr-CA" sz="1300" kern="0" dirty="0">
                <a:solidFill>
                  <a:srgbClr val="0505FF"/>
                </a:solidFill>
                <a:latin typeface="Arial"/>
                <a:cs typeface="Arial"/>
              </a:rPr>
              <a:t>par</a:t>
            </a:r>
            <a:r>
              <a:rPr sz="1300" kern="0" dirty="0">
                <a:solidFill>
                  <a:srgbClr val="0505FF"/>
                </a:solidFill>
                <a:latin typeface="Arial"/>
                <a:cs typeface="Arial"/>
              </a:rPr>
              <a:t> 10  </a:t>
            </a:r>
            <a:r>
              <a:rPr lang="fr-CA" sz="1300" kern="0" dirty="0">
                <a:solidFill>
                  <a:srgbClr val="2626FF"/>
                </a:solidFill>
                <a:latin typeface="Arial"/>
                <a:cs typeface="Arial"/>
              </a:rPr>
              <a:t>lorsque la précision stagne</a:t>
            </a:r>
            <a:endParaRPr sz="1300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marL="447675" indent="-285750" eaLnBrk="1" fontAlgn="auto" hangingPunct="1">
              <a:spcBef>
                <a:spcPts val="300"/>
              </a:spcBef>
              <a:spcAft>
                <a:spcPts val="0"/>
              </a:spcAft>
              <a:buClr>
                <a:srgbClr val="0505FF"/>
              </a:buClr>
              <a:buFont typeface="Arial" panose="020B0604020202020204" pitchFamily="34" charset="0"/>
              <a:buChar char="–"/>
              <a:tabLst>
                <a:tab pos="128905" algn="l"/>
              </a:tabLst>
            </a:pPr>
            <a:r>
              <a:rPr lang="fr-CA" sz="1300" kern="0" dirty="0">
                <a:solidFill>
                  <a:srgbClr val="0505FF"/>
                </a:solidFill>
                <a:latin typeface="Arial"/>
                <a:cs typeface="Arial"/>
              </a:rPr>
              <a:t>Régularisation </a:t>
            </a:r>
            <a:r>
              <a:rPr sz="1300" kern="0" dirty="0">
                <a:solidFill>
                  <a:srgbClr val="0505FF"/>
                </a:solidFill>
                <a:latin typeface="Arial"/>
                <a:cs typeface="Arial"/>
              </a:rPr>
              <a:t>L2 </a:t>
            </a:r>
            <a:r>
              <a:rPr lang="fr-CA" sz="1300" kern="0" dirty="0">
                <a:solidFill>
                  <a:srgbClr val="2626FF"/>
                </a:solidFill>
                <a:latin typeface="Arial"/>
                <a:cs typeface="Arial"/>
              </a:rPr>
              <a:t>avec poids de </a:t>
            </a:r>
            <a:r>
              <a:rPr sz="1300" kern="0" dirty="0">
                <a:solidFill>
                  <a:srgbClr val="0505FF"/>
                </a:solidFill>
                <a:latin typeface="Arial"/>
                <a:cs typeface="Arial"/>
              </a:rPr>
              <a:t>5e-4</a:t>
            </a:r>
            <a:endParaRPr sz="1300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Rectangle 15"/>
          <p:cNvSpPr/>
          <p:nvPr>
            <p:custDataLst>
              <p:tags r:id="rId4"/>
            </p:custDataLst>
          </p:nvPr>
        </p:nvSpPr>
        <p:spPr>
          <a:xfrm>
            <a:off x="997331" y="5334359"/>
            <a:ext cx="9877128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700" spc="-55" dirty="0">
                <a:solidFill>
                  <a:srgbClr val="07050A"/>
                </a:solidFill>
                <a:latin typeface="+mn-lt"/>
              </a:rPr>
              <a:t>62M </a:t>
            </a:r>
            <a:r>
              <a:rPr lang="en-CA" sz="2700" spc="-55" dirty="0" err="1">
                <a:solidFill>
                  <a:srgbClr val="07050A"/>
                </a:solidFill>
                <a:latin typeface="+mn-lt"/>
              </a:rPr>
              <a:t>paramètres</a:t>
            </a:r>
            <a:r>
              <a:rPr lang="en-CA" sz="2700" spc="-55" dirty="0">
                <a:solidFill>
                  <a:srgbClr val="07050A"/>
                </a:solidFill>
                <a:latin typeface="+mn-lt"/>
              </a:rPr>
              <a:t> </a:t>
            </a:r>
            <a:r>
              <a:rPr lang="en-CA" sz="2700" spc="-55" dirty="0" err="1">
                <a:solidFill>
                  <a:srgbClr val="07050A"/>
                </a:solidFill>
                <a:latin typeface="+mn-lt"/>
              </a:rPr>
              <a:t>entraînables</a:t>
            </a:r>
            <a:endParaRPr lang="en-CA" sz="2700" spc="-55" dirty="0">
              <a:solidFill>
                <a:srgbClr val="07050A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700" spc="-55" dirty="0">
                <a:solidFill>
                  <a:srgbClr val="07050A"/>
                </a:solidFill>
                <a:latin typeface="+mn-lt"/>
              </a:rPr>
              <a:t>6 jours d’entraînement en utilisant deux cartes GPU GTX580</a:t>
            </a:r>
            <a:r>
              <a:rPr lang="fr-CA" sz="2700" dirty="0">
                <a:latin typeface="+mn-lt"/>
              </a:rPr>
              <a:t> d</a:t>
            </a:r>
            <a:r>
              <a:rPr lang="fr-CA" sz="2700" spc="-55" dirty="0">
                <a:solidFill>
                  <a:srgbClr val="07050A"/>
                </a:solidFill>
                <a:latin typeface="+mn-lt"/>
              </a:rPr>
              <a:t>e </a:t>
            </a:r>
            <a:r>
              <a:rPr lang="fr-CA" sz="2700" spc="-55" dirty="0" err="1">
                <a:solidFill>
                  <a:srgbClr val="07050A"/>
                </a:solidFill>
                <a:latin typeface="+mn-lt"/>
              </a:rPr>
              <a:t>Nvidia</a:t>
            </a:r>
            <a:r>
              <a:rPr lang="fr-CA" spc="-55" dirty="0">
                <a:solidFill>
                  <a:srgbClr val="07050A"/>
                </a:solidFill>
                <a:latin typeface="+mn-lt"/>
              </a:rPr>
              <a:t> </a:t>
            </a:r>
            <a:r>
              <a:rPr lang="fr-CA" sz="2000" spc="-55" dirty="0">
                <a:solidFill>
                  <a:srgbClr val="07050A"/>
                </a:solidFill>
                <a:latin typeface="+mn-lt"/>
              </a:rPr>
              <a:t>(512 cœurs </a:t>
            </a:r>
            <a:r>
              <a:rPr lang="fr-CA" sz="2000" spc="-55" dirty="0" err="1">
                <a:solidFill>
                  <a:srgbClr val="07050A"/>
                </a:solidFill>
                <a:latin typeface="+mn-lt"/>
              </a:rPr>
              <a:t>Cuda</a:t>
            </a:r>
            <a:r>
              <a:rPr lang="fr-CA" sz="2000" spc="-55" dirty="0">
                <a:solidFill>
                  <a:srgbClr val="07050A"/>
                </a:solidFill>
                <a:latin typeface="+mn-lt"/>
              </a:rPr>
              <a:t>/3Go de RAM GDDR5/Horloge 1,5 GHz) </a:t>
            </a:r>
            <a:endParaRPr lang="fr-CA" sz="1800" spc="-55" dirty="0">
              <a:solidFill>
                <a:srgbClr val="07050A"/>
              </a:solidFill>
              <a:latin typeface="+mn-lt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57208559-1260-2A39-9470-04EAAA0E8FA4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459" y="933928"/>
            <a:ext cx="4369964" cy="167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>
            <p:custDataLst>
              <p:tags r:id="rId6"/>
            </p:custDataLst>
          </p:nvPr>
        </p:nvSpPr>
        <p:spPr>
          <a:xfrm>
            <a:off x="8080658" y="2167663"/>
            <a:ext cx="13625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pc="-55" dirty="0">
                <a:solidFill>
                  <a:srgbClr val="07050A"/>
                </a:solidFill>
                <a:latin typeface="+mn-lt"/>
              </a:rPr>
              <a:t>8 couches</a:t>
            </a:r>
            <a:endParaRPr lang="fr-CA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70044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>
            <p:custDataLst>
              <p:tags r:id="rId1"/>
            </p:custDataLst>
          </p:nvPr>
        </p:nvSpPr>
        <p:spPr>
          <a:xfrm>
            <a:off x="5009409" y="2014066"/>
            <a:ext cx="3247901" cy="272538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>
            <p:custDataLst>
              <p:tags r:id="rId2"/>
            </p:custDataLst>
          </p:nvPr>
        </p:nvSpPr>
        <p:spPr>
          <a:xfrm>
            <a:off x="4029694" y="4019797"/>
            <a:ext cx="326571" cy="700644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>
            <p:custDataLst>
              <p:tags r:id="rId3"/>
            </p:custDataLst>
          </p:nvPr>
        </p:nvSpPr>
        <p:spPr>
          <a:xfrm>
            <a:off x="8797636" y="1763485"/>
            <a:ext cx="409698" cy="298070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>
            <p:custDataLst>
              <p:tags r:id="rId4"/>
            </p:custDataLst>
          </p:nvPr>
        </p:nvSpPr>
        <p:spPr>
          <a:xfrm>
            <a:off x="1547750" y="5593277"/>
            <a:ext cx="831272" cy="37407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>
            <p:custDataLst>
              <p:tags r:id="rId5"/>
            </p:custDataLst>
          </p:nvPr>
        </p:nvSpPr>
        <p:spPr>
          <a:xfrm>
            <a:off x="8222822" y="4130844"/>
            <a:ext cx="635635" cy="0"/>
          </a:xfrm>
          <a:custGeom>
            <a:avLst/>
            <a:gdLst/>
            <a:ahLst/>
            <a:cxnLst/>
            <a:rect l="l" t="t" r="r" b="b"/>
            <a:pathLst>
              <a:path w="635634">
                <a:moveTo>
                  <a:pt x="0" y="0"/>
                </a:moveTo>
                <a:lnTo>
                  <a:pt x="635330" y="0"/>
                </a:lnTo>
              </a:path>
            </a:pathLst>
          </a:custGeom>
          <a:ln w="15875">
            <a:solidFill>
              <a:srgbClr val="BCBC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>
            <p:custDataLst>
              <p:tags r:id="rId6"/>
            </p:custDataLst>
          </p:nvPr>
        </p:nvSpPr>
        <p:spPr>
          <a:xfrm>
            <a:off x="726440" y="492302"/>
            <a:ext cx="11064507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fr-CA" sz="3600" dirty="0">
                <a:solidFill>
                  <a:srgbClr val="00B050"/>
                </a:solidFill>
                <a:latin typeface="Arial"/>
                <a:cs typeface="Arial"/>
              </a:rPr>
              <a:t>Plus le réseau est profond, mieux c’est</a:t>
            </a:r>
            <a:endParaRPr sz="3600" dirty="0">
              <a:solidFill>
                <a:srgbClr val="00B050"/>
              </a:solidFill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>
            <p:custDataLst>
              <p:tags r:id="rId7"/>
            </p:custDataLst>
          </p:nvPr>
        </p:nvSpPr>
        <p:spPr>
          <a:xfrm>
            <a:off x="1756456" y="6521655"/>
            <a:ext cx="622935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900" dirty="0">
                <a:solidFill>
                  <a:srgbClr val="6E7077"/>
                </a:solidFill>
                <a:latin typeface="Arial"/>
                <a:cs typeface="Arial"/>
              </a:rPr>
              <a:t>Kaiming He,Xiangyu Zhang, Shaoq</a:t>
            </a:r>
            <a:r>
              <a:rPr sz="900" dirty="0">
                <a:solidFill>
                  <a:srgbClr val="755B46"/>
                </a:solidFill>
                <a:latin typeface="Arial"/>
                <a:cs typeface="Arial"/>
              </a:rPr>
              <a:t>i</a:t>
            </a:r>
            <a:r>
              <a:rPr sz="900" dirty="0">
                <a:solidFill>
                  <a:srgbClr val="59677E"/>
                </a:solidFill>
                <a:latin typeface="Arial"/>
                <a:cs typeface="Arial"/>
              </a:rPr>
              <a:t>ng </a:t>
            </a:r>
            <a:r>
              <a:rPr sz="900" dirty="0">
                <a:solidFill>
                  <a:srgbClr val="6E7077"/>
                </a:solidFill>
                <a:latin typeface="Arial"/>
                <a:cs typeface="Arial"/>
              </a:rPr>
              <a:t>Ren,</a:t>
            </a:r>
            <a:r>
              <a:rPr sz="1000" dirty="0">
                <a:solidFill>
                  <a:srgbClr val="6E7077"/>
                </a:solidFill>
                <a:latin typeface="Times New Roman"/>
                <a:cs typeface="Times New Roman"/>
              </a:rPr>
              <a:t>&amp; </a:t>
            </a:r>
            <a:r>
              <a:rPr sz="900" dirty="0">
                <a:solidFill>
                  <a:srgbClr val="6E7077"/>
                </a:solidFill>
                <a:latin typeface="Arial"/>
                <a:cs typeface="Arial"/>
              </a:rPr>
              <a:t>Jian Sun.</a:t>
            </a:r>
            <a:r>
              <a:rPr sz="900" dirty="0">
                <a:solidFill>
                  <a:srgbClr val="838787"/>
                </a:solidFill>
                <a:latin typeface="Arial"/>
                <a:cs typeface="Arial"/>
              </a:rPr>
              <a:t>"Deep </a:t>
            </a:r>
            <a:r>
              <a:rPr sz="900" dirty="0">
                <a:solidFill>
                  <a:srgbClr val="6E7077"/>
                </a:solidFill>
                <a:latin typeface="Arial"/>
                <a:cs typeface="Arial"/>
              </a:rPr>
              <a:t>Residua</a:t>
            </a:r>
            <a:r>
              <a:rPr sz="900" dirty="0">
                <a:solidFill>
                  <a:srgbClr val="5B82A0"/>
                </a:solidFill>
                <a:latin typeface="Arial"/>
                <a:cs typeface="Arial"/>
              </a:rPr>
              <a:t>l</a:t>
            </a:r>
            <a:r>
              <a:rPr sz="900" dirty="0">
                <a:solidFill>
                  <a:srgbClr val="6E7077"/>
                </a:solidFill>
                <a:latin typeface="Arial"/>
                <a:cs typeface="Arial"/>
              </a:rPr>
              <a:t>Learningfor Image Recognition".arXiv 2015.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>
            <p:custDataLst>
              <p:tags r:id="rId8"/>
            </p:custDataLst>
          </p:nvPr>
        </p:nvSpPr>
        <p:spPr>
          <a:xfrm>
            <a:off x="7876473" y="1800345"/>
            <a:ext cx="34036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200" b="1" dirty="0">
                <a:solidFill>
                  <a:srgbClr val="0C0813"/>
                </a:solidFill>
                <a:latin typeface="Times New Roman"/>
                <a:cs typeface="Times New Roman"/>
              </a:rPr>
              <a:t>25</a:t>
            </a:r>
            <a:r>
              <a:rPr sz="1200" b="1" dirty="0">
                <a:solidFill>
                  <a:srgbClr val="495250"/>
                </a:solidFill>
                <a:latin typeface="Times New Roman"/>
                <a:cs typeface="Times New Roman"/>
              </a:rPr>
              <a:t>.</a:t>
            </a:r>
            <a:r>
              <a:rPr sz="1200" b="1" dirty="0">
                <a:solidFill>
                  <a:srgbClr val="0C0813"/>
                </a:solidFill>
                <a:latin typeface="Times New Roman"/>
                <a:cs typeface="Times New Roman"/>
              </a:rPr>
              <a:t>8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>
            <p:custDataLst>
              <p:tags r:id="rId9"/>
            </p:custDataLst>
          </p:nvPr>
        </p:nvSpPr>
        <p:spPr>
          <a:xfrm>
            <a:off x="6920510" y="2780059"/>
            <a:ext cx="34290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200" b="1" dirty="0">
                <a:solidFill>
                  <a:srgbClr val="1D1C2A"/>
                </a:solidFill>
                <a:latin typeface="Times New Roman"/>
                <a:cs typeface="Times New Roman"/>
              </a:rPr>
              <a:t>16.4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>
            <p:custDataLst>
              <p:tags r:id="rId10"/>
            </p:custDataLst>
          </p:nvPr>
        </p:nvSpPr>
        <p:spPr>
          <a:xfrm>
            <a:off x="3896241" y="3490927"/>
            <a:ext cx="654685" cy="4334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"/>
            <a:r>
              <a:rPr sz="1150" dirty="0">
                <a:solidFill>
                  <a:srgbClr val="1D1C2A"/>
                </a:solidFill>
                <a:latin typeface="Arial"/>
                <a:cs typeface="Arial"/>
              </a:rPr>
              <a:t>22 </a:t>
            </a:r>
            <a:r>
              <a:rPr sz="1150" dirty="0">
                <a:solidFill>
                  <a:srgbClr val="0C0813"/>
                </a:solidFill>
                <a:latin typeface="Arial"/>
                <a:cs typeface="Arial"/>
              </a:rPr>
              <a:t>layers</a:t>
            </a:r>
            <a:endParaRPr lang="fr-CA" sz="1150" dirty="0">
              <a:solidFill>
                <a:srgbClr val="0C0813"/>
              </a:solidFill>
              <a:latin typeface="Arial"/>
              <a:cs typeface="Arial"/>
            </a:endParaRPr>
          </a:p>
          <a:p>
            <a:pPr marL="24130"/>
            <a:endParaRPr sz="500" dirty="0">
              <a:latin typeface="Times New Roman"/>
              <a:cs typeface="Times New Roman"/>
            </a:endParaRPr>
          </a:p>
          <a:p>
            <a:pPr marL="77470">
              <a:lnSpc>
                <a:spcPts val="1370"/>
              </a:lnSpc>
            </a:pPr>
            <a:r>
              <a:rPr lang="fr-CA" sz="1200" dirty="0">
                <a:solidFill>
                  <a:srgbClr val="E2440A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E2440A"/>
                </a:solidFill>
                <a:latin typeface="Times New Roman"/>
                <a:cs typeface="Times New Roman"/>
              </a:rPr>
              <a:t>   </a:t>
            </a:r>
            <a:r>
              <a:rPr sz="1200" b="1" dirty="0">
                <a:solidFill>
                  <a:srgbClr val="0C0813"/>
                </a:solidFill>
                <a:latin typeface="Times New Roman"/>
                <a:cs typeface="Times New Roman"/>
              </a:rPr>
              <a:t>6.7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>
            <p:custDataLst>
              <p:tags r:id="rId11"/>
            </p:custDataLst>
          </p:nvPr>
        </p:nvSpPr>
        <p:spPr>
          <a:xfrm>
            <a:off x="4604822" y="3490927"/>
            <a:ext cx="1004019" cy="4257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fr-CA" sz="1150" dirty="0">
                <a:solidFill>
                  <a:srgbClr val="0C0813"/>
                </a:solidFill>
                <a:latin typeface="Arial"/>
                <a:cs typeface="Arial"/>
              </a:rPr>
              <a:t>    </a:t>
            </a:r>
            <a:r>
              <a:rPr sz="1150" dirty="0">
                <a:solidFill>
                  <a:srgbClr val="0C0813"/>
                </a:solidFill>
                <a:latin typeface="Arial"/>
                <a:cs typeface="Arial"/>
              </a:rPr>
              <a:t>19 layers</a:t>
            </a:r>
            <a:endParaRPr sz="1150" dirty="0">
              <a:latin typeface="Arial"/>
              <a:cs typeface="Arial"/>
            </a:endParaRPr>
          </a:p>
          <a:p>
            <a:pPr marL="451484">
              <a:spcBef>
                <a:spcPts val="530"/>
              </a:spcBef>
            </a:pPr>
            <a:r>
              <a:rPr sz="1200" b="1" dirty="0">
                <a:solidFill>
                  <a:srgbClr val="0C0813"/>
                </a:solidFill>
                <a:latin typeface="Times New Roman"/>
                <a:cs typeface="Times New Roman"/>
              </a:rPr>
              <a:t>7.3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>
            <p:custDataLst>
              <p:tags r:id="rId12"/>
            </p:custDataLst>
          </p:nvPr>
        </p:nvSpPr>
        <p:spPr>
          <a:xfrm>
            <a:off x="3084781" y="4127909"/>
            <a:ext cx="32956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200" b="1" dirty="0">
                <a:solidFill>
                  <a:srgbClr val="0C0813"/>
                </a:solidFill>
                <a:latin typeface="Times New Roman"/>
                <a:cs typeface="Times New Roman"/>
              </a:rPr>
              <a:t>3.57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>
            <p:custDataLst>
              <p:tags r:id="rId13"/>
            </p:custDataLst>
          </p:nvPr>
        </p:nvSpPr>
        <p:spPr>
          <a:xfrm>
            <a:off x="4369355" y="4155258"/>
            <a:ext cx="455930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750" dirty="0">
                <a:solidFill>
                  <a:srgbClr val="E6561D"/>
                </a:solidFill>
                <a:latin typeface="Times New Roman"/>
                <a:cs typeface="Times New Roman"/>
              </a:rPr>
              <a:t>-</a:t>
            </a:r>
            <a:r>
              <a:rPr sz="1300" dirty="0">
                <a:solidFill>
                  <a:srgbClr val="E2440A"/>
                </a:solidFill>
                <a:latin typeface="Arial"/>
                <a:cs typeface="Arial"/>
              </a:rPr>
              <a:t>.... </a:t>
            </a:r>
            <a:r>
              <a:rPr sz="2500" dirty="0">
                <a:solidFill>
                  <a:srgbClr val="E2440A"/>
                </a:solidFill>
                <a:latin typeface="Times New Roman"/>
                <a:cs typeface="Times New Roman"/>
              </a:rPr>
              <a:t>-</a:t>
            </a:r>
            <a:endParaRPr sz="2500" dirty="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>
            <p:custDataLst>
              <p:tags r:id="rId14"/>
            </p:custDataLst>
          </p:nvPr>
        </p:nvSpPr>
        <p:spPr>
          <a:xfrm>
            <a:off x="9472806" y="1189747"/>
            <a:ext cx="1436453" cy="397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830"/>
              </a:lnSpc>
            </a:pPr>
            <a:r>
              <a:rPr sz="1000" dirty="0">
                <a:solidFill>
                  <a:srgbClr val="AAACAA"/>
                </a:solidFill>
                <a:latin typeface="Times New Roman"/>
                <a:cs typeface="Times New Roman"/>
              </a:rPr>
              <a:t>Microso</a:t>
            </a:r>
            <a:r>
              <a:rPr sz="1000" dirty="0">
                <a:solidFill>
                  <a:srgbClr val="8C8C90"/>
                </a:solidFill>
                <a:latin typeface="Times New Roman"/>
                <a:cs typeface="Times New Roman"/>
              </a:rPr>
              <a:t>ft</a:t>
            </a:r>
            <a:endParaRPr sz="1000" dirty="0">
              <a:latin typeface="Times New Roman"/>
              <a:cs typeface="Times New Roman"/>
            </a:endParaRPr>
          </a:p>
          <a:p>
            <a:pPr marL="95250">
              <a:lnSpc>
                <a:spcPts val="2270"/>
              </a:lnSpc>
            </a:pPr>
            <a:r>
              <a:rPr sz="2100" b="1" dirty="0">
                <a:solidFill>
                  <a:srgbClr val="3F3F3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Research</a:t>
            </a:r>
            <a:endParaRPr sz="21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2" name="object 22"/>
          <p:cNvSpPr txBox="1"/>
          <p:nvPr>
            <p:custDataLst>
              <p:tags r:id="rId15"/>
            </p:custDataLst>
          </p:nvPr>
        </p:nvSpPr>
        <p:spPr>
          <a:xfrm>
            <a:off x="8838376" y="1539087"/>
            <a:ext cx="33528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200" b="1" dirty="0">
                <a:solidFill>
                  <a:srgbClr val="0C0813"/>
                </a:solidFill>
                <a:latin typeface="Times New Roman"/>
                <a:cs typeface="Times New Roman"/>
              </a:rPr>
              <a:t>28.2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>
            <p:custDataLst>
              <p:tags r:id="rId16"/>
            </p:custDataLst>
          </p:nvPr>
        </p:nvSpPr>
        <p:spPr>
          <a:xfrm>
            <a:off x="8208982" y="4191571"/>
            <a:ext cx="674370" cy="1769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tabLst>
                <a:tab pos="661035" algn="l"/>
              </a:tabLst>
            </a:pPr>
            <a:r>
              <a:rPr sz="1150" dirty="0">
                <a:solidFill>
                  <a:srgbClr val="1D1C2A"/>
                </a:solidFill>
                <a:latin typeface="Arial"/>
                <a:cs typeface="Arial"/>
              </a:rPr>
              <a:t> shallow 	</a:t>
            </a:r>
            <a:endParaRPr sz="115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>
            <p:custDataLst>
              <p:tags r:id="rId17"/>
            </p:custDataLst>
          </p:nvPr>
        </p:nvSpPr>
        <p:spPr>
          <a:xfrm>
            <a:off x="2845103" y="5381088"/>
            <a:ext cx="8260431" cy="2539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550" dirty="0">
                <a:solidFill>
                  <a:srgbClr val="DDC674"/>
                </a:solidFill>
                <a:latin typeface="Arial"/>
                <a:cs typeface="Arial"/>
              </a:rPr>
              <a:t>'</a:t>
            </a:r>
            <a:r>
              <a:rPr sz="1550" dirty="0" err="1">
                <a:solidFill>
                  <a:srgbClr val="1D1C2A"/>
                </a:solidFill>
                <a:latin typeface="Arial"/>
                <a:cs typeface="Arial"/>
              </a:rPr>
              <a:t>lmage</a:t>
            </a:r>
            <a:r>
              <a:rPr sz="1550" dirty="0" err="1">
                <a:solidFill>
                  <a:srgbClr val="21314D"/>
                </a:solidFill>
                <a:latin typeface="Arial"/>
                <a:cs typeface="Arial"/>
              </a:rPr>
              <a:t>N</a:t>
            </a:r>
            <a:r>
              <a:rPr sz="1550" dirty="0" err="1">
                <a:solidFill>
                  <a:srgbClr val="1D1C2A"/>
                </a:solidFill>
                <a:latin typeface="Arial"/>
                <a:cs typeface="Arial"/>
              </a:rPr>
              <a:t>et</a:t>
            </a:r>
            <a:r>
              <a:rPr sz="1550" dirty="0">
                <a:solidFill>
                  <a:srgbClr val="1D1C2A"/>
                </a:solidFill>
                <a:latin typeface="Arial"/>
                <a:cs typeface="Arial"/>
              </a:rPr>
              <a:t> </a:t>
            </a:r>
            <a:r>
              <a:rPr lang="fr-CA" sz="1550" dirty="0">
                <a:solidFill>
                  <a:srgbClr val="1D1C2A"/>
                </a:solidFill>
                <a:latin typeface="Arial"/>
                <a:cs typeface="Arial"/>
              </a:rPr>
              <a:t>: 1000 </a:t>
            </a:r>
            <a:r>
              <a:rPr lang="fr-CA" sz="1550" dirty="0" err="1">
                <a:solidFill>
                  <a:srgbClr val="1D1C2A"/>
                </a:solidFill>
                <a:latin typeface="Arial"/>
                <a:cs typeface="Arial"/>
              </a:rPr>
              <a:t>objects</a:t>
            </a:r>
            <a:r>
              <a:rPr lang="fr-CA" sz="1550" dirty="0">
                <a:solidFill>
                  <a:srgbClr val="1D1C2A"/>
                </a:solidFill>
                <a:latin typeface="Arial"/>
                <a:cs typeface="Arial"/>
              </a:rPr>
              <a:t>, 1.2 millions d’images. Erreur de c</a:t>
            </a:r>
            <a:r>
              <a:rPr sz="1550" dirty="0" err="1">
                <a:solidFill>
                  <a:srgbClr val="1D1C2A"/>
                </a:solidFill>
                <a:latin typeface="Arial"/>
                <a:cs typeface="Arial"/>
              </a:rPr>
              <a:t>lassificatio</a:t>
            </a:r>
            <a:r>
              <a:rPr sz="1550" dirty="0" err="1">
                <a:solidFill>
                  <a:srgbClr val="422834"/>
                </a:solidFill>
                <a:latin typeface="Arial"/>
                <a:cs typeface="Arial"/>
              </a:rPr>
              <a:t>n</a:t>
            </a:r>
            <a:r>
              <a:rPr lang="fr-CA" sz="1550" dirty="0">
                <a:solidFill>
                  <a:srgbClr val="422834"/>
                </a:solidFill>
                <a:latin typeface="Arial"/>
                <a:cs typeface="Arial"/>
              </a:rPr>
              <a:t> par critère</a:t>
            </a:r>
            <a:r>
              <a:rPr sz="1550" dirty="0">
                <a:solidFill>
                  <a:srgbClr val="422834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1D1C2A"/>
                </a:solidFill>
                <a:latin typeface="Arial"/>
                <a:cs typeface="Arial"/>
              </a:rPr>
              <a:t>top-5 </a:t>
            </a:r>
            <a:r>
              <a:rPr sz="1650" dirty="0">
                <a:solidFill>
                  <a:srgbClr val="1D1C2A"/>
                </a:solidFill>
                <a:latin typeface="Arial"/>
                <a:cs typeface="Arial"/>
              </a:rPr>
              <a:t>(%</a:t>
            </a:r>
            <a:r>
              <a:rPr sz="1650" dirty="0">
                <a:solidFill>
                  <a:srgbClr val="1D1C52"/>
                </a:solidFill>
                <a:latin typeface="Arial"/>
                <a:cs typeface="Arial"/>
              </a:rPr>
              <a:t>)</a:t>
            </a:r>
            <a:endParaRPr sz="1650" dirty="0">
              <a:latin typeface="Arial"/>
              <a:cs typeface="Arial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custDataLst>
              <p:tags r:id="rId18"/>
            </p:custDataLst>
            <p:extLst>
              <p:ext uri="{D42A27DB-BD31-4B8C-83A1-F6EECF244321}">
                <p14:modId xmlns:p14="http://schemas.microsoft.com/office/powerpoint/2010/main" val="3179198586"/>
              </p:ext>
            </p:extLst>
          </p:nvPr>
        </p:nvGraphicFramePr>
        <p:xfrm>
          <a:off x="2870543" y="4817664"/>
          <a:ext cx="6523968" cy="4820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5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42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56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81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95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14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415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7861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1150" spc="0" baseline="0" dirty="0">
                          <a:solidFill>
                            <a:srgbClr val="050536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150" spc="0" baseline="0" dirty="0">
                          <a:solidFill>
                            <a:srgbClr val="1D1C2A"/>
                          </a:solidFill>
                          <a:latin typeface="Arial"/>
                          <a:cs typeface="Arial"/>
                        </a:rPr>
                        <a:t>LSVRC'15</a:t>
                      </a:r>
                      <a:endParaRPr sz="1150" spc="0" baseline="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9700">
                        <a:lnSpc>
                          <a:spcPct val="100000"/>
                        </a:lnSpc>
                      </a:pPr>
                      <a:r>
                        <a:rPr sz="1150" spc="0" baseline="0" dirty="0">
                          <a:solidFill>
                            <a:srgbClr val="0C0813"/>
                          </a:solidFill>
                          <a:latin typeface="Arial"/>
                          <a:cs typeface="Arial"/>
                        </a:rPr>
                        <a:t>ILSVRC'14</a:t>
                      </a:r>
                      <a:endParaRPr sz="1150" spc="0" baseline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7475">
                        <a:lnSpc>
                          <a:spcPct val="100000"/>
                        </a:lnSpc>
                      </a:pPr>
                      <a:r>
                        <a:rPr sz="1150" spc="0" baseline="0" dirty="0">
                          <a:solidFill>
                            <a:srgbClr val="0C0813"/>
                          </a:solidFill>
                          <a:latin typeface="Arial"/>
                          <a:cs typeface="Arial"/>
                        </a:rPr>
                        <a:t>ILSVRC'14</a:t>
                      </a:r>
                      <a:endParaRPr sz="1150" spc="0" baseline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635">
                        <a:lnSpc>
                          <a:spcPct val="100000"/>
                        </a:lnSpc>
                      </a:pPr>
                      <a:r>
                        <a:rPr sz="1150" spc="0" baseline="0" dirty="0">
                          <a:solidFill>
                            <a:srgbClr val="1D1C2A"/>
                          </a:solidFill>
                          <a:latin typeface="Arial"/>
                          <a:cs typeface="Arial"/>
                        </a:rPr>
                        <a:t>ILSVRC'13</a:t>
                      </a:r>
                      <a:endParaRPr sz="1150" spc="0" baseline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5730">
                        <a:lnSpc>
                          <a:spcPct val="100000"/>
                        </a:lnSpc>
                      </a:pPr>
                      <a:r>
                        <a:rPr sz="1150" spc="0" baseline="0" dirty="0">
                          <a:solidFill>
                            <a:srgbClr val="1D1C2A"/>
                          </a:solidFill>
                          <a:latin typeface="Arial"/>
                          <a:cs typeface="Arial"/>
                        </a:rPr>
                        <a:t>ILSVRC'12</a:t>
                      </a:r>
                      <a:endParaRPr sz="1150" spc="0" baseline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0175">
                        <a:lnSpc>
                          <a:spcPct val="100000"/>
                        </a:lnSpc>
                      </a:pPr>
                      <a:r>
                        <a:rPr sz="1150" spc="0" baseline="0" dirty="0">
                          <a:solidFill>
                            <a:srgbClr val="FFF999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50" spc="0" baseline="0" dirty="0">
                          <a:solidFill>
                            <a:srgbClr val="0C0813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150" spc="0" baseline="0" dirty="0">
                          <a:solidFill>
                            <a:srgbClr val="0C0813"/>
                          </a:solidFill>
                          <a:latin typeface="Arial"/>
                          <a:cs typeface="Arial"/>
                        </a:rPr>
                        <a:t>LSVRC'11</a:t>
                      </a:r>
                      <a:endParaRPr sz="1150" spc="0" baseline="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</a:pPr>
                      <a:r>
                        <a:rPr sz="1150" spc="0" baseline="0" dirty="0">
                          <a:solidFill>
                            <a:srgbClr val="0C0813"/>
                          </a:solidFill>
                          <a:latin typeface="Arial"/>
                          <a:cs typeface="Arial"/>
                        </a:rPr>
                        <a:t>ILSVRC'10</a:t>
                      </a:r>
                      <a:endParaRPr sz="1150" spc="0" baseline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211"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</a:pPr>
                      <a:r>
                        <a:rPr sz="1200" spc="0" baseline="0" dirty="0">
                          <a:solidFill>
                            <a:srgbClr val="1D1C2A"/>
                          </a:solidFill>
                          <a:latin typeface="Arial"/>
                          <a:cs typeface="Arial"/>
                        </a:rPr>
                        <a:t>Res</a:t>
                      </a:r>
                      <a:r>
                        <a:rPr sz="1200" spc="0" baseline="0" dirty="0">
                          <a:solidFill>
                            <a:srgbClr val="0C0813"/>
                          </a:solidFill>
                          <a:latin typeface="Arial"/>
                          <a:cs typeface="Arial"/>
                        </a:rPr>
                        <a:t>Net</a:t>
                      </a:r>
                      <a:endParaRPr sz="1200" spc="0" baseline="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</a:pPr>
                      <a:r>
                        <a:rPr sz="1200" spc="0" baseline="0" dirty="0">
                          <a:solidFill>
                            <a:srgbClr val="1D1C2A"/>
                          </a:solidFill>
                          <a:latin typeface="Arial"/>
                          <a:cs typeface="Arial"/>
                        </a:rPr>
                        <a:t>GoogleNet</a:t>
                      </a:r>
                      <a:endParaRPr sz="1200" spc="0" baseline="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3530">
                        <a:lnSpc>
                          <a:spcPct val="100000"/>
                        </a:lnSpc>
                      </a:pPr>
                      <a:r>
                        <a:rPr sz="1200" spc="0" baseline="0" dirty="0">
                          <a:solidFill>
                            <a:srgbClr val="1D1C2A"/>
                          </a:solidFill>
                          <a:latin typeface="Arial"/>
                          <a:cs typeface="Arial"/>
                        </a:rPr>
                        <a:t>VGG</a:t>
                      </a:r>
                      <a:endParaRPr sz="1200" spc="0" baseline="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200" spc="0" baseline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3040">
                        <a:lnSpc>
                          <a:spcPct val="100000"/>
                        </a:lnSpc>
                      </a:pPr>
                      <a:r>
                        <a:rPr sz="1200" spc="0" baseline="0" dirty="0">
                          <a:solidFill>
                            <a:srgbClr val="1D1C2A"/>
                          </a:solidFill>
                          <a:latin typeface="Arial"/>
                          <a:cs typeface="Arial"/>
                        </a:rPr>
                        <a:t>AlexNet</a:t>
                      </a:r>
                      <a:endParaRPr sz="1200" spc="0" baseline="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200" spc="0" baseline="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200" spc="0" baseline="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8" name="Rectangle à coins arrondis 27"/>
          <p:cNvSpPr/>
          <p:nvPr>
            <p:custDataLst>
              <p:tags r:id="rId19"/>
            </p:custDataLst>
          </p:nvPr>
        </p:nvSpPr>
        <p:spPr>
          <a:xfrm>
            <a:off x="4682681" y="3419053"/>
            <a:ext cx="915236" cy="27645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0" name="Rectangle à coins arrondis 29"/>
          <p:cNvSpPr/>
          <p:nvPr>
            <p:custDataLst>
              <p:tags r:id="rId20"/>
            </p:custDataLst>
          </p:nvPr>
        </p:nvSpPr>
        <p:spPr>
          <a:xfrm>
            <a:off x="3725195" y="3432743"/>
            <a:ext cx="915236" cy="27645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32" name="Connecteur droit avec flèche 31"/>
          <p:cNvCxnSpPr/>
          <p:nvPr>
            <p:custDataLst>
              <p:tags r:id="rId21"/>
            </p:custDataLst>
          </p:nvPr>
        </p:nvCxnSpPr>
        <p:spPr>
          <a:xfrm flipH="1" flipV="1">
            <a:off x="3025891" y="1947247"/>
            <a:ext cx="1003803" cy="2072551"/>
          </a:xfrm>
          <a:prstGeom prst="straightConnector1">
            <a:avLst/>
          </a:prstGeom>
          <a:ln w="1905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>
            <p:custDataLst>
              <p:tags r:id="rId22"/>
            </p:custDataLst>
          </p:nvPr>
        </p:nvCxnSpPr>
        <p:spPr>
          <a:xfrm flipV="1">
            <a:off x="2845104" y="4709815"/>
            <a:ext cx="6750398" cy="237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>
            <p:custDataLst>
              <p:tags r:id="rId23"/>
            </p:custDataLst>
          </p:nvPr>
        </p:nvSpPr>
        <p:spPr>
          <a:xfrm>
            <a:off x="3105627" y="4312575"/>
            <a:ext cx="270000" cy="40786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6" name="object 8"/>
          <p:cNvSpPr/>
          <p:nvPr>
            <p:custDataLst>
              <p:tags r:id="rId24"/>
            </p:custDataLst>
          </p:nvPr>
        </p:nvSpPr>
        <p:spPr>
          <a:xfrm>
            <a:off x="8194769" y="4405637"/>
            <a:ext cx="635635" cy="0"/>
          </a:xfrm>
          <a:custGeom>
            <a:avLst/>
            <a:gdLst/>
            <a:ahLst/>
            <a:cxnLst/>
            <a:rect l="l" t="t" r="r" b="b"/>
            <a:pathLst>
              <a:path w="635634">
                <a:moveTo>
                  <a:pt x="0" y="0"/>
                </a:moveTo>
                <a:lnTo>
                  <a:pt x="635330" y="0"/>
                </a:lnTo>
              </a:path>
            </a:pathLst>
          </a:custGeom>
          <a:ln w="15875">
            <a:solidFill>
              <a:srgbClr val="BCBC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Rectangle 5"/>
          <p:cNvSpPr/>
          <p:nvPr>
            <p:custDataLst>
              <p:tags r:id="rId25"/>
            </p:custDataLst>
          </p:nvPr>
        </p:nvSpPr>
        <p:spPr>
          <a:xfrm>
            <a:off x="1434531" y="1492920"/>
            <a:ext cx="26706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5770">
              <a:spcBef>
                <a:spcPts val="1195"/>
              </a:spcBef>
            </a:pPr>
            <a:r>
              <a:rPr lang="fr-CA" b="1" dirty="0">
                <a:solidFill>
                  <a:srgbClr val="A80308"/>
                </a:solidFill>
                <a:latin typeface="Arial"/>
                <a:cs typeface="Arial"/>
              </a:rPr>
              <a:t>152 couches !</a:t>
            </a:r>
            <a:endParaRPr lang="fr-CA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>
            <p:custDataLst>
              <p:tags r:id="rId26"/>
            </p:custDataLst>
          </p:nvPr>
        </p:nvSpPr>
        <p:spPr>
          <a:xfrm>
            <a:off x="4180574" y="1581822"/>
            <a:ext cx="34762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4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ImageNet</a:t>
            </a:r>
            <a:r>
              <a:rPr lang="fr-CA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 Large </a:t>
            </a:r>
            <a:r>
              <a:rPr lang="fr-CA" sz="14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Scale</a:t>
            </a:r>
            <a:r>
              <a:rPr lang="fr-CA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 Visual Recognition </a:t>
            </a:r>
            <a:r>
              <a:rPr lang="fr-CA" sz="14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Competition</a:t>
            </a:r>
            <a:r>
              <a:rPr lang="fr-CA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 (ILSVRC)</a:t>
            </a:r>
          </a:p>
        </p:txBody>
      </p:sp>
    </p:spTree>
    <p:extLst>
      <p:ext uri="{BB962C8B-B14F-4D97-AF65-F5344CB8AC3E}">
        <p14:creationId xmlns:p14="http://schemas.microsoft.com/office/powerpoint/2010/main" val="11660422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/>
          <p:nvPr>
            <p:custDataLst>
              <p:tags r:id="rId1"/>
            </p:custDataLst>
          </p:nvPr>
        </p:nvSpPr>
        <p:spPr>
          <a:xfrm>
            <a:off x="9349270" y="1367017"/>
            <a:ext cx="683901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350" spc="25" dirty="0">
                <a:solidFill>
                  <a:srgbClr val="0C0A13"/>
                </a:solidFill>
                <a:latin typeface="Arial"/>
                <a:cs typeface="Arial"/>
              </a:rPr>
              <a:t>Note</a:t>
            </a:r>
            <a:r>
              <a:rPr lang="fr-CA" sz="1350" spc="25" dirty="0">
                <a:solidFill>
                  <a:srgbClr val="0C0A13"/>
                </a:solidFill>
                <a:latin typeface="Arial"/>
                <a:cs typeface="Arial"/>
              </a:rPr>
              <a:t>s</a:t>
            </a:r>
            <a:r>
              <a:rPr sz="1350" spc="25" dirty="0">
                <a:solidFill>
                  <a:srgbClr val="0C0A13"/>
                </a:solidFill>
                <a:latin typeface="Arial"/>
                <a:cs typeface="Arial"/>
              </a:rPr>
              <a:t>:</a:t>
            </a:r>
            <a:endParaRPr sz="135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>
            <p:custDataLst>
              <p:tags r:id="rId2"/>
            </p:custDataLst>
          </p:nvPr>
        </p:nvSpPr>
        <p:spPr>
          <a:xfrm>
            <a:off x="9423915" y="1861606"/>
            <a:ext cx="2678825" cy="6393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5715">
              <a:lnSpc>
                <a:spcPct val="101000"/>
              </a:lnSpc>
            </a:pPr>
            <a:r>
              <a:rPr lang="fr-CA" sz="1400" spc="20" dirty="0">
                <a:solidFill>
                  <a:srgbClr val="FF0A13"/>
                </a:solidFill>
                <a:latin typeface="Arial"/>
                <a:cs typeface="Arial"/>
              </a:rPr>
              <a:t>Le gros de la mémoire est consommé par les premières couches de convolution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6" name="Rectangle 25"/>
          <p:cNvSpPr/>
          <p:nvPr>
            <p:custDataLst>
              <p:tags r:id="rId3"/>
            </p:custDataLst>
          </p:nvPr>
        </p:nvSpPr>
        <p:spPr>
          <a:xfrm>
            <a:off x="1072364" y="681516"/>
            <a:ext cx="1104586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"/>
            <a:r>
              <a:rPr lang="fr-CA" sz="3400" spc="30" dirty="0">
                <a:solidFill>
                  <a:srgbClr val="00B050"/>
                </a:solidFill>
                <a:latin typeface="Arial"/>
                <a:cs typeface="Arial"/>
              </a:rPr>
              <a:t>Mais au prix de la complexité des calculs !</a:t>
            </a:r>
            <a:endParaRPr lang="fr-CA" sz="3400" dirty="0">
              <a:solidFill>
                <a:srgbClr val="00B050"/>
              </a:solidFill>
              <a:latin typeface="Arial"/>
              <a:cs typeface="Arial"/>
            </a:endParaRPr>
          </a:p>
        </p:txBody>
      </p:sp>
      <p:sp>
        <p:nvSpPr>
          <p:cNvPr id="21" name="Rectangle 20"/>
          <p:cNvSpPr/>
          <p:nvPr>
            <p:custDataLst>
              <p:tags r:id="rId4"/>
            </p:custDataLst>
          </p:nvPr>
        </p:nvSpPr>
        <p:spPr>
          <a:xfrm>
            <a:off x="1072363" y="3195934"/>
            <a:ext cx="151099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pc="-55" dirty="0">
                <a:solidFill>
                  <a:srgbClr val="07050A"/>
                </a:solidFill>
                <a:latin typeface="+mn-lt"/>
              </a:rPr>
              <a:t>Exemple : </a:t>
            </a:r>
          </a:p>
          <a:p>
            <a:r>
              <a:rPr lang="fr-CA" spc="-55" dirty="0" err="1">
                <a:solidFill>
                  <a:srgbClr val="07050A"/>
                </a:solidFill>
                <a:latin typeface="+mn-lt"/>
              </a:rPr>
              <a:t>GoogleNet</a:t>
            </a:r>
            <a:endParaRPr lang="fr-CA" spc="-55" dirty="0">
              <a:solidFill>
                <a:srgbClr val="07050A"/>
              </a:solidFill>
              <a:latin typeface="+mn-lt"/>
            </a:endParaRPr>
          </a:p>
          <a:p>
            <a:r>
              <a:rPr lang="fr-CA" spc="-55" dirty="0">
                <a:solidFill>
                  <a:srgbClr val="07050A"/>
                </a:solidFill>
                <a:latin typeface="+mn-lt"/>
              </a:rPr>
              <a:t>22 couches</a:t>
            </a:r>
            <a:endParaRPr lang="fr-CA" dirty="0">
              <a:latin typeface="+mn-lt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D142DEE-E55E-E12F-F831-AD73C8FEE33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06173" y="5842992"/>
            <a:ext cx="105497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9095" marR="508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pc="25" dirty="0">
                <a:solidFill>
                  <a:srgbClr val="0A0AFD"/>
                </a:solidFill>
                <a:latin typeface="Arial"/>
                <a:cs typeface="Arial"/>
              </a:rPr>
              <a:t>Total des </a:t>
            </a:r>
            <a:r>
              <a:rPr lang="en-US" spc="25" dirty="0" err="1">
                <a:solidFill>
                  <a:srgbClr val="0A0AFD"/>
                </a:solidFill>
                <a:latin typeface="Arial"/>
                <a:cs typeface="Arial"/>
              </a:rPr>
              <a:t>paramètres</a:t>
            </a:r>
            <a:r>
              <a:rPr lang="en-US" spc="25" dirty="0">
                <a:solidFill>
                  <a:srgbClr val="0A0AFD"/>
                </a:solidFill>
                <a:latin typeface="Arial"/>
                <a:cs typeface="Arial"/>
              </a:rPr>
              <a:t>:</a:t>
            </a:r>
            <a:r>
              <a:rPr lang="en-US" spc="50" dirty="0">
                <a:solidFill>
                  <a:srgbClr val="0A0AFD"/>
                </a:solidFill>
                <a:latin typeface="Arial"/>
                <a:cs typeface="Arial"/>
              </a:rPr>
              <a:t> </a:t>
            </a:r>
            <a:r>
              <a:rPr lang="en-US" spc="-55" dirty="0">
                <a:solidFill>
                  <a:srgbClr val="0A0AFD"/>
                </a:solidFill>
                <a:latin typeface="Arial"/>
                <a:cs typeface="Arial"/>
              </a:rPr>
              <a:t>1</a:t>
            </a:r>
            <a:r>
              <a:rPr lang="en-US" spc="35" dirty="0">
                <a:solidFill>
                  <a:srgbClr val="0A0AFD"/>
                </a:solidFill>
                <a:latin typeface="Arial"/>
                <a:cs typeface="Arial"/>
              </a:rPr>
              <a:t>38M</a:t>
            </a:r>
            <a:r>
              <a:rPr lang="en-US" spc="25" dirty="0">
                <a:solidFill>
                  <a:srgbClr val="0A0AFD"/>
                </a:solidFill>
                <a:latin typeface="Arial"/>
                <a:cs typeface="Arial"/>
              </a:rPr>
              <a:t> </a:t>
            </a:r>
            <a:r>
              <a:rPr lang="en-US" spc="10" dirty="0">
                <a:solidFill>
                  <a:srgbClr val="0A0AFD"/>
                </a:solidFill>
                <a:latin typeface="Arial"/>
                <a:cs typeface="Arial"/>
              </a:rPr>
              <a:t>parameters</a:t>
            </a:r>
            <a:endParaRPr lang="en-US" dirty="0">
              <a:latin typeface="Arial"/>
              <a:cs typeface="Arial"/>
            </a:endParaRPr>
          </a:p>
          <a:p>
            <a:pPr marL="379095" marR="508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pc="15" dirty="0">
                <a:solidFill>
                  <a:srgbClr val="FF0A13"/>
                </a:solidFill>
                <a:latin typeface="Arial"/>
                <a:cs typeface="Arial"/>
              </a:rPr>
              <a:t>Total de la </a:t>
            </a:r>
            <a:r>
              <a:rPr lang="en-US" spc="15" dirty="0" err="1">
                <a:solidFill>
                  <a:srgbClr val="FF0A13"/>
                </a:solidFill>
                <a:latin typeface="Arial"/>
                <a:cs typeface="Arial"/>
              </a:rPr>
              <a:t>mémoire</a:t>
            </a:r>
            <a:r>
              <a:rPr lang="en-US" spc="20" dirty="0">
                <a:solidFill>
                  <a:srgbClr val="FF0A13"/>
                </a:solidFill>
                <a:latin typeface="Arial"/>
                <a:cs typeface="Arial"/>
              </a:rPr>
              <a:t>:</a:t>
            </a:r>
            <a:r>
              <a:rPr lang="en-US" spc="-40" dirty="0">
                <a:solidFill>
                  <a:srgbClr val="FF0A13"/>
                </a:solidFill>
                <a:latin typeface="Arial"/>
                <a:cs typeface="Arial"/>
              </a:rPr>
              <a:t> </a:t>
            </a:r>
            <a:r>
              <a:rPr lang="en-US" spc="25" dirty="0">
                <a:solidFill>
                  <a:srgbClr val="FF0A13"/>
                </a:solidFill>
                <a:latin typeface="Arial"/>
                <a:cs typeface="Arial"/>
              </a:rPr>
              <a:t>24M</a:t>
            </a:r>
            <a:r>
              <a:rPr lang="en-US" spc="30" dirty="0">
                <a:solidFill>
                  <a:srgbClr val="FF1A31"/>
                </a:solidFill>
                <a:latin typeface="Arial"/>
                <a:cs typeface="Arial"/>
              </a:rPr>
              <a:t>*</a:t>
            </a:r>
            <a:r>
              <a:rPr lang="en-US" spc="75" dirty="0">
                <a:solidFill>
                  <a:srgbClr val="FF0A13"/>
                </a:solidFill>
                <a:latin typeface="Arial"/>
                <a:cs typeface="Arial"/>
              </a:rPr>
              <a:t>4</a:t>
            </a:r>
            <a:r>
              <a:rPr lang="en-US" spc="10" dirty="0">
                <a:solidFill>
                  <a:srgbClr val="FF0A13"/>
                </a:solidFill>
                <a:latin typeface="Arial"/>
                <a:cs typeface="Arial"/>
              </a:rPr>
              <a:t> </a:t>
            </a:r>
            <a:r>
              <a:rPr lang="en-US" spc="15" dirty="0">
                <a:solidFill>
                  <a:srgbClr val="FF0A13"/>
                </a:solidFill>
                <a:latin typeface="Arial"/>
                <a:cs typeface="Arial"/>
              </a:rPr>
              <a:t>bytes</a:t>
            </a:r>
            <a:r>
              <a:rPr lang="en-US" spc="-40" dirty="0">
                <a:solidFill>
                  <a:srgbClr val="FF0A13"/>
                </a:solidFill>
                <a:latin typeface="Arial"/>
                <a:cs typeface="Arial"/>
              </a:rPr>
              <a:t> </a:t>
            </a:r>
            <a:r>
              <a:rPr lang="en-US" spc="55" dirty="0">
                <a:solidFill>
                  <a:srgbClr val="FF0A13"/>
                </a:solidFill>
                <a:latin typeface="Arial"/>
                <a:cs typeface="Arial"/>
              </a:rPr>
              <a:t>=</a:t>
            </a:r>
            <a:r>
              <a:rPr lang="en-US" spc="-60" dirty="0">
                <a:solidFill>
                  <a:srgbClr val="FF0A13"/>
                </a:solidFill>
                <a:latin typeface="Arial"/>
                <a:cs typeface="Arial"/>
              </a:rPr>
              <a:t> </a:t>
            </a:r>
            <a:r>
              <a:rPr lang="en-US" spc="15" dirty="0">
                <a:solidFill>
                  <a:srgbClr val="FF0A13"/>
                </a:solidFill>
                <a:latin typeface="Arial"/>
                <a:cs typeface="Arial"/>
              </a:rPr>
              <a:t>93MB</a:t>
            </a:r>
            <a:r>
              <a:rPr lang="en-US" spc="-15" dirty="0">
                <a:solidFill>
                  <a:srgbClr val="FF3444"/>
                </a:solidFill>
                <a:latin typeface="Arial"/>
                <a:cs typeface="Arial"/>
              </a:rPr>
              <a:t>/</a:t>
            </a:r>
            <a:r>
              <a:rPr lang="en-US" spc="20" dirty="0">
                <a:solidFill>
                  <a:srgbClr val="FF0A13"/>
                </a:solidFill>
                <a:latin typeface="Arial"/>
                <a:cs typeface="Arial"/>
              </a:rPr>
              <a:t>i</a:t>
            </a:r>
            <a:r>
              <a:rPr lang="en-US" spc="30" dirty="0">
                <a:solidFill>
                  <a:srgbClr val="FF0A13"/>
                </a:solidFill>
                <a:latin typeface="Arial"/>
                <a:cs typeface="Arial"/>
              </a:rPr>
              <a:t>mage</a:t>
            </a:r>
            <a:r>
              <a:rPr lang="en-US" spc="40" dirty="0">
                <a:solidFill>
                  <a:srgbClr val="FF0A13"/>
                </a:solidFill>
                <a:latin typeface="Arial"/>
                <a:cs typeface="Arial"/>
              </a:rPr>
              <a:t> </a:t>
            </a:r>
            <a:r>
              <a:rPr lang="en-US" sz="2000" spc="-80" dirty="0">
                <a:solidFill>
                  <a:srgbClr val="211D2F"/>
                </a:solidFill>
                <a:latin typeface="Arial"/>
                <a:cs typeface="Arial"/>
              </a:rPr>
              <a:t>(</a:t>
            </a:r>
            <a:r>
              <a:rPr lang="en-US" sz="2000" spc="25" dirty="0">
                <a:solidFill>
                  <a:srgbClr val="0C0A13"/>
                </a:solidFill>
                <a:latin typeface="Arial"/>
                <a:cs typeface="Arial"/>
              </a:rPr>
              <a:t>forwar</a:t>
            </a:r>
            <a:r>
              <a:rPr lang="en-US" sz="2000" spc="15" dirty="0">
                <a:solidFill>
                  <a:srgbClr val="0C0A13"/>
                </a:solidFill>
                <a:latin typeface="Arial"/>
                <a:cs typeface="Arial"/>
              </a:rPr>
              <a:t>d!</a:t>
            </a:r>
            <a:r>
              <a:rPr lang="en-US" sz="2000" spc="-35" dirty="0">
                <a:solidFill>
                  <a:srgbClr val="0C0A13"/>
                </a:solidFill>
                <a:latin typeface="Arial"/>
                <a:cs typeface="Arial"/>
              </a:rPr>
              <a:t> </a:t>
            </a:r>
            <a:r>
              <a:rPr lang="en-US" sz="2000" spc="-15" dirty="0">
                <a:solidFill>
                  <a:srgbClr val="211D2F"/>
                </a:solidFill>
                <a:latin typeface="Arial"/>
                <a:cs typeface="Arial"/>
              </a:rPr>
              <a:t>x</a:t>
            </a:r>
            <a:r>
              <a:rPr lang="en-US" sz="2000" spc="110" dirty="0">
                <a:solidFill>
                  <a:srgbClr val="0C0A13"/>
                </a:solidFill>
                <a:latin typeface="Arial"/>
                <a:cs typeface="Arial"/>
              </a:rPr>
              <a:t>2</a:t>
            </a:r>
            <a:r>
              <a:rPr lang="en-US" sz="2000" spc="-120" dirty="0">
                <a:solidFill>
                  <a:srgbClr val="0C0A13"/>
                </a:solidFill>
                <a:latin typeface="Arial"/>
                <a:cs typeface="Arial"/>
              </a:rPr>
              <a:t> </a:t>
            </a:r>
            <a:r>
              <a:rPr lang="en-US" sz="2000" spc="15" dirty="0">
                <a:solidFill>
                  <a:srgbClr val="0C0A13"/>
                </a:solidFill>
                <a:latin typeface="Arial"/>
                <a:cs typeface="Arial"/>
              </a:rPr>
              <a:t>pour</a:t>
            </a:r>
            <a:r>
              <a:rPr lang="en-US" sz="2000" spc="90" dirty="0">
                <a:solidFill>
                  <a:srgbClr val="0C0A13"/>
                </a:solidFill>
                <a:latin typeface="Arial"/>
                <a:cs typeface="Arial"/>
              </a:rPr>
              <a:t> </a:t>
            </a:r>
            <a:r>
              <a:rPr lang="en-US" sz="2000" spc="-55" dirty="0">
                <a:solidFill>
                  <a:srgbClr val="0C0A13"/>
                </a:solidFill>
                <a:latin typeface="Arial"/>
                <a:cs typeface="Arial"/>
              </a:rPr>
              <a:t>backward)</a:t>
            </a:r>
            <a:endParaRPr lang="en-US" spc="65" dirty="0">
              <a:solidFill>
                <a:srgbClr val="211D2F"/>
              </a:solidFill>
              <a:latin typeface="Arial"/>
              <a:cs typeface="Arial"/>
            </a:endParaRPr>
          </a:p>
        </p:txBody>
      </p:sp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880B56F4-0DE4-7215-7383-688F88C21597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14579066"/>
              </p:ext>
            </p:extLst>
          </p:nvPr>
        </p:nvGraphicFramePr>
        <p:xfrm>
          <a:off x="2908867" y="1574766"/>
          <a:ext cx="6053183" cy="40722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6020">
                  <a:extLst>
                    <a:ext uri="{9D8B030D-6E8A-4147-A177-3AD203B41FA5}">
                      <a16:colId xmlns:a16="http://schemas.microsoft.com/office/drawing/2014/main" val="3428028361"/>
                    </a:ext>
                  </a:extLst>
                </a:gridCol>
                <a:gridCol w="1583820">
                  <a:extLst>
                    <a:ext uri="{9D8B030D-6E8A-4147-A177-3AD203B41FA5}">
                      <a16:colId xmlns:a16="http://schemas.microsoft.com/office/drawing/2014/main" val="3085999116"/>
                    </a:ext>
                  </a:extLst>
                </a:gridCol>
                <a:gridCol w="2253343">
                  <a:extLst>
                    <a:ext uri="{9D8B030D-6E8A-4147-A177-3AD203B41FA5}">
                      <a16:colId xmlns:a16="http://schemas.microsoft.com/office/drawing/2014/main" val="1906260022"/>
                    </a:ext>
                  </a:extLst>
                </a:gridCol>
              </a:tblGrid>
              <a:tr h="292705">
                <a:tc>
                  <a:txBody>
                    <a:bodyPr/>
                    <a:lstStyle/>
                    <a:p>
                      <a:r>
                        <a:rPr lang="fr-CA" sz="1200" dirty="0"/>
                        <a:t>Couche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200" dirty="0"/>
                        <a:t>Mémoire requise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200" dirty="0"/>
                        <a:t>Paramètre entrainables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9005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2700" defTabSz="1030288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fr-CA" sz="110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lang="fr-CA" sz="1100" spc="4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lang="fr-CA" sz="1100" spc="-3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lang="fr-CA" sz="1100" spc="7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lang="fr-CA" sz="1100" spc="1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lang="fr-CA" sz="1100" spc="190" dirty="0">
                          <a:solidFill>
                            <a:srgbClr val="211D2F"/>
                          </a:solidFill>
                          <a:latin typeface="Arial"/>
                          <a:cs typeface="Arial"/>
                        </a:rPr>
                        <a:t>:</a:t>
                      </a:r>
                      <a:r>
                        <a:rPr lang="fr-CA" sz="1100" spc="-180" dirty="0">
                          <a:solidFill>
                            <a:srgbClr val="211D2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fr-CA" sz="1100" spc="-110" dirty="0">
                          <a:solidFill>
                            <a:srgbClr val="050833"/>
                          </a:solidFill>
                          <a:latin typeface="Arial"/>
                          <a:cs typeface="Arial"/>
                        </a:rPr>
                        <a:t>[</a:t>
                      </a:r>
                      <a:r>
                        <a:rPr lang="fr-CA" sz="1100" spc="1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22</a:t>
                      </a:r>
                      <a:r>
                        <a:rPr lang="fr-CA" sz="1100" spc="4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lang="fr-CA" sz="1100" spc="25" dirty="0">
                          <a:solidFill>
                            <a:srgbClr val="211D2F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fr-CA" sz="1100" spc="1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fr-CA" sz="1100" spc="5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fr-CA" sz="1100" spc="2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lang="fr-CA" sz="1100" spc="25" dirty="0">
                          <a:solidFill>
                            <a:srgbClr val="211D2F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fr-CA" sz="1100" spc="-3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lang="fr-CA" sz="1100" spc="7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]</a:t>
                      </a:r>
                      <a:endParaRPr lang="fr-CA" sz="1100" spc="20" dirty="0">
                        <a:solidFill>
                          <a:srgbClr val="FF0A13"/>
                        </a:solidFill>
                        <a:latin typeface="Arial"/>
                        <a:cs typeface="Arial"/>
                      </a:endParaRPr>
                    </a:p>
                    <a:p>
                      <a:pPr marL="12700" defTabSz="1030288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fr-CA" sz="1100" spc="3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CO</a:t>
                      </a:r>
                      <a:r>
                        <a:rPr lang="fr-CA" sz="1100" spc="1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lang="fr-CA" sz="1100" spc="60" dirty="0">
                          <a:solidFill>
                            <a:srgbClr val="332F49"/>
                          </a:solidFill>
                          <a:latin typeface="Arial"/>
                          <a:cs typeface="Arial"/>
                        </a:rPr>
                        <a:t>V</a:t>
                      </a:r>
                      <a:r>
                        <a:rPr lang="fr-CA" sz="1100" spc="1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3-6</a:t>
                      </a:r>
                      <a:r>
                        <a:rPr lang="fr-CA" sz="1100" spc="9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lang="fr-CA" sz="1100" spc="280" dirty="0">
                          <a:solidFill>
                            <a:srgbClr val="211D2F"/>
                          </a:solidFill>
                          <a:latin typeface="Arial"/>
                          <a:cs typeface="Arial"/>
                        </a:rPr>
                        <a:t>:</a:t>
                      </a:r>
                      <a:r>
                        <a:rPr lang="fr-CA" sz="1100" spc="-4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[</a:t>
                      </a:r>
                      <a:r>
                        <a:rPr lang="fr-CA" sz="1100" spc="3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22</a:t>
                      </a:r>
                      <a:r>
                        <a:rPr lang="fr-CA" sz="1100" spc="7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lang="fr-CA" sz="1100" spc="25" dirty="0">
                          <a:solidFill>
                            <a:srgbClr val="211D2F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fr-CA" sz="1100" spc="3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22</a:t>
                      </a:r>
                      <a:r>
                        <a:rPr lang="fr-CA" sz="1100" spc="-2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lang="fr-CA" sz="1100" spc="75" dirty="0">
                          <a:solidFill>
                            <a:srgbClr val="211D2F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fr-CA" sz="1100" spc="-2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64]</a:t>
                      </a:r>
                      <a:r>
                        <a:rPr lang="fr-CA" sz="110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 </a:t>
                      </a:r>
                    </a:p>
                    <a:p>
                      <a:pPr marL="12700" defTabSz="1030288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fr-CA" sz="1100" spc="3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CO</a:t>
                      </a:r>
                      <a:r>
                        <a:rPr lang="fr-CA" sz="1100" spc="1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lang="fr-CA" sz="1100" spc="60" dirty="0">
                          <a:solidFill>
                            <a:srgbClr val="332F49"/>
                          </a:solidFill>
                          <a:latin typeface="Arial"/>
                          <a:cs typeface="Arial"/>
                        </a:rPr>
                        <a:t>V</a:t>
                      </a:r>
                      <a:r>
                        <a:rPr lang="fr-CA" sz="1100" spc="1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3-6</a:t>
                      </a:r>
                      <a:r>
                        <a:rPr lang="fr-CA" sz="1100" spc="9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lang="fr-CA" sz="1100" spc="280" dirty="0">
                          <a:solidFill>
                            <a:srgbClr val="332F49"/>
                          </a:solidFill>
                          <a:latin typeface="Arial"/>
                          <a:cs typeface="Arial"/>
                        </a:rPr>
                        <a:t>:</a:t>
                      </a:r>
                      <a:r>
                        <a:rPr lang="fr-CA" sz="1100" spc="-4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[</a:t>
                      </a:r>
                      <a:r>
                        <a:rPr lang="fr-CA" sz="1100" spc="3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22</a:t>
                      </a:r>
                      <a:r>
                        <a:rPr lang="fr-CA" sz="1100" spc="7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lang="fr-CA" sz="1100" spc="25" dirty="0">
                          <a:solidFill>
                            <a:srgbClr val="211D2F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fr-CA" sz="1100" spc="3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22</a:t>
                      </a:r>
                      <a:r>
                        <a:rPr lang="fr-CA" sz="1100" spc="-2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lang="fr-CA" sz="1100" spc="25" dirty="0">
                          <a:solidFill>
                            <a:srgbClr val="211D2F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fr-CA" sz="1100" spc="2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64]</a:t>
                      </a:r>
                      <a:r>
                        <a:rPr lang="fr-CA" sz="110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fr-CA" sz="1100" spc="1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POOL</a:t>
                      </a:r>
                      <a:r>
                        <a:rPr lang="fr-CA" sz="1100" spc="7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fr-CA" sz="1100" spc="280" dirty="0">
                          <a:solidFill>
                            <a:srgbClr val="381A23"/>
                          </a:solidFill>
                          <a:latin typeface="Arial"/>
                          <a:cs typeface="Arial"/>
                        </a:rPr>
                        <a:t>:</a:t>
                      </a:r>
                      <a:r>
                        <a:rPr lang="fr-CA" sz="1100" spc="3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[</a:t>
                      </a:r>
                      <a:r>
                        <a:rPr lang="fr-CA" sz="1100" spc="10" dirty="0">
                          <a:solidFill>
                            <a:srgbClr val="050833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-85" dirty="0">
                          <a:solidFill>
                            <a:srgbClr val="050833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1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fr-CA" sz="1100" spc="40" dirty="0">
                          <a:solidFill>
                            <a:srgbClr val="211D2F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fr-CA" sz="1100" spc="-190" dirty="0">
                          <a:solidFill>
                            <a:srgbClr val="211D2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fr-CA" sz="1100" spc="1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-85" dirty="0">
                          <a:solidFill>
                            <a:srgbClr val="050833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1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fr-CA" sz="1100" spc="30" dirty="0">
                          <a:solidFill>
                            <a:srgbClr val="211D2F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fr-CA" sz="1100" spc="5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lang="fr-CA" sz="1100" spc="-3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lang="fr-CA" sz="1100" spc="70" dirty="0">
                          <a:solidFill>
                            <a:srgbClr val="050833"/>
                          </a:solidFill>
                          <a:latin typeface="Arial"/>
                          <a:cs typeface="Arial"/>
                        </a:rPr>
                        <a:t>]</a:t>
                      </a:r>
                      <a:endParaRPr lang="fr-CA" sz="1100" dirty="0">
                        <a:latin typeface="Arial"/>
                        <a:cs typeface="Arial"/>
                      </a:endParaRPr>
                    </a:p>
                    <a:p>
                      <a:pPr marL="12700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126865" algn="l"/>
                        </a:tabLst>
                      </a:pPr>
                      <a:r>
                        <a:rPr lang="fr-CA" sz="1100" spc="3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CO</a:t>
                      </a:r>
                      <a:r>
                        <a:rPr lang="fr-CA" sz="1100" spc="1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lang="fr-CA" sz="1100" spc="60" dirty="0">
                          <a:solidFill>
                            <a:srgbClr val="332F49"/>
                          </a:solidFill>
                          <a:latin typeface="Arial"/>
                          <a:cs typeface="Arial"/>
                        </a:rPr>
                        <a:t>V</a:t>
                      </a:r>
                      <a:r>
                        <a:rPr lang="fr-CA" sz="1100" spc="1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lang="fr-CA" sz="1100" spc="8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lang="fr-CA" sz="1100" spc="-85" dirty="0">
                          <a:solidFill>
                            <a:srgbClr val="211D2F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4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fr-CA" sz="1100" spc="7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8</a:t>
                      </a:r>
                      <a:r>
                        <a:rPr lang="fr-CA" sz="1100" spc="190" dirty="0">
                          <a:solidFill>
                            <a:srgbClr val="332F49"/>
                          </a:solidFill>
                          <a:latin typeface="Arial"/>
                          <a:cs typeface="Arial"/>
                        </a:rPr>
                        <a:t>:</a:t>
                      </a:r>
                      <a:r>
                        <a:rPr lang="fr-CA" sz="1100" spc="-180" dirty="0">
                          <a:solidFill>
                            <a:srgbClr val="332F4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fr-CA" sz="1100" spc="45" dirty="0">
                          <a:solidFill>
                            <a:srgbClr val="050833"/>
                          </a:solidFill>
                          <a:latin typeface="Arial"/>
                          <a:cs typeface="Arial"/>
                        </a:rPr>
                        <a:t>[</a:t>
                      </a:r>
                      <a:r>
                        <a:rPr lang="fr-CA" sz="1100" spc="1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5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-8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fr-CA" sz="1100" spc="30" dirty="0">
                          <a:solidFill>
                            <a:srgbClr val="211D2F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fr-CA" sz="1100" spc="100" dirty="0">
                          <a:solidFill>
                            <a:srgbClr val="211D2F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-8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5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fr-CA" sz="1100" spc="75" dirty="0">
                          <a:solidFill>
                            <a:srgbClr val="211D2F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fr-CA" sz="1100" spc="-3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60" dirty="0">
                          <a:solidFill>
                            <a:srgbClr val="211D2F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fr-CA" sz="1100" spc="1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8]</a:t>
                      </a:r>
                      <a:endParaRPr lang="fr-CA" sz="1100" dirty="0">
                        <a:latin typeface="Arial"/>
                        <a:cs typeface="Arial"/>
                      </a:endParaRPr>
                    </a:p>
                    <a:p>
                      <a:pPr marL="12700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4126865" algn="l"/>
                        </a:tabLst>
                      </a:pPr>
                      <a:r>
                        <a:rPr lang="fr-CA" sz="1100" spc="3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CO</a:t>
                      </a:r>
                      <a:r>
                        <a:rPr lang="fr-CA" sz="1100" spc="1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lang="fr-CA" sz="1100" spc="60" dirty="0">
                          <a:solidFill>
                            <a:srgbClr val="332F49"/>
                          </a:solidFill>
                          <a:latin typeface="Arial"/>
                          <a:cs typeface="Arial"/>
                        </a:rPr>
                        <a:t>V</a:t>
                      </a:r>
                      <a:r>
                        <a:rPr lang="fr-CA" sz="1100" spc="2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3-</a:t>
                      </a:r>
                      <a:r>
                        <a:rPr lang="fr-CA" sz="1100" spc="-3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3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28:</a:t>
                      </a:r>
                      <a:r>
                        <a:rPr lang="fr-CA" sz="1100" spc="2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fr-CA" sz="1100" spc="-15" dirty="0">
                          <a:solidFill>
                            <a:srgbClr val="050833"/>
                          </a:solidFill>
                          <a:latin typeface="Arial"/>
                          <a:cs typeface="Arial"/>
                        </a:rPr>
                        <a:t>[</a:t>
                      </a:r>
                      <a:r>
                        <a:rPr lang="fr-CA" sz="1100" spc="1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5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-8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fr-CA" sz="1100" spc="75" dirty="0">
                          <a:solidFill>
                            <a:srgbClr val="211D2F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fr-CA" sz="1100" spc="6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-8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5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fr-CA" sz="1100" spc="75" dirty="0">
                          <a:solidFill>
                            <a:srgbClr val="211D2F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fr-CA" sz="1100" spc="-3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-1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28]</a:t>
                      </a:r>
                      <a:r>
                        <a:rPr lang="fr-CA" sz="110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fr-CA" sz="1100" spc="1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POOL</a:t>
                      </a:r>
                      <a:r>
                        <a:rPr lang="fr-CA" sz="1100" spc="7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fr-CA" sz="1100" spc="280" dirty="0">
                          <a:solidFill>
                            <a:srgbClr val="381A23"/>
                          </a:solidFill>
                          <a:latin typeface="Arial"/>
                          <a:cs typeface="Arial"/>
                        </a:rPr>
                        <a:t>:</a:t>
                      </a:r>
                      <a:r>
                        <a:rPr lang="fr-CA" sz="1100" spc="-6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[</a:t>
                      </a:r>
                      <a:r>
                        <a:rPr lang="fr-CA" sz="1100" spc="3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lang="fr-CA" sz="1100" spc="-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lang="fr-CA" sz="1100" spc="30" dirty="0">
                          <a:solidFill>
                            <a:srgbClr val="211D2F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fr-CA" sz="1100" spc="5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lang="fr-CA" sz="1100" spc="1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lang="fr-CA" sz="1100" spc="75" dirty="0">
                          <a:solidFill>
                            <a:srgbClr val="332F49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fr-CA" sz="1100" spc="-40" dirty="0">
                          <a:solidFill>
                            <a:srgbClr val="211D2F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-1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28]</a:t>
                      </a:r>
                      <a:endParaRPr lang="fr-CA" sz="1100" spc="70" dirty="0">
                        <a:solidFill>
                          <a:srgbClr val="0A0AFD"/>
                        </a:solidFill>
                        <a:latin typeface="Arial"/>
                        <a:cs typeface="Arial"/>
                      </a:endParaRPr>
                    </a:p>
                    <a:p>
                      <a:pPr marL="12700" marR="508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fr-CA" sz="1100" spc="3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CO</a:t>
                      </a:r>
                      <a:r>
                        <a:rPr lang="fr-CA" sz="1100" spc="1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lang="fr-CA" sz="1100" spc="60" dirty="0">
                          <a:solidFill>
                            <a:srgbClr val="332F49"/>
                          </a:solidFill>
                          <a:latin typeface="Arial"/>
                          <a:cs typeface="Arial"/>
                        </a:rPr>
                        <a:t>V</a:t>
                      </a:r>
                      <a:r>
                        <a:rPr lang="fr-CA" sz="1100" spc="1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lang="fr-CA" sz="1100" spc="-6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lang="fr-CA" sz="1100" spc="60" dirty="0">
                          <a:solidFill>
                            <a:srgbClr val="211D2F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fr-CA" sz="1100" spc="5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lang="fr-CA" sz="1100" spc="55" dirty="0">
                          <a:solidFill>
                            <a:srgbClr val="211D2F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lang="fr-CA" sz="1100" spc="190" dirty="0">
                          <a:solidFill>
                            <a:srgbClr val="332F49"/>
                          </a:solidFill>
                          <a:latin typeface="Arial"/>
                          <a:cs typeface="Arial"/>
                        </a:rPr>
                        <a:t>:</a:t>
                      </a:r>
                      <a:r>
                        <a:rPr lang="fr-CA" sz="1100" spc="-180" dirty="0">
                          <a:solidFill>
                            <a:srgbClr val="332F4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fr-CA" sz="1100" spc="-110" dirty="0">
                          <a:solidFill>
                            <a:srgbClr val="050833"/>
                          </a:solidFill>
                          <a:latin typeface="Arial"/>
                          <a:cs typeface="Arial"/>
                        </a:rPr>
                        <a:t>[</a:t>
                      </a:r>
                      <a:r>
                        <a:rPr lang="fr-CA" sz="1100" spc="5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lang="fr-CA" sz="1100" spc="1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lang="fr-CA" sz="1100" spc="25" dirty="0">
                          <a:solidFill>
                            <a:srgbClr val="211D2F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fr-CA" sz="1100" spc="3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lang="fr-CA" sz="1100" spc="-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lang="fr-CA" sz="1100" spc="25" dirty="0">
                          <a:solidFill>
                            <a:srgbClr val="211D2F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fr-CA" sz="1100" spc="1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256]</a:t>
                      </a:r>
                      <a:r>
                        <a:rPr lang="fr-CA" sz="110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 </a:t>
                      </a:r>
                    </a:p>
                    <a:p>
                      <a:pPr marL="12700" marR="508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fr-CA" sz="1100" spc="3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CO</a:t>
                      </a:r>
                      <a:r>
                        <a:rPr lang="fr-CA" sz="1100" spc="1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lang="fr-CA" sz="1100" spc="60" dirty="0">
                          <a:solidFill>
                            <a:srgbClr val="332F49"/>
                          </a:solidFill>
                          <a:latin typeface="Arial"/>
                          <a:cs typeface="Arial"/>
                        </a:rPr>
                        <a:t>V</a:t>
                      </a:r>
                      <a:r>
                        <a:rPr lang="fr-CA" sz="1100" spc="1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3-256:</a:t>
                      </a:r>
                      <a:r>
                        <a:rPr lang="fr-CA" sz="1100" spc="6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fr-CA" sz="1100" spc="-110" dirty="0">
                          <a:solidFill>
                            <a:srgbClr val="050833"/>
                          </a:solidFill>
                          <a:latin typeface="Arial"/>
                          <a:cs typeface="Arial"/>
                        </a:rPr>
                        <a:t>[</a:t>
                      </a:r>
                      <a:r>
                        <a:rPr lang="fr-CA" sz="1100" spc="5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lang="fr-CA" sz="1100" spc="1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lang="fr-CA" sz="1100" spc="25" dirty="0">
                          <a:solidFill>
                            <a:srgbClr val="211D2F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fr-CA" sz="1100" spc="3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lang="fr-CA" sz="1100" spc="-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lang="fr-CA" sz="1100" spc="25" dirty="0">
                          <a:solidFill>
                            <a:srgbClr val="211D2F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fr-CA" sz="1100" spc="3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25</a:t>
                      </a:r>
                      <a:r>
                        <a:rPr lang="fr-CA" sz="1100" spc="-2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lang="fr-CA" sz="1100" spc="7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lang="fr-CA" sz="1100" dirty="0">
                        <a:latin typeface="Arial"/>
                        <a:cs typeface="Arial"/>
                      </a:endParaRPr>
                    </a:p>
                    <a:p>
                      <a:pPr marL="12700" marR="508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fr-CA" sz="1100" spc="3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CO</a:t>
                      </a:r>
                      <a:r>
                        <a:rPr lang="fr-CA" sz="1100" spc="1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lang="fr-CA" sz="1100" spc="60" dirty="0">
                          <a:solidFill>
                            <a:srgbClr val="332F49"/>
                          </a:solidFill>
                          <a:latin typeface="Arial"/>
                          <a:cs typeface="Arial"/>
                        </a:rPr>
                        <a:t>V</a:t>
                      </a:r>
                      <a:r>
                        <a:rPr lang="fr-CA" sz="1100" spc="1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lang="fr-CA" sz="1100" spc="-6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lang="fr-CA" sz="1100" spc="60" dirty="0">
                          <a:solidFill>
                            <a:srgbClr val="211D2F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fr-CA" sz="1100" spc="5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lang="fr-CA" sz="1100" spc="6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lang="fr-CA" sz="1100" spc="190" dirty="0">
                          <a:solidFill>
                            <a:srgbClr val="332F49"/>
                          </a:solidFill>
                          <a:latin typeface="Arial"/>
                          <a:cs typeface="Arial"/>
                        </a:rPr>
                        <a:t>:</a:t>
                      </a:r>
                      <a:r>
                        <a:rPr lang="fr-CA" sz="1100" spc="-180" dirty="0">
                          <a:solidFill>
                            <a:srgbClr val="332F4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fr-CA" sz="1100" spc="-110" dirty="0">
                          <a:solidFill>
                            <a:srgbClr val="050833"/>
                          </a:solidFill>
                          <a:latin typeface="Arial"/>
                          <a:cs typeface="Arial"/>
                        </a:rPr>
                        <a:t>[</a:t>
                      </a:r>
                      <a:r>
                        <a:rPr lang="fr-CA" sz="1100" spc="5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lang="fr-CA" sz="1100" spc="1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lang="fr-CA" sz="1100" spc="25" dirty="0">
                          <a:solidFill>
                            <a:srgbClr val="211D2F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fr-CA" sz="1100" spc="3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lang="fr-CA" sz="1100" spc="-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lang="fr-CA" sz="1100" spc="25" dirty="0">
                          <a:solidFill>
                            <a:srgbClr val="211D2F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fr-CA" sz="1100" spc="1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256]</a:t>
                      </a:r>
                      <a:r>
                        <a:rPr lang="fr-CA" sz="110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fr-CA" sz="1100" spc="1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POOL</a:t>
                      </a:r>
                      <a:r>
                        <a:rPr lang="fr-CA" sz="1100" spc="7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fr-CA" sz="1100" spc="280" dirty="0">
                          <a:solidFill>
                            <a:srgbClr val="381A23"/>
                          </a:solidFill>
                          <a:latin typeface="Arial"/>
                          <a:cs typeface="Arial"/>
                        </a:rPr>
                        <a:t>:</a:t>
                      </a:r>
                      <a:r>
                        <a:rPr lang="fr-CA" sz="1100" spc="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[2</a:t>
                      </a:r>
                      <a:r>
                        <a:rPr lang="fr-CA" sz="1100" spc="-4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8</a:t>
                      </a:r>
                      <a:r>
                        <a:rPr lang="fr-CA" sz="1100" spc="30" dirty="0">
                          <a:solidFill>
                            <a:srgbClr val="211D2F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fr-CA" sz="1100" spc="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28x256]</a:t>
                      </a:r>
                      <a:endParaRPr lang="fr-CA" sz="1100" dirty="0">
                        <a:latin typeface="Arial"/>
                        <a:cs typeface="Arial"/>
                      </a:endParaRPr>
                    </a:p>
                    <a:p>
                      <a:pPr marL="12700" marR="508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fr-CA" sz="1100" spc="3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CO</a:t>
                      </a:r>
                      <a:r>
                        <a:rPr lang="fr-CA" sz="1100" spc="-3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lang="fr-CA" sz="1100" spc="105" dirty="0">
                          <a:solidFill>
                            <a:srgbClr val="332F49"/>
                          </a:solidFill>
                          <a:latin typeface="Arial"/>
                          <a:cs typeface="Arial"/>
                        </a:rPr>
                        <a:t>V</a:t>
                      </a:r>
                      <a:r>
                        <a:rPr lang="fr-CA" sz="1100" spc="1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3-512:</a:t>
                      </a:r>
                      <a:r>
                        <a:rPr lang="fr-CA" sz="1100" spc="6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fr-CA" sz="1100" spc="-110" dirty="0">
                          <a:solidFill>
                            <a:srgbClr val="050833"/>
                          </a:solidFill>
                          <a:latin typeface="Arial"/>
                          <a:cs typeface="Arial"/>
                        </a:rPr>
                        <a:t>[</a:t>
                      </a:r>
                      <a:r>
                        <a:rPr lang="fr-CA" sz="1100" spc="4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fr-CA" sz="1100" spc="2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8</a:t>
                      </a:r>
                      <a:r>
                        <a:rPr lang="fr-CA" sz="1100" spc="30" dirty="0">
                          <a:solidFill>
                            <a:srgbClr val="211D2F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fr-CA" sz="1100" spc="2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fr-CA" sz="110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8</a:t>
                      </a:r>
                      <a:r>
                        <a:rPr lang="fr-CA" sz="1100" spc="30" dirty="0">
                          <a:solidFill>
                            <a:srgbClr val="332F49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fr-CA" sz="1100" spc="5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lang="fr-CA" sz="1100" spc="-2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3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2]</a:t>
                      </a:r>
                    </a:p>
                    <a:p>
                      <a:pPr marL="12700" marR="508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fr-CA" sz="1100" spc="3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CO</a:t>
                      </a:r>
                      <a:r>
                        <a:rPr lang="fr-CA" sz="1100" spc="1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lang="fr-CA" sz="1100" spc="60" dirty="0">
                          <a:solidFill>
                            <a:srgbClr val="332F49"/>
                          </a:solidFill>
                          <a:latin typeface="Arial"/>
                          <a:cs typeface="Arial"/>
                        </a:rPr>
                        <a:t>V</a:t>
                      </a:r>
                      <a:r>
                        <a:rPr lang="fr-CA" sz="1100" spc="1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3-5</a:t>
                      </a:r>
                      <a:r>
                        <a:rPr lang="fr-CA" sz="1100" spc="-2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10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fr-CA" sz="1100" spc="190" dirty="0">
                          <a:solidFill>
                            <a:srgbClr val="332F49"/>
                          </a:solidFill>
                          <a:latin typeface="Arial"/>
                          <a:cs typeface="Arial"/>
                        </a:rPr>
                        <a:t>:</a:t>
                      </a:r>
                      <a:r>
                        <a:rPr lang="fr-CA" sz="1100" spc="-180" dirty="0">
                          <a:solidFill>
                            <a:srgbClr val="332F4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fr-CA" sz="1100" spc="-45" dirty="0">
                          <a:solidFill>
                            <a:srgbClr val="050833"/>
                          </a:solidFill>
                          <a:latin typeface="Arial"/>
                          <a:cs typeface="Arial"/>
                        </a:rPr>
                        <a:t>[</a:t>
                      </a:r>
                      <a:r>
                        <a:rPr lang="fr-CA" sz="1100" spc="4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fr-CA" sz="1100" spc="2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8</a:t>
                      </a:r>
                      <a:r>
                        <a:rPr lang="fr-CA" sz="1100" spc="25" dirty="0">
                          <a:solidFill>
                            <a:srgbClr val="211D2F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fr-CA" sz="1100" spc="2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fr-CA" sz="110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8</a:t>
                      </a:r>
                      <a:r>
                        <a:rPr lang="fr-CA" sz="1100" spc="30" dirty="0">
                          <a:solidFill>
                            <a:srgbClr val="211D2F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fr-CA" sz="1100" spc="5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lang="fr-CA" sz="1100" spc="-2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3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2]</a:t>
                      </a:r>
                      <a:r>
                        <a:rPr lang="fr-CA" sz="110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 </a:t>
                      </a:r>
                    </a:p>
                    <a:p>
                      <a:pPr marL="12700" marR="508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fr-CA" sz="1100" spc="3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CO</a:t>
                      </a:r>
                      <a:r>
                        <a:rPr lang="fr-CA" sz="1100" spc="-3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lang="fr-CA" sz="1100" spc="105" dirty="0">
                          <a:solidFill>
                            <a:srgbClr val="332F49"/>
                          </a:solidFill>
                          <a:latin typeface="Arial"/>
                          <a:cs typeface="Arial"/>
                        </a:rPr>
                        <a:t>V</a:t>
                      </a:r>
                      <a:r>
                        <a:rPr lang="fr-CA" sz="1100" spc="1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3-5</a:t>
                      </a:r>
                      <a:r>
                        <a:rPr lang="fr-CA" sz="1100" spc="2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55" dirty="0">
                          <a:solidFill>
                            <a:srgbClr val="211D2F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fr-CA" sz="1100" spc="19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:</a:t>
                      </a:r>
                      <a:r>
                        <a:rPr lang="fr-CA" sz="1100" spc="-18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fr-CA" sz="1100" spc="-45" dirty="0">
                          <a:solidFill>
                            <a:srgbClr val="050833"/>
                          </a:solidFill>
                          <a:latin typeface="Arial"/>
                          <a:cs typeface="Arial"/>
                        </a:rPr>
                        <a:t>[</a:t>
                      </a:r>
                      <a:r>
                        <a:rPr lang="fr-CA" sz="1100" spc="4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fr-CA" sz="1100" spc="2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8</a:t>
                      </a:r>
                      <a:r>
                        <a:rPr lang="fr-CA" sz="1100" spc="20" dirty="0">
                          <a:solidFill>
                            <a:srgbClr val="211D2F"/>
                          </a:solidFill>
                          <a:latin typeface="Arial"/>
                          <a:cs typeface="Arial"/>
                        </a:rPr>
                        <a:t>x2</a:t>
                      </a:r>
                      <a:r>
                        <a:rPr lang="fr-CA" sz="1100" spc="1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8</a:t>
                      </a:r>
                      <a:r>
                        <a:rPr lang="fr-CA" sz="1100" spc="25" dirty="0">
                          <a:solidFill>
                            <a:srgbClr val="211D2F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fr-CA" sz="1100" spc="5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lang="fr-CA" sz="1100" spc="-2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3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2]</a:t>
                      </a:r>
                      <a:r>
                        <a:rPr lang="fr-CA" sz="110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fr-CA" sz="1100" spc="1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POOL</a:t>
                      </a:r>
                      <a:r>
                        <a:rPr lang="fr-CA" sz="1100" spc="7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fr-CA" sz="1100" spc="280" dirty="0">
                          <a:solidFill>
                            <a:srgbClr val="493438"/>
                          </a:solidFill>
                          <a:latin typeface="Arial"/>
                          <a:cs typeface="Arial"/>
                        </a:rPr>
                        <a:t>:</a:t>
                      </a:r>
                      <a:r>
                        <a:rPr lang="fr-CA" sz="1100" spc="9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[</a:t>
                      </a:r>
                      <a:r>
                        <a:rPr lang="fr-CA" sz="1100" spc="-130" dirty="0">
                          <a:solidFill>
                            <a:srgbClr val="050833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5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lang="fr-CA" sz="1100" spc="125" dirty="0">
                          <a:solidFill>
                            <a:srgbClr val="211D2F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fr-CA" sz="1100" spc="-8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5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lang="fr-CA" sz="1100" spc="25" dirty="0">
                          <a:solidFill>
                            <a:srgbClr val="211D2F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fr-CA" sz="1100" spc="10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lang="fr-CA" sz="1100" spc="-85" dirty="0">
                          <a:solidFill>
                            <a:srgbClr val="050833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3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2]</a:t>
                      </a:r>
                      <a:r>
                        <a:rPr lang="fr-CA" sz="110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 </a:t>
                      </a:r>
                    </a:p>
                    <a:p>
                      <a:pPr marL="12700" marR="508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fr-CA" sz="1100" spc="3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CO</a:t>
                      </a:r>
                      <a:r>
                        <a:rPr lang="fr-CA" sz="1100" spc="1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lang="fr-CA" sz="1100" spc="60" dirty="0">
                          <a:solidFill>
                            <a:srgbClr val="332F49"/>
                          </a:solidFill>
                          <a:latin typeface="Arial"/>
                          <a:cs typeface="Arial"/>
                        </a:rPr>
                        <a:t>V</a:t>
                      </a:r>
                      <a:r>
                        <a:rPr lang="fr-CA" sz="1100" spc="1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3-5</a:t>
                      </a:r>
                      <a:r>
                        <a:rPr lang="fr-CA" sz="1100" spc="-2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10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fr-CA" sz="1100" spc="325" dirty="0">
                          <a:solidFill>
                            <a:srgbClr val="332F49"/>
                          </a:solidFill>
                          <a:latin typeface="Arial"/>
                          <a:cs typeface="Arial"/>
                        </a:rPr>
                        <a:t>:</a:t>
                      </a:r>
                      <a:r>
                        <a:rPr lang="fr-CA" sz="1100" spc="-15" dirty="0">
                          <a:solidFill>
                            <a:srgbClr val="050833"/>
                          </a:solidFill>
                          <a:latin typeface="Arial"/>
                          <a:cs typeface="Arial"/>
                        </a:rPr>
                        <a:t>[</a:t>
                      </a:r>
                      <a:r>
                        <a:rPr lang="fr-CA" sz="1100" spc="-13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10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lang="fr-CA" sz="1100" spc="-10" dirty="0">
                          <a:solidFill>
                            <a:srgbClr val="211D2F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fr-CA" sz="1100" spc="-190" dirty="0">
                          <a:solidFill>
                            <a:srgbClr val="211D2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fr-CA" sz="1100" spc="2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-9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lang="fr-CA" sz="1100" spc="30" dirty="0">
                          <a:solidFill>
                            <a:srgbClr val="211D2F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fr-CA" sz="1100" spc="5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lang="fr-CA" sz="1100" spc="-2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3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2]</a:t>
                      </a:r>
                      <a:r>
                        <a:rPr lang="fr-CA" sz="110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 </a:t>
                      </a:r>
                    </a:p>
                    <a:p>
                      <a:pPr marL="12700" marR="508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fr-CA" sz="1100" spc="3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CO</a:t>
                      </a:r>
                      <a:r>
                        <a:rPr lang="fr-CA" sz="1100" spc="1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lang="fr-CA" sz="1100" spc="60" dirty="0">
                          <a:solidFill>
                            <a:srgbClr val="332F49"/>
                          </a:solidFill>
                          <a:latin typeface="Arial"/>
                          <a:cs typeface="Arial"/>
                        </a:rPr>
                        <a:t>V</a:t>
                      </a:r>
                      <a:r>
                        <a:rPr lang="fr-CA" sz="1100" spc="1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3-5</a:t>
                      </a:r>
                      <a:r>
                        <a:rPr lang="fr-CA" sz="1100" spc="-2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4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2:</a:t>
                      </a:r>
                      <a:r>
                        <a:rPr lang="fr-CA" sz="1100" spc="1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fr-CA" sz="1100" spc="-15" dirty="0">
                          <a:solidFill>
                            <a:srgbClr val="050833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lang="fr-CA" sz="1100" spc="-13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10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lang="fr-CA" sz="1100" spc="-60" dirty="0">
                          <a:solidFill>
                            <a:srgbClr val="211D2F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fr-CA" sz="1100" spc="-140" dirty="0">
                          <a:solidFill>
                            <a:srgbClr val="211D2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fr-CA" sz="1100" spc="2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-9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lang="fr-CA" sz="1100" spc="30" dirty="0">
                          <a:solidFill>
                            <a:srgbClr val="211D2F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fr-CA" sz="1100" spc="5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lang="fr-CA" sz="1100" spc="-2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3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2]</a:t>
                      </a:r>
                      <a:r>
                        <a:rPr lang="fr-CA" sz="110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 </a:t>
                      </a:r>
                    </a:p>
                    <a:p>
                      <a:pPr marL="12700" marR="508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fr-CA" sz="1100" spc="3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CO</a:t>
                      </a:r>
                      <a:r>
                        <a:rPr lang="fr-CA" sz="1100" spc="1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lang="fr-CA" sz="1100" spc="60" dirty="0">
                          <a:solidFill>
                            <a:srgbClr val="332F49"/>
                          </a:solidFill>
                          <a:latin typeface="Arial"/>
                          <a:cs typeface="Arial"/>
                        </a:rPr>
                        <a:t>V</a:t>
                      </a:r>
                      <a:r>
                        <a:rPr lang="fr-CA" sz="1100" spc="1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3-5</a:t>
                      </a:r>
                      <a:r>
                        <a:rPr lang="fr-CA" sz="1100" spc="-2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10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fr-CA" sz="1100" spc="325" dirty="0">
                          <a:solidFill>
                            <a:srgbClr val="332F49"/>
                          </a:solidFill>
                          <a:latin typeface="Arial"/>
                          <a:cs typeface="Arial"/>
                        </a:rPr>
                        <a:t>:</a:t>
                      </a:r>
                      <a:r>
                        <a:rPr lang="fr-CA" sz="1100" spc="-15" dirty="0">
                          <a:solidFill>
                            <a:srgbClr val="050833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lang="fr-CA" sz="1100" spc="-13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10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lang="fr-CA" sz="1100" spc="-10" dirty="0">
                          <a:solidFill>
                            <a:srgbClr val="211D2F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fr-CA" sz="1100" spc="-190" dirty="0">
                          <a:solidFill>
                            <a:srgbClr val="211D2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fr-CA" sz="1100" spc="-13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55" dirty="0">
                          <a:solidFill>
                            <a:srgbClr val="050833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lang="fr-CA" sz="1100" spc="30" dirty="0">
                          <a:solidFill>
                            <a:srgbClr val="332F49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fr-CA" sz="1100" spc="5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lang="fr-CA" sz="1100" spc="-2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3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2]</a:t>
                      </a:r>
                      <a:r>
                        <a:rPr lang="fr-CA" sz="110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fr-CA" sz="1100" spc="1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POOL</a:t>
                      </a:r>
                      <a:r>
                        <a:rPr lang="fr-CA" sz="1100" spc="7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fr-CA" sz="1100" spc="280" dirty="0">
                          <a:solidFill>
                            <a:srgbClr val="381A23"/>
                          </a:solidFill>
                          <a:latin typeface="Arial"/>
                          <a:cs typeface="Arial"/>
                        </a:rPr>
                        <a:t>:</a:t>
                      </a:r>
                      <a:r>
                        <a:rPr lang="fr-CA" sz="1100" spc="-6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lang="fr-CA" sz="1100" spc="1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7</a:t>
                      </a:r>
                      <a:r>
                        <a:rPr lang="fr-CA" sz="1100" spc="25" dirty="0">
                          <a:solidFill>
                            <a:srgbClr val="211D2F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fr-CA" sz="1100" spc="1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7</a:t>
                      </a:r>
                      <a:r>
                        <a:rPr lang="fr-CA" sz="1100" spc="25" dirty="0">
                          <a:solidFill>
                            <a:srgbClr val="211D2F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fr-CA" sz="1100" spc="2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512]</a:t>
                      </a:r>
                      <a:endParaRPr lang="fr-CA" sz="1100" dirty="0">
                        <a:latin typeface="Arial"/>
                        <a:cs typeface="Arial"/>
                      </a:endParaRPr>
                    </a:p>
                    <a:p>
                      <a:pPr marL="127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fr-CA" sz="1100" spc="3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lang="fr-CA" sz="1100" spc="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lang="fr-CA" sz="1100" spc="325" dirty="0">
                          <a:solidFill>
                            <a:srgbClr val="332F49"/>
                          </a:solidFill>
                          <a:latin typeface="Arial"/>
                          <a:cs typeface="Arial"/>
                        </a:rPr>
                        <a:t>:</a:t>
                      </a:r>
                      <a:r>
                        <a:rPr lang="fr-CA" sz="1100" spc="-1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lang="fr-CA" sz="1100" spc="-85" dirty="0">
                          <a:solidFill>
                            <a:srgbClr val="050833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125" dirty="0">
                          <a:solidFill>
                            <a:srgbClr val="211D2F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fr-CA" sz="1100" spc="-8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30" dirty="0">
                          <a:solidFill>
                            <a:srgbClr val="211D2F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fr-CA" sz="1100" spc="3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409</a:t>
                      </a:r>
                      <a:r>
                        <a:rPr lang="fr-CA" sz="1100" spc="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lang="fr-CA" sz="1100" spc="70" dirty="0">
                          <a:solidFill>
                            <a:srgbClr val="050833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lang="fr-CA" sz="1100" dirty="0">
                        <a:latin typeface="Arial"/>
                        <a:cs typeface="Arial"/>
                      </a:endParaRPr>
                    </a:p>
                    <a:p>
                      <a:pPr marL="127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fr-CA" sz="1100" spc="3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lang="fr-CA" sz="1100" spc="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lang="fr-CA" sz="1100" spc="325" dirty="0">
                          <a:solidFill>
                            <a:srgbClr val="332F49"/>
                          </a:solidFill>
                          <a:latin typeface="Arial"/>
                          <a:cs typeface="Arial"/>
                        </a:rPr>
                        <a:t>:</a:t>
                      </a:r>
                      <a:r>
                        <a:rPr lang="fr-CA" sz="1100" spc="-1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lang="fr-CA" sz="1100" spc="-85" dirty="0">
                          <a:solidFill>
                            <a:srgbClr val="050833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40" dirty="0">
                          <a:solidFill>
                            <a:srgbClr val="211D2F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fr-CA" sz="1100" spc="-190" dirty="0">
                          <a:solidFill>
                            <a:srgbClr val="211D2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fr-CA" sz="1100" spc="-13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30" dirty="0">
                          <a:solidFill>
                            <a:srgbClr val="332F49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fr-CA" sz="1100" spc="3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409</a:t>
                      </a:r>
                      <a:r>
                        <a:rPr lang="fr-CA" sz="1100" spc="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lang="fr-CA" sz="1100" spc="140" dirty="0">
                          <a:solidFill>
                            <a:srgbClr val="050833"/>
                          </a:solidFill>
                          <a:latin typeface="Arial"/>
                          <a:cs typeface="Arial"/>
                        </a:rPr>
                        <a:t>]</a:t>
                      </a:r>
                      <a:endParaRPr lang="fr-CA" sz="1100" dirty="0">
                        <a:latin typeface="Arial"/>
                        <a:cs typeface="Arial"/>
                      </a:endParaRPr>
                    </a:p>
                    <a:p>
                      <a:pPr marL="127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fr-CA" sz="1100" spc="3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lang="fr-CA" sz="1100" spc="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lang="fr-CA" sz="1100" spc="325" dirty="0">
                          <a:solidFill>
                            <a:srgbClr val="332F49"/>
                          </a:solidFill>
                          <a:latin typeface="Arial"/>
                          <a:cs typeface="Arial"/>
                        </a:rPr>
                        <a:t>:</a:t>
                      </a:r>
                      <a:r>
                        <a:rPr lang="fr-CA" sz="1100" spc="-1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lang="fr-CA" sz="1100" spc="-40" dirty="0">
                          <a:solidFill>
                            <a:srgbClr val="050833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75" dirty="0">
                          <a:solidFill>
                            <a:srgbClr val="211D2F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fr-CA" sz="1100" spc="-80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125" dirty="0">
                          <a:solidFill>
                            <a:srgbClr val="211D2F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fr-CA" sz="1100" spc="-35" dirty="0">
                          <a:solidFill>
                            <a:srgbClr val="050833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3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00</a:t>
                      </a:r>
                      <a:r>
                        <a:rPr lang="fr-CA" sz="1100" spc="-35" dirty="0">
                          <a:solidFill>
                            <a:srgbClr val="0C0A13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lang="fr-CA" sz="1100" spc="70" dirty="0">
                          <a:solidFill>
                            <a:srgbClr val="050833"/>
                          </a:solidFill>
                          <a:latin typeface="Arial"/>
                          <a:cs typeface="Arial"/>
                        </a:rPr>
                        <a:t>)</a:t>
                      </a:r>
                      <a:r>
                        <a:rPr lang="fr-CA" sz="1100" dirty="0">
                          <a:solidFill>
                            <a:srgbClr val="050833"/>
                          </a:solidFill>
                          <a:latin typeface="Arial"/>
                          <a:cs typeface="Arial"/>
                        </a:rPr>
                        <a:t> </a:t>
                      </a:r>
                      <a:endParaRPr lang="fr-CA" sz="1100" spc="70" dirty="0">
                        <a:solidFill>
                          <a:srgbClr val="0C0A13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r>
                        <a:rPr lang="fr-CA" sz="1100" spc="-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fr-CA" sz="1100" spc="5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</a:t>
                      </a:r>
                      <a:r>
                        <a:rPr lang="fr-CA" sz="1100" spc="1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fr-CA" sz="1100" spc="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fr-CA" sz="1100" spc="2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fr-CA" sz="1100" spc="-15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</a:t>
                      </a:r>
                      <a:r>
                        <a:rPr lang="fr-CA" sz="1100" spc="-204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fr-CA" sz="1100" spc="1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3=150K 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100" spc="20" dirty="0">
                          <a:solidFill>
                            <a:srgbClr val="FF0A1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224*224*64</a:t>
                      </a:r>
                      <a:r>
                        <a:rPr lang="fr-CA" sz="1100" dirty="0">
                          <a:solidFill>
                            <a:srgbClr val="FF0A1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CA" sz="1100" spc="75" dirty="0">
                          <a:solidFill>
                            <a:srgbClr val="FF0A1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CA" sz="1100" spc="80" dirty="0">
                          <a:solidFill>
                            <a:srgbClr val="FF0A1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fr-CA" sz="1100" spc="-70" dirty="0">
                          <a:solidFill>
                            <a:srgbClr val="FF0A1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fr-CA" sz="1100" spc="70" dirty="0">
                          <a:solidFill>
                            <a:srgbClr val="FF0A1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2M</a:t>
                      </a:r>
                      <a:r>
                        <a:rPr lang="fr-CA" sz="1100" dirty="0">
                          <a:solidFill>
                            <a:srgbClr val="FF0A1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100" spc="20" dirty="0">
                          <a:solidFill>
                            <a:srgbClr val="FF0A1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224*22</a:t>
                      </a:r>
                      <a:r>
                        <a:rPr lang="fr-CA" sz="1100" spc="10" dirty="0">
                          <a:solidFill>
                            <a:srgbClr val="FF0A1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fr-CA" sz="1100" spc="15" dirty="0">
                          <a:solidFill>
                            <a:srgbClr val="FF1A3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r>
                        <a:rPr lang="fr-CA" sz="1100" spc="30" dirty="0">
                          <a:solidFill>
                            <a:srgbClr val="FF0A1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64=3</a:t>
                      </a:r>
                      <a:r>
                        <a:rPr lang="fr-CA" sz="1100" spc="-30" dirty="0">
                          <a:solidFill>
                            <a:srgbClr val="FF0A1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fr-CA" sz="1100" spc="70" dirty="0">
                          <a:solidFill>
                            <a:srgbClr val="FF0A1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2M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100" spc="5" dirty="0">
                          <a:solidFill>
                            <a:srgbClr val="FF0A1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r>
                        <a:rPr lang="fr-CA" sz="1100" spc="-110" dirty="0">
                          <a:solidFill>
                            <a:srgbClr val="FF0A1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fr-CA" sz="1100" spc="145" dirty="0">
                          <a:solidFill>
                            <a:srgbClr val="FF34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r>
                        <a:rPr lang="fr-CA" sz="1100" spc="35" dirty="0">
                          <a:solidFill>
                            <a:srgbClr val="FF0A1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r>
                        <a:rPr lang="fr-CA" sz="1100" spc="-35" dirty="0">
                          <a:solidFill>
                            <a:srgbClr val="FF0A1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fr-CA" sz="1100" spc="-170" dirty="0">
                          <a:solidFill>
                            <a:srgbClr val="FF34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</a:t>
                      </a:r>
                      <a:r>
                        <a:rPr lang="fr-CA" sz="1100" spc="-210" dirty="0">
                          <a:solidFill>
                            <a:srgbClr val="FF34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fr-CA" sz="1100" spc="25" dirty="0">
                          <a:solidFill>
                            <a:srgbClr val="FF0A1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64=80</a:t>
                      </a:r>
                      <a:r>
                        <a:rPr lang="fr-CA" sz="1100" spc="30" dirty="0">
                          <a:solidFill>
                            <a:srgbClr val="FF0A1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fr-CA" sz="1100" spc="105" dirty="0">
                          <a:solidFill>
                            <a:srgbClr val="FF0A1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 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100" spc="10" dirty="0">
                          <a:solidFill>
                            <a:srgbClr val="FF0A1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fr-CA" sz="1100" spc="55" dirty="0">
                          <a:solidFill>
                            <a:srgbClr val="FF0A1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fr-CA" sz="1100" spc="-80" dirty="0">
                          <a:solidFill>
                            <a:srgbClr val="FF0A1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fr-CA" sz="1100" spc="-5" dirty="0">
                          <a:solidFill>
                            <a:srgbClr val="FF34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r>
                        <a:rPr lang="fr-CA" sz="1100" spc="-204" dirty="0">
                          <a:solidFill>
                            <a:srgbClr val="FF34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CA" sz="1100" spc="10" dirty="0">
                          <a:solidFill>
                            <a:srgbClr val="FF0A1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fr-CA" sz="1100" spc="-85" dirty="0">
                          <a:solidFill>
                            <a:srgbClr val="FF0A1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fr-CA" sz="1100" spc="15" dirty="0">
                          <a:solidFill>
                            <a:srgbClr val="FF0A1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fr-CA" sz="1100" spc="195" dirty="0">
                          <a:solidFill>
                            <a:srgbClr val="FF34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r>
                        <a:rPr lang="fr-CA" sz="1100" spc="-85" dirty="0">
                          <a:solidFill>
                            <a:srgbClr val="FF0A1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fr-CA" sz="1100" spc="30" dirty="0">
                          <a:solidFill>
                            <a:srgbClr val="FF0A1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r>
                        <a:rPr lang="fr-CA" sz="1100" spc="65" dirty="0">
                          <a:solidFill>
                            <a:srgbClr val="FF0A1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r>
                        <a:rPr lang="fr-CA" sz="1100" spc="10" dirty="0">
                          <a:solidFill>
                            <a:srgbClr val="FF0A1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fr-CA" sz="1100" spc="-45" dirty="0">
                          <a:solidFill>
                            <a:srgbClr val="FF1A3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fr-CA" sz="1100" spc="-95" dirty="0">
                          <a:solidFill>
                            <a:srgbClr val="FF0A1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GM 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100" spc="10" dirty="0">
                          <a:solidFill>
                            <a:srgbClr val="FF0A1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fr-CA" sz="1100" spc="55" dirty="0">
                          <a:solidFill>
                            <a:srgbClr val="FF0A1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fr-CA" sz="1100" spc="-80" dirty="0">
                          <a:solidFill>
                            <a:srgbClr val="FF0A1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fr-CA" sz="1100" spc="-5" dirty="0">
                          <a:solidFill>
                            <a:srgbClr val="FF52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r>
                        <a:rPr lang="fr-CA" sz="1100" spc="-204" dirty="0">
                          <a:solidFill>
                            <a:srgbClr val="FF52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CA" sz="1100" spc="10" dirty="0">
                          <a:solidFill>
                            <a:srgbClr val="FF0A1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fr-CA" sz="1100" spc="-85" dirty="0">
                          <a:solidFill>
                            <a:srgbClr val="FF0A1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fr-CA" sz="1100" spc="15" dirty="0">
                          <a:solidFill>
                            <a:srgbClr val="FF0A1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fr-CA" sz="1100" spc="195" dirty="0">
                          <a:solidFill>
                            <a:srgbClr val="FF34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r>
                        <a:rPr lang="fr-CA" sz="1100" spc="-85" dirty="0">
                          <a:solidFill>
                            <a:srgbClr val="FF1A3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fr-CA" sz="1100" spc="30" dirty="0">
                          <a:solidFill>
                            <a:srgbClr val="FF0A1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r>
                        <a:rPr lang="fr-CA" sz="1100" spc="65" dirty="0">
                          <a:solidFill>
                            <a:srgbClr val="FF0A1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r>
                        <a:rPr lang="fr-CA" sz="1100" spc="10" dirty="0">
                          <a:solidFill>
                            <a:srgbClr val="FF0A1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fr-CA" sz="1100" spc="-45" dirty="0">
                          <a:solidFill>
                            <a:srgbClr val="FF1A3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fr-CA" sz="1100" spc="-95" dirty="0">
                          <a:solidFill>
                            <a:srgbClr val="FF0A1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GM 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100" spc="5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fr-CA" sz="1100" spc="-3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fr-CA" sz="1100" spc="6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r>
                        <a:rPr lang="fr-CA" sz="1100" spc="3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fr-CA" sz="1100" spc="-5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fr-CA" sz="1100" spc="11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r>
                        <a:rPr lang="fr-CA" sz="1100" spc="-8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fr-CA" sz="1100" spc="1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28=400K 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100" spc="5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fr-CA" sz="1100" spc="1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6*</a:t>
                      </a:r>
                      <a:r>
                        <a:rPr lang="fr-CA" sz="1100" spc="5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fr-CA" sz="1100" spc="1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fr-CA" sz="1100" spc="1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r>
                        <a:rPr lang="fr-CA" sz="1100" spc="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256=800K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100" spc="5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fr-CA" sz="1100" spc="1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6*</a:t>
                      </a:r>
                      <a:r>
                        <a:rPr lang="fr-CA" sz="1100" spc="5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fr-CA" sz="1100" spc="1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fr-CA" sz="1100" spc="1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r>
                        <a:rPr lang="fr-CA" sz="1100" spc="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256=800K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100" spc="5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fr-CA" sz="1100" spc="1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6*</a:t>
                      </a:r>
                      <a:r>
                        <a:rPr lang="fr-CA" sz="1100" spc="5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fr-CA" sz="1100" spc="1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fr-CA" sz="1100" spc="1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r>
                        <a:rPr lang="fr-CA" sz="1100" spc="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256=800K 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100" spc="4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fr-CA" sz="1100" spc="-2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fr-CA" sz="1100" spc="6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r>
                        <a:rPr lang="fr-CA" sz="1100" spc="2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fr-CA" sz="1100" spc="-4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fr-CA" sz="1100" spc="5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r>
                        <a:rPr lang="fr-CA" sz="1100" spc="1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256=200K 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100" spc="4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fr-CA" sz="1100" spc="2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fr-CA" sz="1100" spc="1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r>
                        <a:rPr lang="fr-CA" sz="1100" spc="4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fr-CA" sz="1100" spc="2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fr-CA" sz="1100" spc="1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r>
                        <a:rPr lang="fr-CA" sz="1100" spc="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fr-CA" sz="1100" spc="-2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fr-CA" sz="1100" spc="1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2=400K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100" spc="4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fr-CA" sz="1100" spc="2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fr-CA" sz="1100" spc="1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r>
                        <a:rPr lang="fr-CA" sz="1100" spc="4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fr-CA" sz="1100" spc="2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fr-CA" sz="1100" spc="1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r>
                        <a:rPr lang="fr-CA" sz="1100" spc="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fr-CA" sz="1100" spc="-2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fr-CA" sz="1100" spc="1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2=400K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100" spc="4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fr-CA" sz="1100" spc="2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fr-CA" sz="1100" spc="1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r>
                        <a:rPr lang="fr-CA" sz="1100" spc="2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fr-CA" sz="1100" spc="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fr-CA" sz="1100" spc="1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r>
                        <a:rPr lang="fr-CA" sz="1100" spc="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fr-CA" sz="1100" spc="-2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fr-CA" sz="1100" spc="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2=400K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100" spc="-8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fr-CA" sz="1100" spc="1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fr-CA" sz="1100" spc="11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r>
                        <a:rPr lang="fr-CA" sz="1100" spc="-13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fr-CA" sz="1100" spc="5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fr-CA" sz="1100" spc="1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r>
                        <a:rPr lang="fr-CA" sz="1100" spc="1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512=100K</a:t>
                      </a:r>
                      <a:endParaRPr lang="fr-CA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100" spc="-8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fr-CA" sz="1100" spc="6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fr-CA" sz="1100" spc="11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r>
                        <a:rPr lang="fr-CA" sz="1100" spc="-8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fr-CA" sz="1100" spc="6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fr-CA" sz="1100" spc="1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r>
                        <a:rPr lang="fr-CA" sz="1100" spc="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fr-CA" sz="1100" spc="-2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fr-CA" sz="1100" spc="1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2=100K</a:t>
                      </a:r>
                      <a:r>
                        <a:rPr lang="fr-CA" sz="1100" spc="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100" spc="-8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fr-CA" sz="1100" spc="6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fr-CA" sz="1100" spc="14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r>
                        <a:rPr lang="fr-CA" sz="1100" spc="-8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fr-CA" sz="1100" spc="1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fr-CA" sz="1100" spc="6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r>
                        <a:rPr lang="fr-CA" sz="1100" spc="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fr-CA" sz="1100" spc="-2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fr-CA" sz="1100" spc="1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2=100K</a:t>
                      </a:r>
                      <a:endParaRPr lang="fr-CA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100" spc="-8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fr-CA" sz="1100" spc="6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fr-CA" sz="1100" spc="11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r>
                        <a:rPr lang="fr-CA" sz="1100" spc="2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fr-CA" sz="1100" spc="-4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fr-CA" sz="1100" spc="1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r>
                        <a:rPr lang="fr-CA" sz="1100" spc="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fr-CA" sz="1100" spc="-2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fr-CA" sz="1100" spc="1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2=100K</a:t>
                      </a:r>
                      <a:endParaRPr lang="fr-CA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100" spc="5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7*</a:t>
                      </a:r>
                      <a:r>
                        <a:rPr lang="fr-CA" sz="1100" spc="1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fr-CA" sz="1100" spc="1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r>
                        <a:rPr lang="fr-CA" sz="1100" spc="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fr-CA" sz="1100" spc="-2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fr-CA" sz="1100" spc="2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2=25K</a:t>
                      </a:r>
                      <a:endParaRPr lang="fr-CA" sz="1100" spc="1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100" spc="3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4096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100" spc="1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4096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100" spc="35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  <a:r>
                        <a:rPr lang="fr-CA" sz="1100" spc="-9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fr-CA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100" spc="7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 </a:t>
                      </a:r>
                      <a:r>
                        <a:rPr lang="fr-CA" sz="1100" spc="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lang="fr-CA" sz="1100" spc="-5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lang="fr-CA" sz="1100" spc="3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ot</a:t>
                      </a:r>
                      <a:r>
                        <a:rPr lang="fr-CA" sz="1100" spc="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fr-CA" sz="1100" spc="5" dirty="0" err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coun</a:t>
                      </a:r>
                      <a:r>
                        <a:rPr lang="fr-CA" sz="1100" spc="90" dirty="0" err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lang="fr-CA" sz="1100" spc="20" dirty="0" err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lang="fr-CA" sz="1100" spc="-55" dirty="0" err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lang="fr-CA" sz="1100" spc="90" dirty="0" err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lang="fr-CA" sz="1100" spc="-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fr-CA" sz="1100" spc="80" dirty="0" err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b</a:t>
                      </a:r>
                      <a:r>
                        <a:rPr lang="fr-CA" sz="1100" spc="-65" dirty="0" err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lang="fr-CA" sz="1100" spc="20" dirty="0" err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ase</a:t>
                      </a:r>
                      <a:r>
                        <a:rPr lang="fr-CA" sz="1100" spc="25" dirty="0" err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lang="fr-CA" sz="1100" spc="6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100" spc="4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lang="fr-CA" sz="1100" spc="-4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lang="fr-CA" sz="1100" spc="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*</a:t>
                      </a:r>
                      <a:r>
                        <a:rPr lang="fr-CA" sz="1100" spc="1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lang="fr-CA" sz="1100" spc="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*</a:t>
                      </a:r>
                      <a:r>
                        <a:rPr lang="fr-CA" sz="1100" spc="3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3)</a:t>
                      </a:r>
                      <a:r>
                        <a:rPr lang="fr-CA" sz="1100" spc="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*</a:t>
                      </a:r>
                      <a:r>
                        <a:rPr lang="fr-CA" sz="1100" spc="3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64</a:t>
                      </a:r>
                      <a:r>
                        <a:rPr lang="fr-CA" sz="1100" spc="2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fr-CA" sz="1100" spc="6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=</a:t>
                      </a:r>
                      <a:r>
                        <a:rPr lang="fr-CA" sz="1100" spc="1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fr-CA" sz="1100" spc="-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-6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lang="fr-CA" sz="1100" spc="3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728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100" spc="4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lang="fr-CA" sz="1100" spc="-4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lang="fr-CA" sz="1100" spc="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*</a:t>
                      </a:r>
                      <a:r>
                        <a:rPr lang="fr-CA" sz="1100" spc="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lang="fr-CA" sz="1100" spc="1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*</a:t>
                      </a:r>
                      <a:r>
                        <a:rPr lang="fr-CA" sz="1100" spc="3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lang="fr-CA" sz="1100" spc="8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lang="fr-CA" sz="1100" spc="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)</a:t>
                      </a:r>
                      <a:r>
                        <a:rPr lang="fr-CA" sz="1100" spc="-9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*</a:t>
                      </a:r>
                      <a:r>
                        <a:rPr lang="fr-CA" sz="1100" spc="5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64</a:t>
                      </a:r>
                      <a:r>
                        <a:rPr lang="fr-CA" sz="1100" spc="1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fr-CA" sz="1100" spc="12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=</a:t>
                      </a:r>
                      <a:r>
                        <a:rPr lang="fr-CA" sz="1100" spc="-9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fr-CA" sz="1100" spc="3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lang="fr-CA" sz="1100" spc="4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lang="fr-CA" sz="1100" spc="-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lang="fr-CA" sz="1100" spc="3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864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100" spc="7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100" spc="-1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lang="fr-CA" sz="1100" spc="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lang="fr-CA" sz="1100" spc="1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*</a:t>
                      </a:r>
                      <a:r>
                        <a:rPr lang="fr-CA" sz="1100" spc="6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lang="fr-CA" sz="1100" spc="-3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*</a:t>
                      </a:r>
                      <a:r>
                        <a:rPr lang="fr-CA" sz="1100" spc="5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lang="fr-CA" sz="1100" spc="6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lang="fr-CA" sz="1100" spc="3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)</a:t>
                      </a:r>
                      <a:r>
                        <a:rPr lang="fr-CA" sz="1100" spc="2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*</a:t>
                      </a:r>
                      <a:r>
                        <a:rPr lang="fr-CA" sz="1100" spc="-3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1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fr-CA" sz="1100" spc="12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8</a:t>
                      </a:r>
                      <a:r>
                        <a:rPr lang="fr-CA" sz="1100" spc="-5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fr-CA" sz="1100" spc="12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=</a:t>
                      </a:r>
                      <a:r>
                        <a:rPr lang="fr-CA" sz="1100" spc="-14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fr-CA" sz="1100" spc="6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73</a:t>
                      </a:r>
                      <a:r>
                        <a:rPr lang="fr-CA" sz="1100" spc="-1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lang="fr-CA" sz="1100" spc="2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728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100" spc="2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(3</a:t>
                      </a:r>
                      <a:r>
                        <a:rPr lang="fr-CA" sz="1100" spc="-3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*</a:t>
                      </a:r>
                      <a:r>
                        <a:rPr lang="fr-CA" sz="1100" spc="6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3*</a:t>
                      </a:r>
                      <a:r>
                        <a:rPr lang="fr-CA" sz="1100" spc="-3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1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fr-CA" sz="1100" spc="5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8</a:t>
                      </a:r>
                      <a:r>
                        <a:rPr lang="fr-CA" sz="1100" spc="-1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)</a:t>
                      </a:r>
                      <a:r>
                        <a:rPr lang="fr-CA" sz="1100" spc="14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*</a:t>
                      </a:r>
                      <a:r>
                        <a:rPr lang="fr-CA" sz="1100" spc="-8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4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28</a:t>
                      </a:r>
                      <a:r>
                        <a:rPr lang="fr-CA" sz="1100" spc="-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fr-CA" sz="1100" spc="12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=</a:t>
                      </a:r>
                      <a:r>
                        <a:rPr lang="fr-CA" sz="11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fr-CA" sz="1100" spc="-8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47,456</a:t>
                      </a:r>
                      <a:endParaRPr lang="fr-CA" sz="11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100" spc="7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100" spc="-1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lang="fr-CA" sz="1100" spc="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lang="fr-CA" sz="1100" spc="1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*</a:t>
                      </a:r>
                      <a:r>
                        <a:rPr lang="fr-CA" sz="1100" spc="6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3*</a:t>
                      </a:r>
                      <a:r>
                        <a:rPr lang="fr-CA" sz="1100" spc="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12</a:t>
                      </a:r>
                      <a:r>
                        <a:rPr lang="fr-CA" sz="1100" spc="-6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8</a:t>
                      </a:r>
                      <a:r>
                        <a:rPr lang="fr-CA" sz="1100" spc="2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)*</a:t>
                      </a:r>
                      <a:r>
                        <a:rPr lang="fr-CA" sz="1100" spc="-3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fr-CA" sz="1100" spc="5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56</a:t>
                      </a:r>
                      <a:r>
                        <a:rPr lang="fr-CA" sz="1100" spc="-3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fr-CA" sz="1100" spc="12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=</a:t>
                      </a:r>
                      <a:r>
                        <a:rPr lang="fr-CA" sz="1100" spc="-9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fr-CA" sz="1100" spc="1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29</a:t>
                      </a:r>
                      <a:r>
                        <a:rPr lang="fr-CA" sz="1100" spc="9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lang="fr-CA" sz="1100" spc="-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lang="fr-CA" sz="1100" spc="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9</a:t>
                      </a:r>
                      <a:r>
                        <a:rPr lang="fr-CA" sz="1100" spc="-2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114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 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100" spc="-1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lang="fr-CA" sz="1100" spc="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lang="fr-CA" sz="1100" spc="1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*</a:t>
                      </a:r>
                      <a:r>
                        <a:rPr lang="fr-CA" sz="1100" spc="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lang="fr-CA" sz="1100" spc="1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*</a:t>
                      </a:r>
                      <a:r>
                        <a:rPr lang="fr-CA" sz="1100" spc="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25</a:t>
                      </a:r>
                      <a:r>
                        <a:rPr lang="fr-CA" sz="1100" spc="3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lang="fr-CA" sz="1100" spc="3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)</a:t>
                      </a:r>
                      <a:r>
                        <a:rPr lang="fr-CA" sz="1100" spc="-7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*</a:t>
                      </a:r>
                      <a:r>
                        <a:rPr lang="fr-CA" sz="1100" spc="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256</a:t>
                      </a:r>
                      <a:r>
                        <a:rPr lang="fr-CA" sz="1100" spc="-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fr-CA" sz="1100" spc="6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=</a:t>
                      </a:r>
                      <a:r>
                        <a:rPr lang="fr-CA" sz="1100" spc="-3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fr-CA" sz="1100" spc="5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lang="fr-CA" sz="1100" spc="-3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8</a:t>
                      </a:r>
                      <a:r>
                        <a:rPr lang="fr-CA" sz="1100" spc="10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9</a:t>
                      </a:r>
                      <a:r>
                        <a:rPr lang="fr-CA" sz="1100" spc="-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lang="fr-CA" sz="1100" spc="2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824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100" spc="-1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lang="fr-CA" sz="1100" spc="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lang="fr-CA" sz="1100" spc="1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*</a:t>
                      </a:r>
                      <a:r>
                        <a:rPr lang="fr-CA" sz="1100" spc="6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lang="fr-CA" sz="1100" spc="-3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*</a:t>
                      </a:r>
                      <a:r>
                        <a:rPr lang="fr-CA" sz="1100" spc="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25</a:t>
                      </a:r>
                      <a:r>
                        <a:rPr lang="fr-CA" sz="1100" spc="3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lang="fr-CA" sz="1100" spc="3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)</a:t>
                      </a:r>
                      <a:r>
                        <a:rPr lang="fr-CA" sz="1100" spc="-7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*</a:t>
                      </a:r>
                      <a:r>
                        <a:rPr lang="fr-CA" sz="1100" spc="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256</a:t>
                      </a:r>
                      <a:r>
                        <a:rPr lang="fr-CA" sz="1100" spc="-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fr-CA" sz="1100" spc="12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=</a:t>
                      </a:r>
                      <a:r>
                        <a:rPr lang="fr-CA" sz="1100" spc="-9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fr-CA" sz="1100" spc="3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58</a:t>
                      </a:r>
                      <a:r>
                        <a:rPr lang="fr-CA" sz="1100" spc="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9</a:t>
                      </a:r>
                      <a:r>
                        <a:rPr lang="fr-CA" sz="1100" spc="-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lang="fr-CA" sz="1100" spc="2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824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100" spc="-23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100" spc="-1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lang="fr-CA" sz="1100" spc="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lang="fr-CA" sz="1100" spc="1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*</a:t>
                      </a:r>
                      <a:r>
                        <a:rPr lang="fr-CA" sz="1100" spc="6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lang="fr-CA" sz="1100" spc="-3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*</a:t>
                      </a:r>
                      <a:r>
                        <a:rPr lang="fr-CA" sz="1100" spc="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25</a:t>
                      </a:r>
                      <a:r>
                        <a:rPr lang="fr-CA" sz="1100" spc="3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lang="fr-CA" sz="1100" spc="3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)</a:t>
                      </a:r>
                      <a:r>
                        <a:rPr lang="fr-CA" sz="1100" spc="-2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*</a:t>
                      </a:r>
                      <a:r>
                        <a:rPr lang="fr-CA" sz="1100" spc="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lang="fr-CA" sz="1100" spc="-2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114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fr-CA" sz="1100" spc="-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fr-CA" sz="1100" spc="6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=</a:t>
                      </a:r>
                      <a:r>
                        <a:rPr lang="fr-CA" sz="1100" spc="1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fr-CA" sz="1100" spc="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4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lang="fr-CA" sz="1100" spc="-8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8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7</a:t>
                      </a:r>
                      <a:r>
                        <a:rPr lang="fr-CA" sz="1100" spc="3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9</a:t>
                      </a:r>
                      <a:r>
                        <a:rPr lang="fr-CA" sz="1100" spc="-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lang="fr-CA" sz="1100" spc="-3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lang="fr-CA" sz="1100" spc="6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48</a:t>
                      </a:r>
                      <a:endParaRPr lang="fr-CA" sz="11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100" spc="2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(3</a:t>
                      </a:r>
                      <a:r>
                        <a:rPr lang="fr-CA" sz="1100" spc="-3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*</a:t>
                      </a:r>
                      <a:r>
                        <a:rPr lang="fr-CA" sz="1100" spc="6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lang="fr-CA" sz="1100" spc="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*</a:t>
                      </a:r>
                      <a:r>
                        <a:rPr lang="fr-CA" sz="1100" spc="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lang="fr-CA" sz="1100" spc="-2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2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2)*5</a:t>
                      </a:r>
                      <a:r>
                        <a:rPr lang="fr-CA" sz="1100" spc="1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114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fr-CA" sz="1100" spc="-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fr-CA" sz="1100" spc="6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=</a:t>
                      </a:r>
                      <a:r>
                        <a:rPr lang="fr-CA" sz="1100" spc="-3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fr-CA" sz="1100" spc="5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fr-CA" sz="1100" spc="-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lang="fr-CA" sz="1100" spc="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lang="fr-CA" sz="1100" spc="5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lang="fr-CA" sz="1100" spc="6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9</a:t>
                      </a:r>
                      <a:r>
                        <a:rPr lang="fr-CA" sz="1100" spc="-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lang="fr-CA" sz="1100" spc="3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296</a:t>
                      </a:r>
                      <a:endParaRPr lang="fr-CA" sz="11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100" spc="-1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lang="fr-CA" sz="1100" spc="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lang="fr-CA" sz="1100" spc="1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*</a:t>
                      </a:r>
                      <a:r>
                        <a:rPr lang="fr-CA" sz="1100" spc="6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lang="fr-CA" sz="1100" spc="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*</a:t>
                      </a:r>
                      <a:r>
                        <a:rPr lang="fr-CA" sz="1100" spc="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lang="fr-CA" sz="1100" spc="-2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3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fr-CA" sz="1100" spc="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)</a:t>
                      </a:r>
                      <a:r>
                        <a:rPr lang="fr-CA" sz="1100" spc="1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*</a:t>
                      </a:r>
                      <a:r>
                        <a:rPr lang="fr-CA" sz="1100" spc="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lang="fr-CA" sz="1100" spc="-2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114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fr-CA" sz="1100" spc="-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fr-CA" sz="1100" spc="12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=</a:t>
                      </a:r>
                      <a:r>
                        <a:rPr lang="fr-CA" sz="1100" spc="-9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fr-CA" sz="1100" spc="5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fr-CA" sz="1100" spc="-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lang="fr-CA" sz="1100" spc="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lang="fr-CA" sz="1100" spc="8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lang="fr-CA" sz="1100" spc="3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9</a:t>
                      </a:r>
                      <a:r>
                        <a:rPr lang="fr-CA" sz="1100" spc="-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lang="fr-CA" sz="1100" spc="3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296</a:t>
                      </a:r>
                      <a:endParaRPr lang="fr-CA" sz="11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100" spc="-23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100" spc="-1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lang="fr-CA" sz="1100" spc="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lang="fr-CA" sz="1100" spc="1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*</a:t>
                      </a:r>
                      <a:r>
                        <a:rPr lang="fr-CA" sz="1100" spc="6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lang="fr-CA" sz="1100" spc="-3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*</a:t>
                      </a:r>
                      <a:r>
                        <a:rPr lang="fr-CA" sz="1100" spc="8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lang="fr-CA" sz="1100" spc="-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6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fr-CA" sz="1100" spc="3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)</a:t>
                      </a:r>
                      <a:r>
                        <a:rPr lang="fr-CA" sz="1100" spc="-2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*</a:t>
                      </a:r>
                      <a:r>
                        <a:rPr lang="fr-CA" sz="1100" spc="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lang="fr-CA" sz="1100" spc="-2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114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fr-CA" sz="1100" spc="-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fr-CA" sz="1100" spc="12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=</a:t>
                      </a:r>
                      <a:r>
                        <a:rPr lang="fr-CA" sz="1100" spc="-9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fr-CA" sz="1100" spc="5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fr-CA" sz="1100" spc="-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lang="fr-CA" sz="1100" spc="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lang="fr-CA" sz="1100" spc="8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lang="fr-CA" sz="1100" spc="3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9</a:t>
                      </a:r>
                      <a:r>
                        <a:rPr lang="fr-CA" sz="1100" spc="-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lang="fr-CA" sz="1100" spc="3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296</a:t>
                      </a:r>
                      <a:endParaRPr lang="fr-CA" sz="11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100" spc="-1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lang="fr-CA" sz="1100" spc="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lang="fr-CA" sz="1100" spc="1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*</a:t>
                      </a:r>
                      <a:r>
                        <a:rPr lang="fr-CA" sz="1100" spc="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lang="fr-CA" sz="1100" spc="6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*</a:t>
                      </a:r>
                      <a:r>
                        <a:rPr lang="fr-CA" sz="1100" spc="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lang="fr-CA" sz="1100" spc="-2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2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2)*5</a:t>
                      </a:r>
                      <a:r>
                        <a:rPr lang="fr-CA" sz="1100" spc="1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114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fr-CA" sz="1100" spc="-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fr-CA" sz="1100" spc="6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=</a:t>
                      </a:r>
                      <a:r>
                        <a:rPr lang="fr-CA" sz="1100" spc="-3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fr-CA" sz="1100" spc="5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fr-CA" sz="1100" spc="-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lang="fr-CA" sz="1100" spc="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lang="fr-CA" sz="1100" spc="8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lang="fr-CA" sz="1100" spc="3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9</a:t>
                      </a:r>
                      <a:r>
                        <a:rPr lang="fr-CA" sz="1100" spc="-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lang="fr-CA" sz="1100" spc="3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296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100" spc="-1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lang="fr-CA" sz="1100" spc="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lang="fr-CA" sz="1100" spc="1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*</a:t>
                      </a:r>
                      <a:r>
                        <a:rPr lang="fr-CA" sz="1100" spc="6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lang="fr-CA" sz="1100" spc="-3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*</a:t>
                      </a:r>
                      <a:r>
                        <a:rPr lang="fr-CA" sz="1100" spc="8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lang="fr-CA" sz="1100" spc="-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6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fr-CA" sz="1100" spc="3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)</a:t>
                      </a:r>
                      <a:r>
                        <a:rPr lang="fr-CA" sz="1100" spc="-2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*</a:t>
                      </a:r>
                      <a:r>
                        <a:rPr lang="fr-CA" sz="1100" spc="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lang="fr-CA" sz="1100" spc="-2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114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fr-CA" sz="1100" spc="-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fr-CA" sz="1100" spc="6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=</a:t>
                      </a:r>
                      <a:r>
                        <a:rPr lang="fr-CA" sz="1100" spc="-3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fr-CA" sz="1100" spc="5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fr-CA" sz="1100" spc="-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lang="fr-CA" sz="1100" spc="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lang="fr-CA" sz="1100" spc="5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lang="fr-CA" sz="1100" spc="6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9</a:t>
                      </a:r>
                      <a:r>
                        <a:rPr lang="fr-CA" sz="1100" spc="-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lang="fr-CA" sz="1100" spc="3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296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100" spc="-23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</a:t>
                      </a:r>
                      <a:endParaRPr lang="fr-CA" sz="1100" spc="5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100" spc="40" dirty="0">
                          <a:solidFill>
                            <a:srgbClr val="0A0AFD"/>
                          </a:solidFill>
                          <a:latin typeface="Arial"/>
                          <a:cs typeface="Arial"/>
                        </a:rPr>
                        <a:t>7*</a:t>
                      </a:r>
                      <a:r>
                        <a:rPr lang="fr-CA" sz="1100" spc="5" dirty="0">
                          <a:solidFill>
                            <a:srgbClr val="0A0AFD"/>
                          </a:solidFill>
                          <a:latin typeface="Arial"/>
                          <a:cs typeface="Arial"/>
                        </a:rPr>
                        <a:t>7</a:t>
                      </a:r>
                      <a:r>
                        <a:rPr lang="fr-CA" sz="1100" spc="-35" dirty="0">
                          <a:solidFill>
                            <a:srgbClr val="3F3DFF"/>
                          </a:solidFill>
                          <a:latin typeface="Arial"/>
                          <a:cs typeface="Arial"/>
                        </a:rPr>
                        <a:t>*</a:t>
                      </a:r>
                      <a:r>
                        <a:rPr lang="fr-CA" sz="1100" spc="80" dirty="0">
                          <a:solidFill>
                            <a:srgbClr val="0A0AFD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lang="fr-CA" sz="1100" spc="-10" dirty="0">
                          <a:solidFill>
                            <a:srgbClr val="0A0AFD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20" dirty="0">
                          <a:solidFill>
                            <a:srgbClr val="0A0AFD"/>
                          </a:solidFill>
                          <a:latin typeface="Arial"/>
                          <a:cs typeface="Arial"/>
                        </a:rPr>
                        <a:t>2*4096</a:t>
                      </a:r>
                      <a:r>
                        <a:rPr lang="fr-CA" sz="1100" spc="50" dirty="0">
                          <a:solidFill>
                            <a:srgbClr val="0A0AF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fr-CA" sz="1100" spc="120" dirty="0">
                          <a:solidFill>
                            <a:srgbClr val="0A0AFD"/>
                          </a:solidFill>
                          <a:latin typeface="Arial"/>
                          <a:cs typeface="Arial"/>
                        </a:rPr>
                        <a:t>=</a:t>
                      </a:r>
                      <a:r>
                        <a:rPr lang="fr-CA" sz="1100" spc="-45" dirty="0">
                          <a:solidFill>
                            <a:srgbClr val="0A0AF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fr-CA" sz="1100" spc="-35" dirty="0">
                          <a:solidFill>
                            <a:srgbClr val="0A0AFD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60" dirty="0">
                          <a:solidFill>
                            <a:srgbClr val="0A0AFD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lang="fr-CA" sz="1100" spc="40" dirty="0">
                          <a:solidFill>
                            <a:srgbClr val="0A0AFD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fr-CA" sz="1100" spc="-60" dirty="0">
                          <a:solidFill>
                            <a:srgbClr val="2D2BFF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lang="fr-CA" sz="1100" spc="10" dirty="0">
                          <a:solidFill>
                            <a:srgbClr val="0A0AFD"/>
                          </a:solidFill>
                          <a:latin typeface="Arial"/>
                          <a:cs typeface="Arial"/>
                        </a:rPr>
                        <a:t>7</a:t>
                      </a:r>
                      <a:r>
                        <a:rPr lang="fr-CA" sz="1100" spc="55" dirty="0">
                          <a:solidFill>
                            <a:srgbClr val="0A0AFD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lang="fr-CA" sz="1100" spc="50" dirty="0">
                          <a:solidFill>
                            <a:srgbClr val="0A0AFD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lang="fr-CA" sz="1100" spc="-60" dirty="0">
                          <a:solidFill>
                            <a:srgbClr val="3F3DFF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lang="fr-CA" sz="1100" spc="25" dirty="0">
                          <a:solidFill>
                            <a:srgbClr val="0A0AFD"/>
                          </a:solidFill>
                          <a:latin typeface="Arial"/>
                          <a:cs typeface="Arial"/>
                        </a:rPr>
                        <a:t>448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100" spc="30" dirty="0">
                          <a:solidFill>
                            <a:srgbClr val="0A0AFD"/>
                          </a:solidFill>
                          <a:latin typeface="Arial"/>
                          <a:cs typeface="Arial"/>
                        </a:rPr>
                        <a:t>409</a:t>
                      </a:r>
                      <a:r>
                        <a:rPr lang="fr-CA" sz="1100" spc="55" dirty="0">
                          <a:solidFill>
                            <a:srgbClr val="0A0AFD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lang="fr-CA" sz="1100" spc="-75" dirty="0">
                          <a:solidFill>
                            <a:srgbClr val="3F3DFF"/>
                          </a:solidFill>
                          <a:latin typeface="Arial"/>
                          <a:cs typeface="Arial"/>
                        </a:rPr>
                        <a:t>*</a:t>
                      </a:r>
                      <a:r>
                        <a:rPr lang="fr-CA" sz="1100" spc="30" dirty="0">
                          <a:solidFill>
                            <a:srgbClr val="0A0AFD"/>
                          </a:solidFill>
                          <a:latin typeface="Arial"/>
                          <a:cs typeface="Arial"/>
                        </a:rPr>
                        <a:t>4096</a:t>
                      </a:r>
                      <a:r>
                        <a:rPr lang="fr-CA" sz="1100" spc="80" dirty="0">
                          <a:solidFill>
                            <a:srgbClr val="0A0AF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fr-CA" sz="1100" spc="60" dirty="0">
                          <a:solidFill>
                            <a:srgbClr val="0A0AFD"/>
                          </a:solidFill>
                          <a:latin typeface="Arial"/>
                          <a:cs typeface="Arial"/>
                        </a:rPr>
                        <a:t>= </a:t>
                      </a:r>
                      <a:r>
                        <a:rPr lang="fr-CA" sz="1100" spc="25" dirty="0">
                          <a:solidFill>
                            <a:srgbClr val="0A0AFD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fr-CA" sz="1100" spc="-45" dirty="0">
                          <a:solidFill>
                            <a:srgbClr val="0A0AFD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lang="fr-CA" sz="1100" spc="-50" dirty="0">
                          <a:solidFill>
                            <a:srgbClr val="3F3DFF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lang="fr-CA" sz="1100" spc="55" dirty="0">
                          <a:solidFill>
                            <a:srgbClr val="0A0AFD"/>
                          </a:solidFill>
                          <a:latin typeface="Arial"/>
                          <a:cs typeface="Arial"/>
                        </a:rPr>
                        <a:t>77</a:t>
                      </a:r>
                      <a:r>
                        <a:rPr lang="fr-CA" sz="1100" spc="20" dirty="0">
                          <a:solidFill>
                            <a:srgbClr val="0A0AFD"/>
                          </a:solidFill>
                          <a:latin typeface="Arial"/>
                          <a:cs typeface="Arial"/>
                        </a:rPr>
                        <a:t>7</a:t>
                      </a:r>
                      <a:r>
                        <a:rPr lang="fr-CA" sz="1100" spc="-50" dirty="0">
                          <a:solidFill>
                            <a:srgbClr val="3F3DFF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lang="fr-CA" sz="1100" spc="30" dirty="0">
                          <a:solidFill>
                            <a:srgbClr val="0A0AFD"/>
                          </a:solidFill>
                          <a:latin typeface="Arial"/>
                          <a:cs typeface="Arial"/>
                        </a:rPr>
                        <a:t>216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100" spc="60" dirty="0">
                          <a:solidFill>
                            <a:srgbClr val="0A0AFD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lang="fr-CA" sz="1100" spc="5" dirty="0">
                          <a:solidFill>
                            <a:srgbClr val="0A0AFD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lang="fr-CA" sz="1100" spc="55" dirty="0">
                          <a:solidFill>
                            <a:srgbClr val="0A0AFD"/>
                          </a:solidFill>
                          <a:latin typeface="Arial"/>
                          <a:cs typeface="Arial"/>
                        </a:rPr>
                        <a:t>9</a:t>
                      </a:r>
                      <a:r>
                        <a:rPr lang="fr-CA" sz="1100" spc="15" dirty="0">
                          <a:solidFill>
                            <a:srgbClr val="0A0AFD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lang="fr-CA" sz="1100" spc="110" dirty="0">
                          <a:solidFill>
                            <a:srgbClr val="2D2BFF"/>
                          </a:solidFill>
                          <a:latin typeface="Arial"/>
                          <a:cs typeface="Arial"/>
                        </a:rPr>
                        <a:t>*</a:t>
                      </a:r>
                      <a:r>
                        <a:rPr lang="fr-CA" sz="1100" spc="35" dirty="0">
                          <a:solidFill>
                            <a:srgbClr val="0A0AFD"/>
                          </a:solidFill>
                          <a:latin typeface="Arial"/>
                          <a:cs typeface="Arial"/>
                        </a:rPr>
                        <a:t>1000</a:t>
                      </a:r>
                      <a:r>
                        <a:rPr lang="fr-CA" sz="1100" spc="-90" dirty="0">
                          <a:solidFill>
                            <a:srgbClr val="0A0AF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fr-CA" sz="1100" spc="120" dirty="0">
                          <a:solidFill>
                            <a:srgbClr val="0A0AFD"/>
                          </a:solidFill>
                          <a:latin typeface="Arial"/>
                          <a:cs typeface="Arial"/>
                        </a:rPr>
                        <a:t>=</a:t>
                      </a:r>
                      <a:r>
                        <a:rPr lang="fr-CA" sz="1100" spc="-140" dirty="0">
                          <a:solidFill>
                            <a:srgbClr val="0A0AF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fr-CA" sz="1100" spc="105" dirty="0">
                          <a:solidFill>
                            <a:srgbClr val="0A0AFD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lang="fr-CA" sz="1100" spc="-50" dirty="0">
                          <a:solidFill>
                            <a:srgbClr val="3F3DFF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lang="fr-CA" sz="1100" spc="35" dirty="0">
                          <a:solidFill>
                            <a:srgbClr val="0A0AFD"/>
                          </a:solidFill>
                          <a:latin typeface="Arial"/>
                          <a:cs typeface="Arial"/>
                        </a:rPr>
                        <a:t>09</a:t>
                      </a:r>
                      <a:r>
                        <a:rPr lang="fr-CA" sz="1100" spc="50" dirty="0">
                          <a:solidFill>
                            <a:srgbClr val="0A0AFD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lang="fr-CA" sz="1100" spc="-50" dirty="0">
                          <a:solidFill>
                            <a:srgbClr val="3F3DFF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lang="fr-CA" sz="1100" spc="10" dirty="0">
                          <a:solidFill>
                            <a:srgbClr val="0A0AFD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lang="fr-CA" sz="1100" spc="55" dirty="0">
                          <a:solidFill>
                            <a:srgbClr val="0A0AFD"/>
                          </a:solidFill>
                          <a:latin typeface="Arial"/>
                          <a:cs typeface="Arial"/>
                        </a:rPr>
                        <a:t>00</a:t>
                      </a:r>
                      <a:r>
                        <a:rPr lang="fr-CA" sz="1100" dirty="0">
                          <a:solidFill>
                            <a:srgbClr val="FF0A13"/>
                          </a:solidFill>
                          <a:latin typeface="Arial"/>
                          <a:cs typeface="Arial"/>
                        </a:rPr>
                        <a:t>	</a:t>
                      </a:r>
                      <a:endParaRPr lang="fr-CA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3043367"/>
                  </a:ext>
                </a:extLst>
              </a:tr>
            </a:tbl>
          </a:graphicData>
        </a:graphic>
      </p:graphicFrame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D34D80EC-CFB2-55F4-4923-CAA9A266DFC1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 flipH="1">
            <a:off x="9036695" y="2174032"/>
            <a:ext cx="31257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96028F25-AFCC-021C-068F-839B49A6C856}"/>
              </a:ext>
            </a:extLst>
          </p:cNvPr>
          <p:cNvCxnSpPr>
            <a:cxnSpLocks/>
          </p:cNvCxnSpPr>
          <p:nvPr>
            <p:custDataLst>
              <p:tags r:id="rId8"/>
            </p:custDataLst>
          </p:nvPr>
        </p:nvCxnSpPr>
        <p:spPr>
          <a:xfrm flipH="1">
            <a:off x="9036695" y="5365101"/>
            <a:ext cx="31257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object 18">
            <a:extLst>
              <a:ext uri="{FF2B5EF4-FFF2-40B4-BE49-F238E27FC236}">
                <a16:creationId xmlns:a16="http://schemas.microsoft.com/office/drawing/2014/main" id="{ED841F59-FFD9-22B5-AB5D-56CEB9E4E53F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9423915" y="4954732"/>
            <a:ext cx="2345376" cy="8207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590"/>
              </a:lnSpc>
            </a:pPr>
            <a:r>
              <a:rPr lang="fr-CA" sz="1400" spc="20" dirty="0">
                <a:solidFill>
                  <a:srgbClr val="0A0AFD"/>
                </a:solidFill>
                <a:latin typeface="Arial"/>
                <a:cs typeface="Arial"/>
              </a:rPr>
              <a:t>Le gros des paramètres entraînables est pris par les dernières couches totalement connectées.</a:t>
            </a:r>
            <a:endParaRPr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37382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C6940-3857-CD5B-653A-4E655232B03C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3400" spc="30" dirty="0">
                <a:solidFill>
                  <a:srgbClr val="00B050"/>
                </a:solidFill>
                <a:latin typeface="Arial"/>
                <a:ea typeface="+mn-ea"/>
                <a:cs typeface="Arial"/>
              </a:rPr>
              <a:t>Une </a:t>
            </a:r>
            <a:r>
              <a:rPr lang="en-US" sz="3400" spc="30" dirty="0" err="1">
                <a:solidFill>
                  <a:srgbClr val="00B050"/>
                </a:solidFill>
                <a:latin typeface="Arial"/>
                <a:ea typeface="+mn-ea"/>
                <a:cs typeface="Arial"/>
              </a:rPr>
              <a:t>comparaison</a:t>
            </a:r>
            <a:r>
              <a:rPr lang="en-US" sz="3400" spc="30" dirty="0">
                <a:solidFill>
                  <a:srgbClr val="00B050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3400" spc="30" dirty="0" err="1">
                <a:solidFill>
                  <a:srgbClr val="00B050"/>
                </a:solidFill>
                <a:latin typeface="Arial"/>
                <a:ea typeface="+mn-ea"/>
                <a:cs typeface="Arial"/>
              </a:rPr>
              <a:t>rapide</a:t>
            </a:r>
            <a:endParaRPr lang="en-CA" sz="3400" spc="30" dirty="0">
              <a:solidFill>
                <a:srgbClr val="00B050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7D1058C-E8E6-3109-C320-50E7328107D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63668"/>
            <a:ext cx="9814865" cy="202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8239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contenu 2"/>
          <p:cNvSpPr>
            <a:spLocks noGrp="1"/>
          </p:cNvSpPr>
          <p:nvPr>
            <p:ph idx="4294967295"/>
            <p:custDataLst>
              <p:tags r:id="rId1"/>
            </p:custDataLst>
          </p:nvPr>
        </p:nvSpPr>
        <p:spPr>
          <a:xfrm>
            <a:off x="890463" y="1907100"/>
            <a:ext cx="8221209" cy="2582405"/>
          </a:xfrm>
        </p:spPr>
        <p:txBody>
          <a:bodyPr>
            <a:normAutofit/>
          </a:bodyPr>
          <a:lstStyle/>
          <a:p>
            <a:pPr marL="269875" indent="-269875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Wingdings" panose="05000000000000000000" pitchFamily="2" charset="2"/>
              <a:buChar char="§"/>
              <a:tabLst>
                <a:tab pos="4211638" algn="l"/>
              </a:tabLst>
            </a:pPr>
            <a:r>
              <a:rPr lang="fr-CA" sz="2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Faite par les couches de convolution, avec les masques déterminés automatiquement lors de l’entraînement
Différents masques capturent différentes caractéristiques</a:t>
            </a:r>
            <a:endParaRPr lang="fr-CA" sz="2700" kern="1200" dirty="0">
              <a:latin typeface="Calibri"/>
              <a:cs typeface="Calibri"/>
            </a:endParaRPr>
          </a:p>
          <a:p>
            <a:pPr>
              <a:spcBef>
                <a:spcPct val="0"/>
              </a:spcBef>
              <a:buSzPct val="100000"/>
              <a:buFont typeface="Wingdings" panose="05000000000000000000" pitchFamily="2" charset="2"/>
              <a:buChar char="§"/>
            </a:pPr>
            <a:endParaRPr lang="fr-CA" sz="2700" kern="1200" dirty="0">
              <a:latin typeface="Calibri"/>
              <a:cs typeface="Calibri"/>
            </a:endParaRPr>
          </a:p>
          <a:p>
            <a:pPr>
              <a:spcBef>
                <a:spcPct val="0"/>
              </a:spcBef>
              <a:buSzPct val="100000"/>
              <a:buFont typeface="Wingdings" panose="05000000000000000000" pitchFamily="2" charset="2"/>
              <a:buChar char="§"/>
            </a:pPr>
            <a:endParaRPr lang="fr-CA" sz="2700" kern="1200" dirty="0">
              <a:latin typeface="Calibri"/>
              <a:cs typeface="Calibri"/>
            </a:endParaRPr>
          </a:p>
          <a:p>
            <a:pPr>
              <a:spcBef>
                <a:spcPct val="0"/>
              </a:spcBef>
              <a:buSzPct val="100000"/>
              <a:buFont typeface="Wingdings" panose="05000000000000000000" pitchFamily="2" charset="2"/>
              <a:buChar char="§"/>
            </a:pPr>
            <a:endParaRPr lang="fr-CA" sz="2700" kern="1200" dirty="0">
              <a:latin typeface="Calibri"/>
              <a:cs typeface="Calibri"/>
            </a:endParaRPr>
          </a:p>
          <a:p>
            <a:pPr>
              <a:spcBef>
                <a:spcPct val="0"/>
              </a:spcBef>
              <a:buSzPct val="100000"/>
              <a:buFont typeface="Wingdings" panose="05000000000000000000" pitchFamily="2" charset="2"/>
              <a:buChar char="§"/>
            </a:pPr>
            <a:endParaRPr lang="fr-CA" sz="2700" kern="1200" dirty="0">
              <a:latin typeface="Calibri"/>
              <a:cs typeface="Calibri"/>
            </a:endParaRPr>
          </a:p>
          <a:p>
            <a:pPr marL="114300" indent="-457200">
              <a:spcBef>
                <a:spcPct val="0"/>
              </a:spcBef>
              <a:buSzPct val="100000"/>
              <a:buFont typeface="Wingdings" panose="05000000000000000000" pitchFamily="2" charset="2"/>
              <a:buChar char="§"/>
            </a:pPr>
            <a:endParaRPr lang="fr-CA" sz="2700" kern="1200" dirty="0">
              <a:latin typeface="Calibri"/>
              <a:cs typeface="Calibri"/>
            </a:endParaRPr>
          </a:p>
        </p:txBody>
      </p:sp>
      <p:sp>
        <p:nvSpPr>
          <p:cNvPr id="13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90463" y="699464"/>
            <a:ext cx="11030249" cy="1207636"/>
          </a:xfrm>
        </p:spPr>
        <p:txBody>
          <a:bodyPr>
            <a:normAutofit/>
          </a:bodyPr>
          <a:lstStyle/>
          <a:p>
            <a:pPr algn="l"/>
            <a:r>
              <a:rPr lang="fr-CA" sz="3600" dirty="0">
                <a:solidFill>
                  <a:srgbClr val="00B050"/>
                </a:solidFill>
              </a:rPr>
              <a:t>Clé du succès: une question d’extraction de traits…</a:t>
            </a:r>
          </a:p>
        </p:txBody>
      </p:sp>
      <p:pic>
        <p:nvPicPr>
          <p:cNvPr id="14" name="Picture 4" descr="Screen Shot 2016-08-05 at 11.03.00 PM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069" y="1656452"/>
            <a:ext cx="2818070" cy="463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6A8BF4FB-01EF-41D3-855E-033C68710B7F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9" t="25640" r="4401" b="28718"/>
          <a:stretch/>
        </p:blipFill>
        <p:spPr bwMode="auto">
          <a:xfrm>
            <a:off x="1341164" y="3567836"/>
            <a:ext cx="6813553" cy="255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97152F5-CB49-4FB6-9680-CCC9664D1884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040067" y="6082243"/>
            <a:ext cx="15025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/>
              </a:rPr>
              <a:t>Image: slideteam.net</a:t>
            </a:r>
            <a:endParaRPr kumimoji="0" lang="fr-CA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134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823448" y="2345307"/>
            <a:ext cx="2584811" cy="25060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286196" y="2364496"/>
            <a:ext cx="2570473" cy="24921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pPr algn="l"/>
            <a:r>
              <a:rPr lang="fr-CA" sz="3600" dirty="0">
                <a:solidFill>
                  <a:srgbClr val="00B050"/>
                </a:solidFill>
              </a:rPr>
              <a:t>Quand est-ce </a:t>
            </a:r>
            <a:r>
              <a:rPr lang="fr-CA" sz="3600" i="1" dirty="0">
                <a:solidFill>
                  <a:srgbClr val="00B050"/>
                </a:solidFill>
              </a:rPr>
              <a:t>x</a:t>
            </a:r>
            <a:r>
              <a:rPr lang="fr-CA" sz="3600" dirty="0">
                <a:solidFill>
                  <a:srgbClr val="00B050"/>
                </a:solidFill>
              </a:rPr>
              <a:t> n’est plus </a:t>
            </a:r>
            <a:r>
              <a:rPr lang="fr-CA" sz="3600" i="1" dirty="0">
                <a:solidFill>
                  <a:srgbClr val="00B050"/>
                </a:solidFill>
              </a:rPr>
              <a:t>x</a:t>
            </a:r>
          </a:p>
        </p:txBody>
      </p:sp>
      <p:sp>
        <p:nvSpPr>
          <p:cNvPr id="6" name="TextBox 5"/>
          <p:cNvSpPr txBox="1"/>
          <p:nvPr>
            <p:custDataLst>
              <p:tags r:id="rId4"/>
            </p:custDataLst>
          </p:nvPr>
        </p:nvSpPr>
        <p:spPr>
          <a:xfrm>
            <a:off x="4941252" y="2037409"/>
            <a:ext cx="1797613" cy="3139966"/>
          </a:xfrm>
          <a:prstGeom prst="rect">
            <a:avLst/>
          </a:prstGeom>
          <a:noFill/>
        </p:spPr>
        <p:txBody>
          <a:bodyPr wrap="none" lIns="134464" tIns="107571" rIns="134464" bIns="107571" rtlCol="0">
            <a:spAutoFit/>
          </a:bodyPr>
          <a:lstStyle/>
          <a:p>
            <a:pPr>
              <a:lnSpc>
                <a:spcPct val="90000"/>
              </a:lnSpc>
              <a:spcAft>
                <a:spcPts val="441"/>
              </a:spcAft>
            </a:pPr>
            <a:r>
              <a:rPr lang="fr-CA" sz="21103" dirty="0">
                <a:solidFill>
                  <a:srgbClr val="002060"/>
                </a:solidFill>
              </a:rPr>
              <a:t>=</a:t>
            </a:r>
          </a:p>
        </p:txBody>
      </p:sp>
      <p:sp>
        <p:nvSpPr>
          <p:cNvPr id="7" name="TextBox 6"/>
          <p:cNvSpPr txBox="1"/>
          <p:nvPr>
            <p:custDataLst>
              <p:tags r:id="rId5"/>
            </p:custDataLst>
          </p:nvPr>
        </p:nvSpPr>
        <p:spPr>
          <a:xfrm>
            <a:off x="5355063" y="1691383"/>
            <a:ext cx="965655" cy="1906936"/>
          </a:xfrm>
          <a:prstGeom prst="rect">
            <a:avLst/>
          </a:prstGeom>
          <a:noFill/>
        </p:spPr>
        <p:txBody>
          <a:bodyPr wrap="none" lIns="134464" tIns="107571" rIns="134464" bIns="107571" rtlCol="0">
            <a:spAutoFit/>
          </a:bodyPr>
          <a:lstStyle/>
          <a:p>
            <a:pPr>
              <a:lnSpc>
                <a:spcPct val="90000"/>
              </a:lnSpc>
              <a:spcAft>
                <a:spcPts val="441"/>
              </a:spcAft>
            </a:pPr>
            <a:r>
              <a:rPr lang="fr-CA" sz="12200" dirty="0">
                <a:solidFill>
                  <a:srgbClr val="00206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9023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B0EF1-20A4-4259-8925-CDDDB1C64021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marL="11206" algn="l">
              <a:tabLst>
                <a:tab pos="2234012" algn="l"/>
                <a:tab pos="4341390" algn="l"/>
              </a:tabLst>
            </a:pPr>
            <a:r>
              <a:rPr lang="fr-CA" sz="3600" noProof="0" dirty="0">
                <a:solidFill>
                  <a:srgbClr val="00B050"/>
                </a:solidFill>
              </a:rPr>
              <a:t>D’algorithme d’apprentissage…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8AE06E6-38D5-44E0-8FD7-4EEF14F04B5E}"/>
                  </a:ext>
                </a:extLst>
              </p:cNvPr>
              <p:cNvSpPr>
                <a:spLocks noGrp="1"/>
              </p:cNvSpPr>
              <p:nvPr>
                <p:ph idx="1"/>
                <p:custDataLst>
                  <p:tags r:id="rId2"/>
                </p:custDataLst>
              </p:nvPr>
            </p:nvSpPr>
            <p:spPr>
              <a:xfrm>
                <a:off x="839416" y="1963013"/>
                <a:ext cx="10972800" cy="4351338"/>
              </a:xfrm>
            </p:spPr>
            <p:txBody>
              <a:bodyPr/>
              <a:lstStyle/>
              <a:p>
                <a:pPr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  <a:tabLst>
                    <a:tab pos="413384" algn="l"/>
                    <a:tab pos="4097020" algn="l"/>
                  </a:tabLst>
                </a:pPr>
                <a:r>
                  <a:rPr lang="fr-CA" sz="2700" noProof="0" dirty="0">
                    <a:solidFill>
                      <a:prstClr val="black"/>
                    </a:solidFill>
                    <a:latin typeface="Calibri"/>
                  </a:rPr>
                  <a:t>Cherche un ensemble de paramètres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CA" sz="2700" i="1" noProof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CA" sz="2700" noProof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</m:oMath>
                </a14:m>
                <a:r>
                  <a:rPr lang="fr-CA" sz="2700" noProof="0" dirty="0">
                    <a:solidFill>
                      <a:prstClr val="black"/>
                    </a:solidFill>
                    <a:latin typeface="Calibri"/>
                  </a:rPr>
                  <a:t> qui maximise la probabilité du réseau d’attribuer la bonne sortie </a:t>
                </a:r>
                <a:r>
                  <a:rPr lang="fr-CA" sz="2700" i="1" noProof="0" dirty="0">
                    <a:solidFill>
                      <a:prstClr val="black"/>
                    </a:solidFill>
                    <a:latin typeface="Century Schoolbook" panose="02040604050505020304" pitchFamily="18" charset="0"/>
                  </a:rPr>
                  <a:t>y</a:t>
                </a:r>
                <a:r>
                  <a:rPr lang="fr-CA" sz="2700" noProof="0" dirty="0">
                    <a:solidFill>
                      <a:prstClr val="black"/>
                    </a:solidFill>
                    <a:latin typeface="Calibri"/>
                  </a:rPr>
                  <a:t> pour une entrée </a:t>
                </a:r>
                <a:r>
                  <a:rPr lang="fr-CA" sz="2700" b="1" i="1" noProof="0" dirty="0">
                    <a:solidFill>
                      <a:prstClr val="black"/>
                    </a:solidFill>
                    <a:latin typeface="Century Schoolbook" panose="02040604050505020304" pitchFamily="18" charset="0"/>
                  </a:rPr>
                  <a:t>x</a:t>
                </a:r>
                <a:r>
                  <a:rPr lang="fr-CA" sz="2700" noProof="0" dirty="0">
                    <a:solidFill>
                      <a:prstClr val="black"/>
                    </a:solidFill>
                    <a:latin typeface="Calibri"/>
                  </a:rPr>
                  <a:t>, étant un ensemble de référence {(</a:t>
                </a:r>
                <a:r>
                  <a:rPr lang="fr-CA" sz="2700" b="1" i="1" noProof="0" dirty="0">
                    <a:solidFill>
                      <a:prstClr val="black"/>
                    </a:solidFill>
                    <a:latin typeface="Century Schoolbook" panose="02040604050505020304" pitchFamily="18" charset="0"/>
                  </a:rPr>
                  <a:t>x</a:t>
                </a:r>
                <a:r>
                  <a:rPr lang="fr-CA" sz="2700" noProof="0" dirty="0">
                    <a:solidFill>
                      <a:prstClr val="black"/>
                    </a:solidFill>
                    <a:latin typeface="Calibri"/>
                  </a:rPr>
                  <a:t>,</a:t>
                </a:r>
                <a:r>
                  <a:rPr lang="fr-CA" sz="2700" i="1" noProof="0" dirty="0">
                    <a:solidFill>
                      <a:prstClr val="black"/>
                    </a:solidFill>
                    <a:latin typeface="Century Schoolbook" panose="02040604050505020304" pitchFamily="18" charset="0"/>
                  </a:rPr>
                  <a:t> y</a:t>
                </a:r>
                <a:r>
                  <a:rPr lang="fr-CA" sz="2700" noProof="0" dirty="0">
                    <a:solidFill>
                      <a:prstClr val="black"/>
                    </a:solidFill>
                    <a:latin typeface="Calibri"/>
                  </a:rPr>
                  <a:t>)} :</a:t>
                </a:r>
              </a:p>
              <a:p>
                <a:pPr marL="355600">
                  <a:spcBef>
                    <a:spcPts val="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tabLst>
                    <a:tab pos="413384" algn="l"/>
                    <a:tab pos="4097020" algn="l"/>
                  </a:tabLst>
                </a:pPr>
                <a:endParaRPr lang="fr-CA" sz="2700" spc="-10" noProof="0" dirty="0"/>
              </a:p>
              <a:p>
                <a:pPr marL="355600">
                  <a:spcBef>
                    <a:spcPts val="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tabLst>
                    <a:tab pos="413384" algn="l"/>
                    <a:tab pos="4097020" algn="l"/>
                  </a:tabLst>
                </a:pPr>
                <a:endParaRPr lang="fr-CA" sz="2700" spc="-10" noProof="0" dirty="0"/>
              </a:p>
              <a:p>
                <a:pPr lvl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bg1">
                      <a:lumMod val="50000"/>
                    </a:schemeClr>
                  </a:buClr>
                  <a:tabLst>
                    <a:tab pos="413384" algn="l"/>
                    <a:tab pos="4097020" algn="l"/>
                  </a:tabLst>
                </a:pPr>
                <a:r>
                  <a:rPr lang="fr-CA" sz="2300" noProof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La Rétropropagation d’erreur avec descente de gradient est standard</a:t>
                </a:r>
              </a:p>
              <a:p>
                <a:pPr lvl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bg1">
                      <a:lumMod val="50000"/>
                    </a:schemeClr>
                  </a:buClr>
                  <a:tabLst>
                    <a:tab pos="413384" algn="l"/>
                    <a:tab pos="4097020" algn="l"/>
                  </a:tabLst>
                </a:pPr>
                <a:r>
                  <a:rPr lang="fr-CA" sz="2300" noProof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La fonction de perte et l’optimisation de la de mise à jour des poids jouent un rôle important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8AE06E6-38D5-44E0-8FD7-4EEF14F04B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  <p:custDataLst>
                  <p:tags r:id="rId8"/>
                </p:custDataLst>
              </p:nvPr>
            </p:nvSpPr>
            <p:spPr>
              <a:xfrm>
                <a:off x="839416" y="1963013"/>
                <a:ext cx="10972800" cy="4351338"/>
              </a:xfrm>
              <a:blipFill>
                <a:blip r:embed="rId9"/>
                <a:stretch>
                  <a:fillRect l="-944" t="-840" r="-611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>
            <a:extLst>
              <a:ext uri="{FF2B5EF4-FFF2-40B4-BE49-F238E27FC236}">
                <a16:creationId xmlns:a16="http://schemas.microsoft.com/office/drawing/2014/main" id="{497B90DA-B825-4647-A5F6-2220C008CCEC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9" t="25640" r="4401" b="28718"/>
          <a:stretch/>
        </p:blipFill>
        <p:spPr bwMode="auto">
          <a:xfrm>
            <a:off x="7141956" y="373079"/>
            <a:ext cx="4185113" cy="156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15343BC-8583-4D97-9316-FF3A03A12C5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954960" y="6448564"/>
            <a:ext cx="16097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/>
              </a:rPr>
              <a:t>Image: slideteam.net</a:t>
            </a:r>
            <a:endParaRPr kumimoji="0" lang="fr-CA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D78AE2-6222-40A7-B754-BE43F98E0F0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264784" y="3458049"/>
            <a:ext cx="4434274" cy="6391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995EB6-5C31-487D-AC99-B4FBBB5D0B5E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399314" y="5518001"/>
            <a:ext cx="65596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CA" i="1" noProof="0" dirty="0">
                <a:solidFill>
                  <a:srgbClr val="00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Consommateur de calcul principal !</a:t>
            </a:r>
            <a:endParaRPr kumimoji="0" lang="fr-CA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9773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062810" y="457200"/>
            <a:ext cx="10519590" cy="1371600"/>
          </a:xfrm>
        </p:spPr>
        <p:txBody>
          <a:bodyPr>
            <a:normAutofit/>
          </a:bodyPr>
          <a:lstStyle/>
          <a:p>
            <a:pPr algn="l"/>
            <a:r>
              <a:rPr lang="fr-CA" sz="3600" dirty="0">
                <a:solidFill>
                  <a:srgbClr val="00B050"/>
                </a:solidFill>
              </a:rPr>
              <a:t>De données d’apprentissage…</a:t>
            </a:r>
          </a:p>
        </p:txBody>
      </p:sp>
      <p:sp>
        <p:nvSpPr>
          <p:cNvPr id="22" name="object 4">
            <a:extLst>
              <a:ext uri="{FF2B5EF4-FFF2-40B4-BE49-F238E27FC236}">
                <a16:creationId xmlns:a16="http://schemas.microsoft.com/office/drawing/2014/main" id="{9D846794-C803-418B-9F64-F7BDC32F508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174509" y="1544651"/>
            <a:ext cx="6235146" cy="469469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object 5">
            <a:extLst>
              <a:ext uri="{FF2B5EF4-FFF2-40B4-BE49-F238E27FC236}">
                <a16:creationId xmlns:a16="http://schemas.microsoft.com/office/drawing/2014/main" id="{76EA8007-1268-436D-9FF6-4EBE34AC0F2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441709" y="2230453"/>
            <a:ext cx="3153768" cy="237672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F37E82B2-E612-4563-B6F3-6DE90A56A8C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7452997" y="1877355"/>
            <a:ext cx="1466626" cy="25287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DA3B8B-EDD9-4AFD-8952-164D73BDCCCF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595476" y="2462251"/>
            <a:ext cx="3507159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522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fr-CA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ILSVRC 2012 Data</a:t>
            </a:r>
          </a:p>
          <a:p>
            <a:pPr marL="627063" lvl="1" indent="-157163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fr-CA" sz="2300" b="0" i="0" u="none" strike="noStrike" kern="1200" cap="none" spc="-10" normalizeH="0" baseline="0" noProof="0" dirty="0">
                <a:ln>
                  <a:noFill/>
                </a:ln>
                <a:solidFill>
                  <a:srgbClr val="2F050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/>
              </a:rPr>
              <a:t>1.28 M i</a:t>
            </a:r>
            <a:r>
              <a:rPr kumimoji="0" lang="fr-CA" sz="2300" b="0" i="0" u="none" strike="noStrike" kern="1200" cap="none" spc="-15" normalizeH="0" baseline="0" noProof="0" dirty="0">
                <a:ln>
                  <a:noFill/>
                </a:ln>
                <a:solidFill>
                  <a:srgbClr val="2F050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/>
              </a:rPr>
              <a:t>mages!</a:t>
            </a:r>
            <a:endParaRPr kumimoji="0" lang="fr-CA" sz="2300" b="0" i="0" u="none" strike="noStrike" kern="1200" cap="none" spc="-10" normalizeH="0" baseline="0" noProof="0" dirty="0">
              <a:ln>
                <a:noFill/>
              </a:ln>
              <a:solidFill>
                <a:srgbClr val="2F050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/>
            </a:endParaRPr>
          </a:p>
          <a:p>
            <a:pPr marL="627063" lvl="1" indent="-157163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fr-CA" sz="2300" b="0" i="0" u="none" strike="noStrike" kern="1200" cap="none" spc="-10" normalizeH="0" baseline="0" noProof="0" dirty="0">
                <a:ln>
                  <a:noFill/>
                </a:ln>
                <a:solidFill>
                  <a:srgbClr val="2F050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/>
              </a:rPr>
              <a:t>1000 différents types </a:t>
            </a:r>
          </a:p>
          <a:p>
            <a:pPr marL="627063" lvl="1" indent="-157163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fr-CA" sz="2300" b="0" i="0" u="none" strike="noStrike" kern="1200" cap="none" spc="-15" normalizeH="0" baseline="0" noProof="0" dirty="0">
                <a:ln>
                  <a:noFill/>
                </a:ln>
                <a:solidFill>
                  <a:srgbClr val="2F050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/>
              </a:rPr>
              <a:t>1</a:t>
            </a:r>
            <a:r>
              <a:rPr kumimoji="0" lang="fr-CA" sz="2300" b="0" i="0" u="none" strike="noStrike" kern="1200" cap="none" spc="-10" normalizeH="0" baseline="0" noProof="0" dirty="0">
                <a:ln>
                  <a:noFill/>
                </a:ln>
                <a:solidFill>
                  <a:srgbClr val="2F050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/>
              </a:rPr>
              <a:t>50GB of </a:t>
            </a:r>
            <a:r>
              <a:rPr kumimoji="0" lang="fr-CA" sz="2300" b="0" i="0" u="none" strike="noStrike" kern="1200" cap="none" spc="-10" normalizeH="0" baseline="0" noProof="0" dirty="0" err="1">
                <a:ln>
                  <a:noFill/>
                </a:ln>
                <a:solidFill>
                  <a:srgbClr val="2F050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/>
              </a:rPr>
              <a:t>storage</a:t>
            </a:r>
            <a:r>
              <a:rPr kumimoji="0" lang="fr-CA" sz="2300" b="0" i="0" u="none" strike="noStrike" kern="1200" cap="none" spc="-10" normalizeH="0" baseline="0" noProof="0" dirty="0">
                <a:ln>
                  <a:noFill/>
                </a:ln>
                <a:solidFill>
                  <a:srgbClr val="2F050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/>
              </a:rPr>
              <a:t>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03474E-E63B-426D-9678-BF32A087089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301368" y="6423626"/>
            <a:ext cx="40327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image-net.org/challenges/LSVRC/2012/ilsvrc2012.pdf</a:t>
            </a:r>
          </a:p>
        </p:txBody>
      </p:sp>
    </p:spTree>
    <p:extLst>
      <p:ext uri="{BB962C8B-B14F-4D97-AF65-F5344CB8AC3E}">
        <p14:creationId xmlns:p14="http://schemas.microsoft.com/office/powerpoint/2010/main" val="25404828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034086" y="457200"/>
            <a:ext cx="10548314" cy="1371600"/>
          </a:xfrm>
        </p:spPr>
        <p:txBody>
          <a:bodyPr>
            <a:normAutofit/>
          </a:bodyPr>
          <a:lstStyle/>
          <a:p>
            <a:pPr algn="l"/>
            <a:r>
              <a:rPr lang="fr-CA" sz="3600" dirty="0">
                <a:solidFill>
                  <a:srgbClr val="00B050"/>
                </a:solidFill>
              </a:rPr>
              <a:t>Et de puissance de calcul 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83DFA9-9E7F-43CE-89BE-C3B71B53985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09600" y="5316945"/>
            <a:ext cx="11508509" cy="1317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 lvl="1" indent="-285750">
              <a:lnSpc>
                <a:spcPct val="110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80000"/>
              <a:buFont typeface="Arial" panose="020B0604020202020204" pitchFamily="34" charset="0"/>
              <a:buChar char="•"/>
              <a:tabLst>
                <a:tab pos="413384" algn="l"/>
                <a:tab pos="4097020" algn="l"/>
              </a:tabLst>
              <a:defRPr/>
            </a:pPr>
            <a:r>
              <a:rPr lang="fr-CA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AlexNet</a:t>
            </a:r>
            <a:r>
              <a:rPr lang="fr-CA" sz="2300" dirty="0">
                <a:latin typeface="Calibri" panose="020F0502020204030204" pitchFamily="34" charset="0"/>
                <a:cs typeface="Calibri" panose="020F0502020204030204" pitchFamily="34" charset="0"/>
              </a:rPr>
              <a:t> utilisait deux GPU </a:t>
            </a:r>
            <a:r>
              <a:rPr lang="fr-CA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Nividia</a:t>
            </a:r>
            <a:r>
              <a:rPr lang="fr-CA" sz="2300" dirty="0">
                <a:latin typeface="Calibri" panose="020F0502020204030204" pitchFamily="34" charset="0"/>
                <a:cs typeface="Calibri" panose="020F0502020204030204" pitchFamily="34" charset="0"/>
              </a:rPr>
              <a:t> GTX-580 (512 cœurs, 3 Go de mémoire) pour une durée d’apprentissage de 5 à 6 jours 
Les GPU d’aujourd’hui ont x20+ cœurs, x16+ mémoire et x2+ fréquence d’horloge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FA2D88D-E0CB-4F44-AD96-4E406A1A42CF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5" t="4247" r="13722" b="6634"/>
          <a:stretch>
            <a:fillRect/>
          </a:stretch>
        </p:blipFill>
        <p:spPr bwMode="auto">
          <a:xfrm>
            <a:off x="1316545" y="1974422"/>
            <a:ext cx="4136343" cy="305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EBAEAAF-A885-487E-B537-D4496ADE242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222391" y="4996167"/>
            <a:ext cx="46017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https://www.programmersought.com/article/64814628094/</a:t>
            </a:r>
          </a:p>
        </p:txBody>
      </p:sp>
      <p:pic>
        <p:nvPicPr>
          <p:cNvPr id="5124" name="Picture 4" descr="The Architecture and the Implementation of AlexNet | By Vaibhav Khandelwal  | Analytics Vidhya">
            <a:extLst>
              <a:ext uri="{FF2B5EF4-FFF2-40B4-BE49-F238E27FC236}">
                <a16:creationId xmlns:a16="http://schemas.microsoft.com/office/drawing/2014/main" id="{80B62861-FDF5-4BF8-AA10-D5D3D1FB943C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567" y="1974422"/>
            <a:ext cx="6025029" cy="209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VGA GeForce GTX 580 1536 MB Review - PCGameBenchmark">
            <a:extLst>
              <a:ext uri="{FF2B5EF4-FFF2-40B4-BE49-F238E27FC236}">
                <a16:creationId xmlns:a16="http://schemas.microsoft.com/office/drawing/2014/main" id="{031404F1-574D-4572-815D-8552BBDF94BA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3" b="19267"/>
          <a:stretch/>
        </p:blipFill>
        <p:spPr bwMode="auto">
          <a:xfrm>
            <a:off x="7406258" y="3697687"/>
            <a:ext cx="2528483" cy="162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C01111-A1A3-09F3-BA49-27F1DDA828CE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34086" y="1650348"/>
            <a:ext cx="56587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1A1A1A"/>
                </a:solidFill>
                <a:latin typeface="fontawesome"/>
              </a:rPr>
              <a:t>Calculs</a:t>
            </a:r>
            <a:r>
              <a:rPr lang="en-US" sz="2000" dirty="0">
                <a:solidFill>
                  <a:srgbClr val="1A1A1A"/>
                </a:solidFill>
                <a:latin typeface="fontawesome"/>
              </a:rPr>
              <a:t> pour </a:t>
            </a:r>
            <a:r>
              <a:rPr lang="en-US" sz="2000" dirty="0" err="1">
                <a:solidFill>
                  <a:srgbClr val="1A1A1A"/>
                </a:solidFill>
                <a:latin typeface="fontawesome"/>
              </a:rPr>
              <a:t>traiter</a:t>
            </a:r>
            <a:r>
              <a:rPr lang="en-US" sz="2000" dirty="0">
                <a:solidFill>
                  <a:srgbClr val="1A1A1A"/>
                </a:solidFill>
                <a:latin typeface="fontawesome"/>
              </a:rPr>
              <a:t> </a:t>
            </a:r>
            <a:r>
              <a:rPr lang="en-US" sz="2000" dirty="0" err="1">
                <a:solidFill>
                  <a:srgbClr val="1A1A1A"/>
                </a:solidFill>
                <a:latin typeface="fontawesome"/>
              </a:rPr>
              <a:t>une</a:t>
            </a:r>
            <a:r>
              <a:rPr lang="en-US" sz="2000" dirty="0">
                <a:solidFill>
                  <a:srgbClr val="1A1A1A"/>
                </a:solidFill>
                <a:latin typeface="fontawesome"/>
              </a:rPr>
              <a:t> image dans </a:t>
            </a:r>
            <a:r>
              <a:rPr lang="en-US" sz="2000" b="0" i="0" dirty="0">
                <a:solidFill>
                  <a:srgbClr val="1A1A1A"/>
                </a:solidFill>
                <a:effectLst/>
                <a:latin typeface="fontawesome"/>
              </a:rPr>
              <a:t>ImageNet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5068826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84006" y="288876"/>
            <a:ext cx="9379973" cy="1371600"/>
          </a:xfrm>
        </p:spPr>
        <p:txBody>
          <a:bodyPr/>
          <a:lstStyle/>
          <a:p>
            <a:pPr algn="l">
              <a:defRPr/>
            </a:pPr>
            <a:r>
              <a:rPr lang="fr-CA" sz="3600" dirty="0">
                <a:solidFill>
                  <a:srgbClr val="00B050"/>
                </a:solidFill>
              </a:rPr>
              <a:t>Les outils de développement ne manquent pas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84007" y="1535843"/>
            <a:ext cx="6705513" cy="4525963"/>
          </a:xfrm>
        </p:spPr>
        <p:txBody>
          <a:bodyPr/>
          <a:lstStyle/>
          <a:p>
            <a:pPr eaLnBrk="1" hangingPunct="1"/>
            <a:r>
              <a:rPr lang="fr-CA" altLang="fr-FR" sz="27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Plusieurs interfaces de programmation et librairies logicielles en accès-libre </a:t>
            </a:r>
          </a:p>
          <a:p>
            <a:pPr lvl="1" eaLnBrk="1" hangingPunct="1"/>
            <a:r>
              <a:rPr lang="fr-CA" altLang="fr-FR" sz="20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Tensor</a:t>
            </a:r>
            <a:r>
              <a:rPr lang="fr-CA" altLang="fr-FR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flow (Google),</a:t>
            </a:r>
            <a:r>
              <a:rPr lang="fr-CA" altLang="fr-FR" sz="20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PyTorch</a:t>
            </a:r>
            <a:r>
              <a:rPr lang="fr-CA" altLang="fr-FR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(Meta),                      </a:t>
            </a:r>
            <a:r>
              <a:rPr lang="fr-CA" altLang="fr-FR" sz="20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Theano</a:t>
            </a:r>
            <a:r>
              <a:rPr lang="fr-CA" altLang="fr-FR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(U de M), DL4J, etc.</a:t>
            </a:r>
          </a:p>
          <a:p>
            <a:pPr lvl="1" eaLnBrk="1" hangingPunct="1"/>
            <a:r>
              <a:rPr lang="fr-CA" altLang="fr-FR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</a:p>
          <a:p>
            <a:pPr lvl="1" eaLnBrk="1" hangingPunct="1"/>
            <a:endParaRPr lang="fr-CA" altLang="fr-FR" sz="20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eaLnBrk="1" hangingPunct="1"/>
            <a:endParaRPr lang="fr-CA" altLang="fr-FR" sz="20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 eaLnBrk="1" hangingPunct="1">
              <a:buNone/>
            </a:pPr>
            <a:endParaRPr lang="fr-CA" altLang="fr-FR" sz="20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457200" eaLnBrk="1" hangingPunct="1"/>
            <a:r>
              <a:rPr lang="fr-CA" altLang="fr-FR" sz="27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Matlab</a:t>
            </a:r>
          </a:p>
          <a:p>
            <a:pPr marL="514350" indent="-457200" eaLnBrk="1" hangingPunct="1"/>
            <a:endParaRPr lang="fr-CA" altLang="fr-FR" sz="27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457200" eaLnBrk="1" hangingPunct="1"/>
            <a:endParaRPr lang="fr-CA" altLang="fr-FR" sz="27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457200" eaLnBrk="1" hangingPunct="1"/>
            <a:endParaRPr lang="fr-CA" altLang="fr-FR" sz="27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buNone/>
            </a:pPr>
            <a:endParaRPr lang="fr-CA" altLang="fr-FR" sz="27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eaLnBrk="1" hangingPunct="1"/>
            <a:endParaRPr lang="fr-CA" altLang="fr-FR" sz="23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eaLnBrk="1" hangingPunct="1"/>
            <a:endParaRPr lang="fr-CA" altLang="fr-FR" sz="23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e 1"/>
          <p:cNvGrpSpPr/>
          <p:nvPr>
            <p:custDataLst>
              <p:tags r:id="rId3"/>
            </p:custDataLst>
          </p:nvPr>
        </p:nvGrpSpPr>
        <p:grpSpPr>
          <a:xfrm>
            <a:off x="2221292" y="3198929"/>
            <a:ext cx="3043512" cy="1199789"/>
            <a:chOff x="868435" y="3053441"/>
            <a:chExt cx="7077782" cy="2589136"/>
          </a:xfrm>
        </p:grpSpPr>
        <p:pic>
          <p:nvPicPr>
            <p:cNvPr id="4" name="Picture 6" descr="http://cdn.geekwire.com/wp-content/uploads/2015/11/google-Tensor-Flow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2233" y="3053441"/>
              <a:ext cx="1434847" cy="1169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http://deeplearning.net/software/theano/_static/theano_logo_allblue_200x46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5789" y="3477683"/>
              <a:ext cx="1832809" cy="421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http://devblogs.nvidia.com/parallelforall/wp-content/uploads/sites/3/2015/03/torch_lstm_thumb-179x115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2766" y="4280817"/>
              <a:ext cx="1449721" cy="931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mage result for Caffe cnn logo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435" y="4414339"/>
              <a:ext cx="1074708" cy="1228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R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4649" y="3829639"/>
              <a:ext cx="1031568" cy="799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5" descr="Image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723" y="1987957"/>
            <a:ext cx="5797117" cy="403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Matlab log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087" y="5243125"/>
            <a:ext cx="1114646" cy="45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7707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5867" y="140072"/>
            <a:ext cx="9403745" cy="1143000"/>
          </a:xfrm>
        </p:spPr>
        <p:txBody>
          <a:bodyPr/>
          <a:lstStyle/>
          <a:p>
            <a:pPr algn="l"/>
            <a:r>
              <a:rPr lang="en-US" sz="3600" dirty="0" err="1">
                <a:solidFill>
                  <a:srgbClr val="00B050"/>
                </a:solidFill>
              </a:rPr>
              <a:t>Exemple</a:t>
            </a:r>
            <a:r>
              <a:rPr lang="en-US" sz="3600" dirty="0">
                <a:solidFill>
                  <a:srgbClr val="00B050"/>
                </a:solidFill>
              </a:rPr>
              <a:t> de CNN avec </a:t>
            </a:r>
            <a:r>
              <a:rPr lang="en-US" sz="3600" dirty="0" err="1">
                <a:solidFill>
                  <a:srgbClr val="00B050"/>
                </a:solidFill>
              </a:rPr>
              <a:t>Keras</a:t>
            </a:r>
            <a:endParaRPr lang="fr-CA" sz="3600" dirty="0">
              <a:solidFill>
                <a:srgbClr val="00B050"/>
              </a:solidFill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5868" y="1031949"/>
            <a:ext cx="5419866" cy="5550904"/>
          </a:xfrm>
        </p:spPr>
        <p:txBody>
          <a:bodyPr/>
          <a:lstStyle/>
          <a:p>
            <a:pPr marL="0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fr-FR" alt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# import </a:t>
            </a:r>
            <a:r>
              <a:rPr lang="fr-FR" altLang="fr-FR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various</a:t>
            </a:r>
            <a:r>
              <a:rPr lang="fr-FR" alt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 packages</a:t>
            </a:r>
            <a:endParaRPr lang="fr-FR" altLang="fr-FR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import os</a:t>
            </a:r>
            <a:b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import 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numpy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 as 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np</a:t>
            </a:r>
            <a:b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import pandas as 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pd</a:t>
            </a:r>
            <a:b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import 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scipy</a:t>
            </a:r>
            <a:b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import 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sklearn</a:t>
            </a:r>
            <a:b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import 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keras</a:t>
            </a:r>
            <a:b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keras.models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 import 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Sequential</a:t>
            </a:r>
            <a:b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import cv2</a:t>
            </a:r>
            <a:b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skimage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 import 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io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</a:t>
            </a:r>
          </a:p>
          <a:p>
            <a:pPr marL="0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fr-FR" altLang="fr-FR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FR" altLang="fr-FR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keras.utils.np_utils</a:t>
            </a:r>
            <a:r>
              <a:rPr lang="fr-FR" altLang="fr-FR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import </a:t>
            </a:r>
            <a:r>
              <a:rPr lang="fr-FR" altLang="fr-FR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to_categorical</a:t>
            </a:r>
            <a:b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%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matplotlib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inline</a:t>
            </a:r>
            <a:endParaRPr lang="fr-FR" altLang="fr-F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fr-FR" alt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# </a:t>
            </a:r>
            <a:r>
              <a:rPr lang="fr-FR" altLang="fr-FR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Defining</a:t>
            </a:r>
            <a:r>
              <a:rPr lang="fr-FR" alt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 the File Path</a:t>
            </a:r>
            <a:endParaRPr lang="fr-FR" altLang="fr-FR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cat = 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os.listdir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("/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mnt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hdd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datasets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dogs_cats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/train/cat")</a:t>
            </a:r>
            <a:b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dog = 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os.listdir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("/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mnt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hdd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datasets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dogs_cats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/train/dog")</a:t>
            </a:r>
          </a:p>
          <a:p>
            <a:pPr marL="0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filepath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 = "/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mnt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hdd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datasets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dogs_cats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/train/cat/"</a:t>
            </a:r>
            <a:b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filepath2 = "/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mnt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hdd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datasets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dogs_cats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/train/dog/"</a:t>
            </a:r>
          </a:p>
          <a:p>
            <a:pPr marL="0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fr-FR" alt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# </a:t>
            </a:r>
            <a:r>
              <a:rPr lang="fr-FR" altLang="fr-FR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Loading</a:t>
            </a:r>
            <a:r>
              <a:rPr lang="fr-FR" alt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 the Images</a:t>
            </a:r>
            <a:endParaRPr lang="fr-FR" altLang="fr-FR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images=[ ]</a:t>
            </a:r>
            <a:b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label = [ ]</a:t>
            </a:r>
          </a:p>
          <a:p>
            <a:pPr marL="0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for i in cat:</a:t>
            </a:r>
            <a:b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    image = 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scipy.misc.imread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filepath+i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b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images.append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(image)</a:t>
            </a:r>
            <a:b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label.append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(0) 		# cat images</a:t>
            </a:r>
          </a:p>
          <a:p>
            <a:pPr marL="0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for i in dog:</a:t>
            </a:r>
            <a:b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     image = 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scipy.misc.imread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(filepath2+i)</a:t>
            </a:r>
            <a:b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images.append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(image)</a:t>
            </a:r>
            <a:b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label.append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(1) 		# dog images</a:t>
            </a:r>
          </a:p>
          <a:p>
            <a:pPr marL="0" indent="0">
              <a:spcBef>
                <a:spcPct val="0"/>
              </a:spcBef>
              <a:buNone/>
            </a:pPr>
            <a:endParaRPr lang="fr-FR" altLang="fr-F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28134" y="140072"/>
            <a:ext cx="4571596" cy="6299467"/>
          </a:xfrm>
        </p:spPr>
        <p:txBody>
          <a:bodyPr/>
          <a:lstStyle/>
          <a:p>
            <a:pPr marL="0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fr-FR" alt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#resizing all the images</a:t>
            </a:r>
            <a:endParaRPr lang="fr-FR" alt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for i in range(0,len(images)):</a:t>
            </a:r>
            <a:b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     images[i]=cv2.resize(images[i],(300,300))</a:t>
            </a:r>
          </a:p>
          <a:p>
            <a:pPr marL="0" indent="0">
              <a:spcBef>
                <a:spcPct val="0"/>
              </a:spcBef>
              <a:spcAft>
                <a:spcPts val="200"/>
              </a:spcAft>
              <a:buNone/>
            </a:pPr>
            <a:r>
              <a:rPr lang="fr-FR" altLang="fr-FR" sz="1200" b="1" dirty="0">
                <a:latin typeface="Calibri" panose="020F0502020204030204" pitchFamily="34" charset="0"/>
                <a:cs typeface="Calibri" panose="020F0502020204030204" pitchFamily="34" charset="0"/>
              </a:rPr>
              <a:t># </a:t>
            </a:r>
            <a:r>
              <a:rPr lang="fr-FR" altLang="fr-FR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Converting</a:t>
            </a:r>
            <a:r>
              <a:rPr lang="fr-FR" altLang="fr-FR" sz="1200" b="1" dirty="0">
                <a:latin typeface="Calibri" panose="020F0502020204030204" pitchFamily="34" charset="0"/>
                <a:cs typeface="Calibri" panose="020F0502020204030204" pitchFamily="34" charset="0"/>
              </a:rPr>
              <a:t> images to </a:t>
            </a:r>
            <a:r>
              <a:rPr lang="fr-FR" altLang="fr-FR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arrays</a:t>
            </a:r>
            <a:endParaRPr lang="fr-FR" altLang="fr-F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spcAft>
                <a:spcPts val="200"/>
              </a:spcAft>
              <a:buNone/>
            </a:pP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images=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np.array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(images)</a:t>
            </a:r>
            <a:b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label=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np.array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(label)</a:t>
            </a:r>
          </a:p>
          <a:p>
            <a:pPr marL="0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fr-FR" altLang="fr-FR" sz="1200" b="1" dirty="0">
                <a:latin typeface="Calibri" panose="020F0502020204030204" pitchFamily="34" charset="0"/>
                <a:cs typeface="Calibri" panose="020F0502020204030204" pitchFamily="34" charset="0"/>
              </a:rPr>
              <a:t># </a:t>
            </a:r>
            <a:r>
              <a:rPr lang="fr-FR" altLang="fr-FR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Convert</a:t>
            </a:r>
            <a:r>
              <a:rPr lang="fr-FR" altLang="fr-FR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target</a:t>
            </a:r>
            <a:r>
              <a:rPr lang="fr-FR" altLang="fr-FR" sz="1200" b="1" dirty="0">
                <a:latin typeface="Calibri" panose="020F0502020204030204" pitchFamily="34" charset="0"/>
                <a:cs typeface="Calibri" panose="020F0502020204030204" pitchFamily="34" charset="0"/>
              </a:rPr>
              <a:t> variable to </a:t>
            </a:r>
            <a:r>
              <a:rPr lang="fr-FR" altLang="fr-FR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required</a:t>
            </a:r>
            <a:r>
              <a:rPr lang="fr-FR" altLang="fr-FR" sz="1200" b="1" dirty="0">
                <a:latin typeface="Calibri" panose="020F0502020204030204" pitchFamily="34" charset="0"/>
                <a:cs typeface="Calibri" panose="020F0502020204030204" pitchFamily="34" charset="0"/>
              </a:rPr>
              <a:t> size</a:t>
            </a:r>
            <a:endParaRPr lang="fr-FR" altLang="fr-FR" sz="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label = 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to_categorical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(label) </a:t>
            </a:r>
          </a:p>
          <a:p>
            <a:pPr marL="0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fr-FR" altLang="fr-FR" sz="1200" b="1" dirty="0">
                <a:latin typeface="Calibri" panose="020F0502020204030204" pitchFamily="34" charset="0"/>
                <a:cs typeface="Calibri" panose="020F0502020204030204" pitchFamily="34" charset="0"/>
              </a:rPr>
              <a:t># </a:t>
            </a:r>
            <a:r>
              <a:rPr lang="fr-FR" altLang="fr-FR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Defining</a:t>
            </a:r>
            <a:r>
              <a:rPr lang="fr-FR" altLang="fr-FR" sz="1200" b="1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fr-FR" altLang="fr-FR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hyperparameters</a:t>
            </a:r>
            <a:endParaRPr lang="fr-FR" altLang="fr-FR" sz="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input_shape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 = (300,300,3)</a:t>
            </a:r>
          </a:p>
          <a:p>
            <a:pPr marL="0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filters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 = 10</a:t>
            </a:r>
            <a:b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filtersize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 = (5,5)</a:t>
            </a:r>
          </a:p>
          <a:p>
            <a:pPr marL="0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epochs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 = 5</a:t>
            </a:r>
            <a:b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batchsize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 = 128</a:t>
            </a:r>
          </a:p>
          <a:p>
            <a:pPr marL="0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fr-FR" altLang="fr-FR" sz="1200" b="1" dirty="0">
                <a:latin typeface="Calibri" panose="020F0502020204030204" pitchFamily="34" charset="0"/>
                <a:cs typeface="Calibri" panose="020F0502020204030204" pitchFamily="34" charset="0"/>
              </a:rPr>
              <a:t># </a:t>
            </a:r>
            <a:r>
              <a:rPr lang="fr-FR" altLang="fr-FR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Defining</a:t>
            </a:r>
            <a:r>
              <a:rPr lang="fr-FR" altLang="fr-FR" sz="1200" b="1" dirty="0">
                <a:latin typeface="Calibri" panose="020F0502020204030204" pitchFamily="34" charset="0"/>
                <a:cs typeface="Calibri" panose="020F0502020204030204" pitchFamily="34" charset="0"/>
              </a:rPr>
              <a:t> the model</a:t>
            </a:r>
            <a:endParaRPr lang="fr-FR" altLang="fr-F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model = 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Sequential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()</a:t>
            </a:r>
          </a:p>
          <a:p>
            <a:pPr marL="0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model.add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keras.layers.InputLayer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input_shape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input_shape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))</a:t>
            </a:r>
          </a:p>
          <a:p>
            <a:pPr marL="0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model.add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(keras.layers.convolutional.Conv2D(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filters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filtersize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strides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=(1, 1), 	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padding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='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valid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', 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data_format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="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channels_last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", activation='relu'))</a:t>
            </a:r>
            <a:b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model.add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(keras.layers.MaxPooling2D(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pool_size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=(2, 2)))</a:t>
            </a:r>
            <a:b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model.add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keras.layers.Flatten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())</a:t>
            </a:r>
          </a:p>
          <a:p>
            <a:pPr marL="0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model.add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keras.layers.Dense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units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=2, 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input_dim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=50,activation='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softmax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'))</a:t>
            </a:r>
          </a:p>
          <a:p>
            <a:pPr marL="0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fr-FR" altLang="fr-FR" sz="1200" b="1" dirty="0">
                <a:latin typeface="Calibri" panose="020F0502020204030204" pitchFamily="34" charset="0"/>
                <a:cs typeface="Calibri" panose="020F0502020204030204" pitchFamily="34" charset="0"/>
              </a:rPr>
              <a:t># </a:t>
            </a:r>
            <a:r>
              <a:rPr lang="fr-FR" altLang="fr-FR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Compiling</a:t>
            </a:r>
            <a:r>
              <a:rPr lang="fr-FR" altLang="fr-FR" sz="1200" b="1" dirty="0">
                <a:latin typeface="Calibri" panose="020F0502020204030204" pitchFamily="34" charset="0"/>
                <a:cs typeface="Calibri" panose="020F0502020204030204" pitchFamily="34" charset="0"/>
              </a:rPr>
              <a:t> and training the model</a:t>
            </a:r>
            <a:endParaRPr lang="fr-FR" altLang="fr-F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model.compile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loss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='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categorical_crossentropy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', 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optimizer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='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adam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', 		                                    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metrics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=['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accuracy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'])</a:t>
            </a:r>
            <a:b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model.fit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(images, label, 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epochs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epochs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batch_size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batchsize,validation_split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=0.3)</a:t>
            </a:r>
          </a:p>
          <a:p>
            <a:pPr marL="0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model.summary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()	# 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statistcs</a:t>
            </a:r>
            <a:endParaRPr lang="fr-FR" altLang="fr-F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300"/>
              </a:spcAft>
            </a:pPr>
            <a:endParaRPr lang="fr-CA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216092" y="6499927"/>
            <a:ext cx="6330747" cy="273758"/>
          </a:xfrm>
          <a:prstGeom prst="rect">
            <a:avLst/>
          </a:prstGeom>
          <a:solidFill>
            <a:srgbClr val="F9F2F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5870" rIns="91440" bIns="952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1050" dirty="0">
                <a:solidFill>
                  <a:srgbClr val="080E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Pour la simplicité, une seule couche de convolution et une seule couche de mise en commun sont utilisées. </a:t>
            </a:r>
            <a:endParaRPr lang="fr-FR" altLang="fr-FR" sz="12300" dirty="0">
              <a:solidFill>
                <a:srgbClr val="080E1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e 4"/>
          <p:cNvGrpSpPr/>
          <p:nvPr>
            <p:custDataLst>
              <p:tags r:id="rId5"/>
            </p:custDataLst>
          </p:nvPr>
        </p:nvGrpSpPr>
        <p:grpSpPr>
          <a:xfrm>
            <a:off x="10413011" y="458384"/>
            <a:ext cx="1490775" cy="1420900"/>
            <a:chOff x="134938" y="-4899025"/>
            <a:chExt cx="1934650" cy="1966438"/>
          </a:xfrm>
        </p:grpSpPr>
        <p:pic>
          <p:nvPicPr>
            <p:cNvPr id="1026" name="Picture 2" descr="https://s3-ap-south-1.amazonaws.com/av-blog-media/wp-content/uploads/2017/06/28171500/1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938" y="-4899025"/>
              <a:ext cx="848800" cy="1109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https://s3-ap-south-1.amazonaws.com/av-blog-media/wp-content/uploads/2017/06/28171511/101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938" y="-3789056"/>
              <a:ext cx="1134821" cy="856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s3-ap-south-1.amazonaws.com/av-blog-media/wp-content/uploads/2017/06/28171517/102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3738" y="-4899025"/>
              <a:ext cx="1085850" cy="1562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https://s3-ap-south-1.amazonaws.com/av-blog-media/wp-content/uploads/2017/06/28171527/103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9760" y="-3999025"/>
              <a:ext cx="799828" cy="1066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533852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s3-ap-south-1.amazonaws.com/av-blog-media/wp-content/uploads/2017/06/28170119/modelsummary.pn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403" y="666817"/>
            <a:ext cx="5019675" cy="2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>
            <p:custDataLst>
              <p:tags r:id="rId2"/>
            </p:custDataLst>
          </p:nvPr>
        </p:nvSpPr>
        <p:spPr>
          <a:xfrm>
            <a:off x="1866026" y="4011859"/>
            <a:ext cx="41900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fr-FR" dirty="0">
                <a:solidFill>
                  <a:srgbClr val="080E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219,801 paramètres à régler !</a:t>
            </a:r>
          </a:p>
        </p:txBody>
      </p:sp>
    </p:spTree>
    <p:extLst>
      <p:ext uri="{BB962C8B-B14F-4D97-AF65-F5344CB8AC3E}">
        <p14:creationId xmlns:p14="http://schemas.microsoft.com/office/powerpoint/2010/main" val="3219517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>
            <p:custDataLst>
              <p:tags r:id="rId1"/>
            </p:custDataLst>
          </p:nvPr>
        </p:nvSpPr>
        <p:spPr>
          <a:xfrm>
            <a:off x="1658472" y="1430576"/>
            <a:ext cx="8875059" cy="4967568"/>
          </a:xfrm>
          <a:custGeom>
            <a:avLst/>
            <a:gdLst/>
            <a:ahLst/>
            <a:cxnLst/>
            <a:rect l="l" t="t" r="r" b="b"/>
            <a:pathLst>
              <a:path w="10058400" h="5629909">
                <a:moveTo>
                  <a:pt x="0" y="5629871"/>
                </a:moveTo>
                <a:lnTo>
                  <a:pt x="10058400" y="5629871"/>
                </a:lnTo>
                <a:lnTo>
                  <a:pt x="10058400" y="0"/>
                </a:lnTo>
                <a:lnTo>
                  <a:pt x="0" y="0"/>
                </a:lnTo>
                <a:lnTo>
                  <a:pt x="0" y="5629871"/>
                </a:lnTo>
                <a:close/>
              </a:path>
            </a:pathLst>
          </a:custGeom>
          <a:solidFill>
            <a:srgbClr val="F6F6F4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>
            <p:custDataLst>
              <p:tags r:id="rId2"/>
            </p:custDataLst>
          </p:nvPr>
        </p:nvSpPr>
        <p:spPr>
          <a:xfrm>
            <a:off x="1658472" y="1"/>
            <a:ext cx="8875059" cy="1430991"/>
          </a:xfrm>
          <a:custGeom>
            <a:avLst/>
            <a:gdLst/>
            <a:ahLst/>
            <a:cxnLst/>
            <a:rect l="l" t="t" r="r" b="b"/>
            <a:pathLst>
              <a:path w="10058400" h="1621790">
                <a:moveTo>
                  <a:pt x="0" y="1621320"/>
                </a:moveTo>
                <a:lnTo>
                  <a:pt x="10058400" y="1621320"/>
                </a:lnTo>
                <a:lnTo>
                  <a:pt x="10058400" y="0"/>
                </a:lnTo>
                <a:lnTo>
                  <a:pt x="0" y="0"/>
                </a:lnTo>
                <a:lnTo>
                  <a:pt x="0" y="1621320"/>
                </a:lnTo>
                <a:close/>
              </a:path>
            </a:pathLst>
          </a:custGeom>
          <a:solidFill>
            <a:srgbClr val="27A6DC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>
            <p:custDataLst>
              <p:tags r:id="rId3"/>
            </p:custDataLst>
          </p:nvPr>
        </p:nvSpPr>
        <p:spPr>
          <a:xfrm>
            <a:off x="1658472" y="6398111"/>
            <a:ext cx="8875059" cy="460001"/>
          </a:xfrm>
          <a:custGeom>
            <a:avLst/>
            <a:gdLst/>
            <a:ahLst/>
            <a:cxnLst/>
            <a:rect l="l" t="t" r="r" b="b"/>
            <a:pathLst>
              <a:path w="10058400" h="521334">
                <a:moveTo>
                  <a:pt x="0" y="521207"/>
                </a:moveTo>
                <a:lnTo>
                  <a:pt x="10058400" y="521207"/>
                </a:lnTo>
                <a:lnTo>
                  <a:pt x="10058400" y="0"/>
                </a:lnTo>
                <a:lnTo>
                  <a:pt x="0" y="0"/>
                </a:lnTo>
                <a:lnTo>
                  <a:pt x="0" y="521207"/>
                </a:lnTo>
                <a:close/>
              </a:path>
            </a:pathLst>
          </a:custGeom>
          <a:solidFill>
            <a:srgbClr val="2E7DB1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>
            <p:custDataLst>
              <p:tags r:id="rId4"/>
            </p:custDataLst>
          </p:nvPr>
        </p:nvSpPr>
        <p:spPr>
          <a:xfrm>
            <a:off x="2472825" y="6567826"/>
            <a:ext cx="155762" cy="120463"/>
          </a:xfrm>
          <a:custGeom>
            <a:avLst/>
            <a:gdLst/>
            <a:ahLst/>
            <a:cxnLst/>
            <a:rect l="l" t="t" r="r" b="b"/>
            <a:pathLst>
              <a:path w="176530" h="136525">
                <a:moveTo>
                  <a:pt x="38404" y="0"/>
                </a:moveTo>
                <a:lnTo>
                  <a:pt x="3784" y="0"/>
                </a:lnTo>
                <a:lnTo>
                  <a:pt x="5267" y="4928"/>
                </a:lnTo>
                <a:lnTo>
                  <a:pt x="18442" y="7742"/>
                </a:lnTo>
                <a:lnTo>
                  <a:pt x="23468" y="16621"/>
                </a:lnTo>
                <a:lnTo>
                  <a:pt x="21045" y="83605"/>
                </a:lnTo>
                <a:lnTo>
                  <a:pt x="16154" y="128308"/>
                </a:lnTo>
                <a:lnTo>
                  <a:pt x="0" y="131457"/>
                </a:lnTo>
                <a:lnTo>
                  <a:pt x="0" y="136271"/>
                </a:lnTo>
                <a:lnTo>
                  <a:pt x="49263" y="136271"/>
                </a:lnTo>
                <a:lnTo>
                  <a:pt x="45951" y="131155"/>
                </a:lnTo>
                <a:lnTo>
                  <a:pt x="33865" y="126782"/>
                </a:lnTo>
                <a:lnTo>
                  <a:pt x="29019" y="112445"/>
                </a:lnTo>
                <a:lnTo>
                  <a:pt x="29008" y="100047"/>
                </a:lnTo>
                <a:lnTo>
                  <a:pt x="29578" y="82829"/>
                </a:lnTo>
                <a:lnTo>
                  <a:pt x="31673" y="24307"/>
                </a:lnTo>
                <a:lnTo>
                  <a:pt x="49821" y="24307"/>
                </a:lnTo>
                <a:lnTo>
                  <a:pt x="38404" y="0"/>
                </a:lnTo>
                <a:close/>
              </a:path>
              <a:path w="176530" h="136525">
                <a:moveTo>
                  <a:pt x="154819" y="21361"/>
                </a:moveTo>
                <a:lnTo>
                  <a:pt x="137972" y="21361"/>
                </a:lnTo>
                <a:lnTo>
                  <a:pt x="138716" y="117155"/>
                </a:lnTo>
                <a:lnTo>
                  <a:pt x="134845" y="128530"/>
                </a:lnTo>
                <a:lnTo>
                  <a:pt x="120777" y="131457"/>
                </a:lnTo>
                <a:lnTo>
                  <a:pt x="120777" y="136271"/>
                </a:lnTo>
                <a:lnTo>
                  <a:pt x="176110" y="136271"/>
                </a:lnTo>
                <a:lnTo>
                  <a:pt x="166575" y="130393"/>
                </a:lnTo>
                <a:lnTo>
                  <a:pt x="158248" y="124405"/>
                </a:lnTo>
                <a:lnTo>
                  <a:pt x="156425" y="105867"/>
                </a:lnTo>
                <a:lnTo>
                  <a:pt x="154819" y="21361"/>
                </a:lnTo>
                <a:close/>
              </a:path>
              <a:path w="176530" h="136525">
                <a:moveTo>
                  <a:pt x="49821" y="24307"/>
                </a:moveTo>
                <a:lnTo>
                  <a:pt x="32092" y="24307"/>
                </a:lnTo>
                <a:lnTo>
                  <a:pt x="80518" y="133959"/>
                </a:lnTo>
                <a:lnTo>
                  <a:pt x="85763" y="133959"/>
                </a:lnTo>
                <a:lnTo>
                  <a:pt x="97618" y="107975"/>
                </a:lnTo>
                <a:lnTo>
                  <a:pt x="89115" y="107975"/>
                </a:lnTo>
                <a:lnTo>
                  <a:pt x="49821" y="24307"/>
                </a:lnTo>
                <a:close/>
              </a:path>
              <a:path w="176530" h="136525">
                <a:moveTo>
                  <a:pt x="173609" y="0"/>
                </a:moveTo>
                <a:lnTo>
                  <a:pt x="139014" y="0"/>
                </a:lnTo>
                <a:lnTo>
                  <a:pt x="89115" y="107975"/>
                </a:lnTo>
                <a:lnTo>
                  <a:pt x="97618" y="107975"/>
                </a:lnTo>
                <a:lnTo>
                  <a:pt x="137134" y="21361"/>
                </a:lnTo>
                <a:lnTo>
                  <a:pt x="154819" y="21361"/>
                </a:lnTo>
                <a:lnTo>
                  <a:pt x="154755" y="18035"/>
                </a:lnTo>
                <a:lnTo>
                  <a:pt x="159118" y="7618"/>
                </a:lnTo>
                <a:lnTo>
                  <a:pt x="173609" y="4813"/>
                </a:lnTo>
                <a:lnTo>
                  <a:pt x="1736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>
            <p:custDataLst>
              <p:tags r:id="rId5"/>
            </p:custDataLst>
          </p:nvPr>
        </p:nvSpPr>
        <p:spPr>
          <a:xfrm>
            <a:off x="2637175" y="6605546"/>
            <a:ext cx="71718" cy="85165"/>
          </a:xfrm>
          <a:custGeom>
            <a:avLst/>
            <a:gdLst/>
            <a:ahLst/>
            <a:cxnLst/>
            <a:rect l="l" t="t" r="r" b="b"/>
            <a:pathLst>
              <a:path w="81280" h="96520">
                <a:moveTo>
                  <a:pt x="79785" y="86199"/>
                </a:moveTo>
                <a:lnTo>
                  <a:pt x="42137" y="86199"/>
                </a:lnTo>
                <a:lnTo>
                  <a:pt x="49263" y="87642"/>
                </a:lnTo>
                <a:lnTo>
                  <a:pt x="52425" y="94780"/>
                </a:lnTo>
                <a:lnTo>
                  <a:pt x="59524" y="96050"/>
                </a:lnTo>
                <a:lnTo>
                  <a:pt x="79785" y="86199"/>
                </a:lnTo>
                <a:close/>
              </a:path>
              <a:path w="81280" h="96520">
                <a:moveTo>
                  <a:pt x="61045" y="9042"/>
                </a:moveTo>
                <a:lnTo>
                  <a:pt x="30822" y="9042"/>
                </a:lnTo>
                <a:lnTo>
                  <a:pt x="43277" y="13788"/>
                </a:lnTo>
                <a:lnTo>
                  <a:pt x="47972" y="27652"/>
                </a:lnTo>
                <a:lnTo>
                  <a:pt x="47993" y="36055"/>
                </a:lnTo>
                <a:lnTo>
                  <a:pt x="38334" y="41076"/>
                </a:lnTo>
                <a:lnTo>
                  <a:pt x="25270" y="46414"/>
                </a:lnTo>
                <a:lnTo>
                  <a:pt x="8230" y="54985"/>
                </a:lnTo>
                <a:lnTo>
                  <a:pt x="199" y="63413"/>
                </a:lnTo>
                <a:lnTo>
                  <a:pt x="1499" y="79296"/>
                </a:lnTo>
                <a:lnTo>
                  <a:pt x="8105" y="90322"/>
                </a:lnTo>
                <a:lnTo>
                  <a:pt x="19013" y="95670"/>
                </a:lnTo>
                <a:lnTo>
                  <a:pt x="30346" y="92870"/>
                </a:lnTo>
                <a:lnTo>
                  <a:pt x="42137" y="86199"/>
                </a:lnTo>
                <a:lnTo>
                  <a:pt x="79785" y="86199"/>
                </a:lnTo>
                <a:lnTo>
                  <a:pt x="80708" y="85750"/>
                </a:lnTo>
                <a:lnTo>
                  <a:pt x="80204" y="84518"/>
                </a:lnTo>
                <a:lnTo>
                  <a:pt x="23482" y="84518"/>
                </a:lnTo>
                <a:lnTo>
                  <a:pt x="15995" y="79296"/>
                </a:lnTo>
                <a:lnTo>
                  <a:pt x="43395" y="44665"/>
                </a:lnTo>
                <a:lnTo>
                  <a:pt x="47993" y="42773"/>
                </a:lnTo>
                <a:lnTo>
                  <a:pt x="63931" y="42773"/>
                </a:lnTo>
                <a:lnTo>
                  <a:pt x="63931" y="17843"/>
                </a:lnTo>
                <a:lnTo>
                  <a:pt x="62884" y="10485"/>
                </a:lnTo>
                <a:lnTo>
                  <a:pt x="61045" y="9042"/>
                </a:lnTo>
                <a:close/>
              </a:path>
              <a:path w="81280" h="96520">
                <a:moveTo>
                  <a:pt x="63931" y="42773"/>
                </a:moveTo>
                <a:lnTo>
                  <a:pt x="47993" y="42773"/>
                </a:lnTo>
                <a:lnTo>
                  <a:pt x="47993" y="76314"/>
                </a:lnTo>
                <a:lnTo>
                  <a:pt x="42341" y="80721"/>
                </a:lnTo>
                <a:lnTo>
                  <a:pt x="34582" y="84518"/>
                </a:lnTo>
                <a:lnTo>
                  <a:pt x="80204" y="84518"/>
                </a:lnTo>
                <a:lnTo>
                  <a:pt x="79939" y="83870"/>
                </a:lnTo>
                <a:lnTo>
                  <a:pt x="66662" y="83870"/>
                </a:lnTo>
                <a:lnTo>
                  <a:pt x="63931" y="80289"/>
                </a:lnTo>
                <a:lnTo>
                  <a:pt x="63931" y="42773"/>
                </a:lnTo>
                <a:close/>
              </a:path>
              <a:path w="81280" h="96520">
                <a:moveTo>
                  <a:pt x="78816" y="81127"/>
                </a:moveTo>
                <a:lnTo>
                  <a:pt x="75044" y="83045"/>
                </a:lnTo>
                <a:lnTo>
                  <a:pt x="71475" y="83870"/>
                </a:lnTo>
                <a:lnTo>
                  <a:pt x="79939" y="83870"/>
                </a:lnTo>
                <a:lnTo>
                  <a:pt x="78816" y="81127"/>
                </a:lnTo>
                <a:close/>
              </a:path>
              <a:path w="81280" h="96520">
                <a:moveTo>
                  <a:pt x="45288" y="0"/>
                </a:moveTo>
                <a:lnTo>
                  <a:pt x="39420" y="0"/>
                </a:lnTo>
                <a:lnTo>
                  <a:pt x="24597" y="4535"/>
                </a:lnTo>
                <a:lnTo>
                  <a:pt x="13030" y="10490"/>
                </a:lnTo>
                <a:lnTo>
                  <a:pt x="2514" y="17843"/>
                </a:lnTo>
                <a:lnTo>
                  <a:pt x="0" y="20777"/>
                </a:lnTo>
                <a:lnTo>
                  <a:pt x="0" y="27292"/>
                </a:lnTo>
                <a:lnTo>
                  <a:pt x="5651" y="30632"/>
                </a:lnTo>
                <a:lnTo>
                  <a:pt x="11303" y="30632"/>
                </a:lnTo>
                <a:lnTo>
                  <a:pt x="13195" y="29171"/>
                </a:lnTo>
                <a:lnTo>
                  <a:pt x="13830" y="26669"/>
                </a:lnTo>
                <a:lnTo>
                  <a:pt x="16154" y="17843"/>
                </a:lnTo>
                <a:lnTo>
                  <a:pt x="20548" y="9042"/>
                </a:lnTo>
                <a:lnTo>
                  <a:pt x="61045" y="9042"/>
                </a:lnTo>
                <a:lnTo>
                  <a:pt x="55981" y="5067"/>
                </a:lnTo>
                <a:lnTo>
                  <a:pt x="51790" y="1904"/>
                </a:lnTo>
                <a:lnTo>
                  <a:pt x="452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>
            <p:custDataLst>
              <p:tags r:id="rId6"/>
            </p:custDataLst>
          </p:nvPr>
        </p:nvSpPr>
        <p:spPr>
          <a:xfrm>
            <a:off x="2708509" y="6583926"/>
            <a:ext cx="53788" cy="106456"/>
          </a:xfrm>
          <a:custGeom>
            <a:avLst/>
            <a:gdLst/>
            <a:ahLst/>
            <a:cxnLst/>
            <a:rect l="l" t="t" r="r" b="b"/>
            <a:pathLst>
              <a:path w="60959" h="120650">
                <a:moveTo>
                  <a:pt x="32486" y="35001"/>
                </a:moveTo>
                <a:lnTo>
                  <a:pt x="16128" y="35001"/>
                </a:lnTo>
                <a:lnTo>
                  <a:pt x="17232" y="105262"/>
                </a:lnTo>
                <a:lnTo>
                  <a:pt x="24108" y="116699"/>
                </a:lnTo>
                <a:lnTo>
                  <a:pt x="36906" y="120548"/>
                </a:lnTo>
                <a:lnTo>
                  <a:pt x="38353" y="120548"/>
                </a:lnTo>
                <a:lnTo>
                  <a:pt x="41084" y="119913"/>
                </a:lnTo>
                <a:lnTo>
                  <a:pt x="60375" y="110274"/>
                </a:lnTo>
                <a:lnTo>
                  <a:pt x="60085" y="109639"/>
                </a:lnTo>
                <a:lnTo>
                  <a:pt x="40246" y="109639"/>
                </a:lnTo>
                <a:lnTo>
                  <a:pt x="32486" y="106692"/>
                </a:lnTo>
                <a:lnTo>
                  <a:pt x="32486" y="35001"/>
                </a:lnTo>
                <a:close/>
              </a:path>
              <a:path w="60959" h="120650">
                <a:moveTo>
                  <a:pt x="58254" y="105638"/>
                </a:moveTo>
                <a:lnTo>
                  <a:pt x="54292" y="107975"/>
                </a:lnTo>
                <a:lnTo>
                  <a:pt x="49682" y="109639"/>
                </a:lnTo>
                <a:lnTo>
                  <a:pt x="60085" y="109639"/>
                </a:lnTo>
                <a:lnTo>
                  <a:pt x="58254" y="105638"/>
                </a:lnTo>
                <a:close/>
              </a:path>
              <a:path w="60959" h="120650">
                <a:moveTo>
                  <a:pt x="56819" y="27025"/>
                </a:moveTo>
                <a:lnTo>
                  <a:pt x="6083" y="27025"/>
                </a:lnTo>
                <a:lnTo>
                  <a:pt x="0" y="32905"/>
                </a:lnTo>
                <a:lnTo>
                  <a:pt x="825" y="35001"/>
                </a:lnTo>
                <a:lnTo>
                  <a:pt x="55346" y="35001"/>
                </a:lnTo>
                <a:lnTo>
                  <a:pt x="57873" y="32689"/>
                </a:lnTo>
                <a:lnTo>
                  <a:pt x="58470" y="29362"/>
                </a:lnTo>
                <a:lnTo>
                  <a:pt x="56819" y="27025"/>
                </a:lnTo>
                <a:close/>
              </a:path>
              <a:path w="60959" h="120650">
                <a:moveTo>
                  <a:pt x="32486" y="0"/>
                </a:moveTo>
                <a:lnTo>
                  <a:pt x="29768" y="0"/>
                </a:lnTo>
                <a:lnTo>
                  <a:pt x="16128" y="13830"/>
                </a:lnTo>
                <a:lnTo>
                  <a:pt x="16128" y="27025"/>
                </a:lnTo>
                <a:lnTo>
                  <a:pt x="32486" y="27025"/>
                </a:lnTo>
                <a:lnTo>
                  <a:pt x="324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>
            <p:custDataLst>
              <p:tags r:id="rId7"/>
            </p:custDataLst>
          </p:nvPr>
        </p:nvSpPr>
        <p:spPr>
          <a:xfrm>
            <a:off x="2767816" y="6558013"/>
            <a:ext cx="91887" cy="130549"/>
          </a:xfrm>
          <a:custGeom>
            <a:avLst/>
            <a:gdLst/>
            <a:ahLst/>
            <a:cxnLst/>
            <a:rect l="l" t="t" r="r" b="b"/>
            <a:pathLst>
              <a:path w="104140" h="147954">
                <a:moveTo>
                  <a:pt x="26536" y="11123"/>
                </a:moveTo>
                <a:lnTo>
                  <a:pt x="14884" y="11123"/>
                </a:lnTo>
                <a:lnTo>
                  <a:pt x="14884" y="140269"/>
                </a:lnTo>
                <a:lnTo>
                  <a:pt x="13817" y="141310"/>
                </a:lnTo>
                <a:lnTo>
                  <a:pt x="622" y="142580"/>
                </a:lnTo>
                <a:lnTo>
                  <a:pt x="622" y="147394"/>
                </a:lnTo>
                <a:lnTo>
                  <a:pt x="45072" y="147394"/>
                </a:lnTo>
                <a:lnTo>
                  <a:pt x="45072" y="142580"/>
                </a:lnTo>
                <a:lnTo>
                  <a:pt x="32270" y="141310"/>
                </a:lnTo>
                <a:lnTo>
                  <a:pt x="31241" y="140269"/>
                </a:lnTo>
                <a:lnTo>
                  <a:pt x="31241" y="128534"/>
                </a:lnTo>
                <a:lnTo>
                  <a:pt x="34795" y="71739"/>
                </a:lnTo>
                <a:lnTo>
                  <a:pt x="42458" y="68552"/>
                </a:lnTo>
                <a:lnTo>
                  <a:pt x="31241" y="68552"/>
                </a:lnTo>
                <a:lnTo>
                  <a:pt x="26536" y="11123"/>
                </a:lnTo>
                <a:close/>
              </a:path>
              <a:path w="104140" h="147954">
                <a:moveTo>
                  <a:pt x="84531" y="66757"/>
                </a:moveTo>
                <a:lnTo>
                  <a:pt x="61439" y="66757"/>
                </a:lnTo>
                <a:lnTo>
                  <a:pt x="70808" y="75322"/>
                </a:lnTo>
                <a:lnTo>
                  <a:pt x="73583" y="90345"/>
                </a:lnTo>
                <a:lnTo>
                  <a:pt x="73583" y="140269"/>
                </a:lnTo>
                <a:lnTo>
                  <a:pt x="72555" y="141310"/>
                </a:lnTo>
                <a:lnTo>
                  <a:pt x="59347" y="142580"/>
                </a:lnTo>
                <a:lnTo>
                  <a:pt x="59347" y="147394"/>
                </a:lnTo>
                <a:lnTo>
                  <a:pt x="103797" y="147394"/>
                </a:lnTo>
                <a:lnTo>
                  <a:pt x="103797" y="142352"/>
                </a:lnTo>
                <a:lnTo>
                  <a:pt x="90995" y="141310"/>
                </a:lnTo>
                <a:lnTo>
                  <a:pt x="89941" y="140269"/>
                </a:lnTo>
                <a:lnTo>
                  <a:pt x="89941" y="128534"/>
                </a:lnTo>
                <a:lnTo>
                  <a:pt x="88280" y="72710"/>
                </a:lnTo>
                <a:lnTo>
                  <a:pt x="84531" y="66757"/>
                </a:lnTo>
                <a:close/>
              </a:path>
              <a:path w="104140" h="147954">
                <a:moveTo>
                  <a:pt x="53091" y="55149"/>
                </a:moveTo>
                <a:lnTo>
                  <a:pt x="41037" y="60575"/>
                </a:lnTo>
                <a:lnTo>
                  <a:pt x="31241" y="68552"/>
                </a:lnTo>
                <a:lnTo>
                  <a:pt x="42458" y="68552"/>
                </a:lnTo>
                <a:lnTo>
                  <a:pt x="44939" y="67520"/>
                </a:lnTo>
                <a:lnTo>
                  <a:pt x="61439" y="66757"/>
                </a:lnTo>
                <a:lnTo>
                  <a:pt x="84531" y="66757"/>
                </a:lnTo>
                <a:lnTo>
                  <a:pt x="81891" y="62567"/>
                </a:lnTo>
                <a:lnTo>
                  <a:pt x="70304" y="56473"/>
                </a:lnTo>
                <a:lnTo>
                  <a:pt x="53091" y="55149"/>
                </a:lnTo>
                <a:close/>
              </a:path>
              <a:path w="104140" h="147954">
                <a:moveTo>
                  <a:pt x="25625" y="0"/>
                </a:moveTo>
                <a:lnTo>
                  <a:pt x="12809" y="3123"/>
                </a:lnTo>
                <a:lnTo>
                  <a:pt x="0" y="5878"/>
                </a:lnTo>
                <a:lnTo>
                  <a:pt x="0" y="10056"/>
                </a:lnTo>
                <a:lnTo>
                  <a:pt x="14465" y="11339"/>
                </a:lnTo>
                <a:lnTo>
                  <a:pt x="14884" y="11123"/>
                </a:lnTo>
                <a:lnTo>
                  <a:pt x="26536" y="11123"/>
                </a:lnTo>
                <a:lnTo>
                  <a:pt x="256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>
            <p:custDataLst>
              <p:tags r:id="rId8"/>
            </p:custDataLst>
          </p:nvPr>
        </p:nvSpPr>
        <p:spPr>
          <a:xfrm>
            <a:off x="2836730" y="6567828"/>
            <a:ext cx="174812" cy="121584"/>
          </a:xfrm>
          <a:custGeom>
            <a:avLst/>
            <a:gdLst/>
            <a:ahLst/>
            <a:cxnLst/>
            <a:rect l="l" t="t" r="r" b="b"/>
            <a:pathLst>
              <a:path w="198119" h="137795">
                <a:moveTo>
                  <a:pt x="51384" y="0"/>
                </a:moveTo>
                <a:lnTo>
                  <a:pt x="0" y="0"/>
                </a:lnTo>
                <a:lnTo>
                  <a:pt x="3993" y="5313"/>
                </a:lnTo>
                <a:lnTo>
                  <a:pt x="13804" y="9902"/>
                </a:lnTo>
                <a:lnTo>
                  <a:pt x="20764" y="24942"/>
                </a:lnTo>
                <a:lnTo>
                  <a:pt x="57048" y="137528"/>
                </a:lnTo>
                <a:lnTo>
                  <a:pt x="62903" y="137528"/>
                </a:lnTo>
                <a:lnTo>
                  <a:pt x="73002" y="107365"/>
                </a:lnTo>
                <a:lnTo>
                  <a:pt x="65455" y="107365"/>
                </a:lnTo>
                <a:lnTo>
                  <a:pt x="37044" y="17752"/>
                </a:lnTo>
                <a:lnTo>
                  <a:pt x="34188" y="8788"/>
                </a:lnTo>
                <a:lnTo>
                  <a:pt x="35471" y="6896"/>
                </a:lnTo>
                <a:lnTo>
                  <a:pt x="51384" y="4813"/>
                </a:lnTo>
                <a:lnTo>
                  <a:pt x="51384" y="0"/>
                </a:lnTo>
                <a:close/>
              </a:path>
              <a:path w="198119" h="137795">
                <a:moveTo>
                  <a:pt x="116323" y="35001"/>
                </a:moveTo>
                <a:lnTo>
                  <a:pt x="97510" y="35001"/>
                </a:lnTo>
                <a:lnTo>
                  <a:pt x="135267" y="137528"/>
                </a:lnTo>
                <a:lnTo>
                  <a:pt x="145653" y="122107"/>
                </a:lnTo>
                <a:lnTo>
                  <a:pt x="150265" y="107137"/>
                </a:lnTo>
                <a:lnTo>
                  <a:pt x="142392" y="107137"/>
                </a:lnTo>
                <a:lnTo>
                  <a:pt x="116323" y="35001"/>
                </a:lnTo>
                <a:close/>
              </a:path>
              <a:path w="198119" h="137795">
                <a:moveTo>
                  <a:pt x="104432" y="2095"/>
                </a:moveTo>
                <a:lnTo>
                  <a:pt x="99390" y="2095"/>
                </a:lnTo>
                <a:lnTo>
                  <a:pt x="65836" y="107365"/>
                </a:lnTo>
                <a:lnTo>
                  <a:pt x="73002" y="107365"/>
                </a:lnTo>
                <a:lnTo>
                  <a:pt x="97091" y="35420"/>
                </a:lnTo>
                <a:lnTo>
                  <a:pt x="97510" y="35001"/>
                </a:lnTo>
                <a:lnTo>
                  <a:pt x="116323" y="35001"/>
                </a:lnTo>
                <a:lnTo>
                  <a:pt x="104432" y="2095"/>
                </a:lnTo>
                <a:close/>
              </a:path>
              <a:path w="198119" h="137795">
                <a:moveTo>
                  <a:pt x="197942" y="0"/>
                </a:moveTo>
                <a:lnTo>
                  <a:pt x="153492" y="0"/>
                </a:lnTo>
                <a:lnTo>
                  <a:pt x="153492" y="4813"/>
                </a:lnTo>
                <a:lnTo>
                  <a:pt x="159562" y="5651"/>
                </a:lnTo>
                <a:lnTo>
                  <a:pt x="168998" y="6730"/>
                </a:lnTo>
                <a:lnTo>
                  <a:pt x="170040" y="9207"/>
                </a:lnTo>
                <a:lnTo>
                  <a:pt x="158716" y="53309"/>
                </a:lnTo>
                <a:lnTo>
                  <a:pt x="146651" y="94898"/>
                </a:lnTo>
                <a:lnTo>
                  <a:pt x="142798" y="107137"/>
                </a:lnTo>
                <a:lnTo>
                  <a:pt x="150265" y="107137"/>
                </a:lnTo>
                <a:lnTo>
                  <a:pt x="164414" y="61889"/>
                </a:lnTo>
                <a:lnTo>
                  <a:pt x="177143" y="22990"/>
                </a:lnTo>
                <a:lnTo>
                  <a:pt x="197942" y="4813"/>
                </a:lnTo>
                <a:lnTo>
                  <a:pt x="1979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>
            <p:custDataLst>
              <p:tags r:id="rId9"/>
            </p:custDataLst>
          </p:nvPr>
        </p:nvSpPr>
        <p:spPr>
          <a:xfrm>
            <a:off x="2992640" y="6605913"/>
            <a:ext cx="80122" cy="84604"/>
          </a:xfrm>
          <a:custGeom>
            <a:avLst/>
            <a:gdLst/>
            <a:ahLst/>
            <a:cxnLst/>
            <a:rect l="l" t="t" r="r" b="b"/>
            <a:pathLst>
              <a:path w="90805" h="95884">
                <a:moveTo>
                  <a:pt x="51389" y="0"/>
                </a:moveTo>
                <a:lnTo>
                  <a:pt x="14277" y="12659"/>
                </a:lnTo>
                <a:lnTo>
                  <a:pt x="0" y="36964"/>
                </a:lnTo>
                <a:lnTo>
                  <a:pt x="810" y="53533"/>
                </a:lnTo>
                <a:lnTo>
                  <a:pt x="20203" y="88349"/>
                </a:lnTo>
                <a:lnTo>
                  <a:pt x="45129" y="95631"/>
                </a:lnTo>
                <a:lnTo>
                  <a:pt x="57286" y="93839"/>
                </a:lnTo>
                <a:lnTo>
                  <a:pt x="67123" y="89345"/>
                </a:lnTo>
                <a:lnTo>
                  <a:pt x="47440" y="89345"/>
                </a:lnTo>
                <a:lnTo>
                  <a:pt x="36048" y="86329"/>
                </a:lnTo>
                <a:lnTo>
                  <a:pt x="27103" y="77953"/>
                </a:lnTo>
                <a:lnTo>
                  <a:pt x="20949" y="65220"/>
                </a:lnTo>
                <a:lnTo>
                  <a:pt x="17927" y="49134"/>
                </a:lnTo>
                <a:lnTo>
                  <a:pt x="19727" y="29961"/>
                </a:lnTo>
                <a:lnTo>
                  <a:pt x="25020" y="16351"/>
                </a:lnTo>
                <a:lnTo>
                  <a:pt x="33065" y="8323"/>
                </a:lnTo>
                <a:lnTo>
                  <a:pt x="71097" y="8323"/>
                </a:lnTo>
                <a:lnTo>
                  <a:pt x="64370" y="3750"/>
                </a:lnTo>
                <a:lnTo>
                  <a:pt x="51389" y="0"/>
                </a:lnTo>
                <a:close/>
              </a:path>
              <a:path w="90805" h="95884">
                <a:moveTo>
                  <a:pt x="71097" y="8323"/>
                </a:moveTo>
                <a:lnTo>
                  <a:pt x="33065" y="8323"/>
                </a:lnTo>
                <a:lnTo>
                  <a:pt x="48498" y="9722"/>
                </a:lnTo>
                <a:lnTo>
                  <a:pt x="59608" y="16166"/>
                </a:lnTo>
                <a:lnTo>
                  <a:pt x="66842" y="26442"/>
                </a:lnTo>
                <a:lnTo>
                  <a:pt x="70650" y="39341"/>
                </a:lnTo>
                <a:lnTo>
                  <a:pt x="69514" y="62075"/>
                </a:lnTo>
                <a:lnTo>
                  <a:pt x="65376" y="77046"/>
                </a:lnTo>
                <a:lnTo>
                  <a:pt x="58947" y="85597"/>
                </a:lnTo>
                <a:lnTo>
                  <a:pt x="50937" y="89074"/>
                </a:lnTo>
                <a:lnTo>
                  <a:pt x="47440" y="89345"/>
                </a:lnTo>
                <a:lnTo>
                  <a:pt x="67123" y="89345"/>
                </a:lnTo>
                <a:lnTo>
                  <a:pt x="69003" y="88486"/>
                </a:lnTo>
                <a:lnTo>
                  <a:pt x="79186" y="79578"/>
                </a:lnTo>
                <a:lnTo>
                  <a:pt x="86671" y="67243"/>
                </a:lnTo>
                <a:lnTo>
                  <a:pt x="90402" y="51425"/>
                </a:lnTo>
                <a:lnTo>
                  <a:pt x="88648" y="35290"/>
                </a:lnTo>
                <a:lnTo>
                  <a:pt x="83434" y="21738"/>
                </a:lnTo>
                <a:lnTo>
                  <a:pt x="75196" y="11110"/>
                </a:lnTo>
                <a:lnTo>
                  <a:pt x="71097" y="83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>
            <p:custDataLst>
              <p:tags r:id="rId10"/>
            </p:custDataLst>
          </p:nvPr>
        </p:nvSpPr>
        <p:spPr>
          <a:xfrm>
            <a:off x="3080514" y="6605544"/>
            <a:ext cx="59951" cy="82924"/>
          </a:xfrm>
          <a:custGeom>
            <a:avLst/>
            <a:gdLst/>
            <a:ahLst/>
            <a:cxnLst/>
            <a:rect l="l" t="t" r="r" b="b"/>
            <a:pathLst>
              <a:path w="67944" h="93979">
                <a:moveTo>
                  <a:pt x="24552" y="1713"/>
                </a:moveTo>
                <a:lnTo>
                  <a:pt x="12215" y="5202"/>
                </a:lnTo>
                <a:lnTo>
                  <a:pt x="203" y="7988"/>
                </a:lnTo>
                <a:lnTo>
                  <a:pt x="203" y="11747"/>
                </a:lnTo>
                <a:lnTo>
                  <a:pt x="14046" y="13449"/>
                </a:lnTo>
                <a:lnTo>
                  <a:pt x="14478" y="13665"/>
                </a:lnTo>
                <a:lnTo>
                  <a:pt x="14478" y="86410"/>
                </a:lnTo>
                <a:lnTo>
                  <a:pt x="13411" y="87439"/>
                </a:lnTo>
                <a:lnTo>
                  <a:pt x="0" y="88709"/>
                </a:lnTo>
                <a:lnTo>
                  <a:pt x="0" y="93522"/>
                </a:lnTo>
                <a:lnTo>
                  <a:pt x="48183" y="93522"/>
                </a:lnTo>
                <a:lnTo>
                  <a:pt x="48183" y="88709"/>
                </a:lnTo>
                <a:lnTo>
                  <a:pt x="31838" y="87439"/>
                </a:lnTo>
                <a:lnTo>
                  <a:pt x="30810" y="86410"/>
                </a:lnTo>
                <a:lnTo>
                  <a:pt x="30810" y="30441"/>
                </a:lnTo>
                <a:lnTo>
                  <a:pt x="35406" y="21196"/>
                </a:lnTo>
                <a:lnTo>
                  <a:pt x="30810" y="21196"/>
                </a:lnTo>
                <a:lnTo>
                  <a:pt x="24552" y="1713"/>
                </a:lnTo>
                <a:close/>
              </a:path>
              <a:path w="67944" h="93979">
                <a:moveTo>
                  <a:pt x="62687" y="0"/>
                </a:moveTo>
                <a:lnTo>
                  <a:pt x="49535" y="1813"/>
                </a:lnTo>
                <a:lnTo>
                  <a:pt x="38929" y="10584"/>
                </a:lnTo>
                <a:lnTo>
                  <a:pt x="31216" y="21196"/>
                </a:lnTo>
                <a:lnTo>
                  <a:pt x="35406" y="21196"/>
                </a:lnTo>
                <a:lnTo>
                  <a:pt x="36233" y="19532"/>
                </a:lnTo>
                <a:lnTo>
                  <a:pt x="41706" y="15557"/>
                </a:lnTo>
                <a:lnTo>
                  <a:pt x="66691" y="15557"/>
                </a:lnTo>
                <a:lnTo>
                  <a:pt x="67600" y="13665"/>
                </a:lnTo>
                <a:lnTo>
                  <a:pt x="67703" y="5689"/>
                </a:lnTo>
                <a:lnTo>
                  <a:pt x="62687" y="0"/>
                </a:lnTo>
                <a:close/>
              </a:path>
              <a:path w="67944" h="93979">
                <a:moveTo>
                  <a:pt x="66691" y="15557"/>
                </a:moveTo>
                <a:lnTo>
                  <a:pt x="50495" y="15557"/>
                </a:lnTo>
                <a:lnTo>
                  <a:pt x="52819" y="17424"/>
                </a:lnTo>
                <a:lnTo>
                  <a:pt x="56807" y="20777"/>
                </a:lnTo>
                <a:lnTo>
                  <a:pt x="58712" y="21196"/>
                </a:lnTo>
                <a:lnTo>
                  <a:pt x="61010" y="20142"/>
                </a:lnTo>
                <a:lnTo>
                  <a:pt x="65392" y="18262"/>
                </a:lnTo>
                <a:lnTo>
                  <a:pt x="66691" y="15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>
            <p:custDataLst>
              <p:tags r:id="rId11"/>
            </p:custDataLst>
          </p:nvPr>
        </p:nvSpPr>
        <p:spPr>
          <a:xfrm>
            <a:off x="3141221" y="6558048"/>
            <a:ext cx="90768" cy="130549"/>
          </a:xfrm>
          <a:custGeom>
            <a:avLst/>
            <a:gdLst/>
            <a:ahLst/>
            <a:cxnLst/>
            <a:rect l="l" t="t" r="r" b="b"/>
            <a:pathLst>
              <a:path w="102869" h="147954">
                <a:moveTo>
                  <a:pt x="26518" y="0"/>
                </a:moveTo>
                <a:lnTo>
                  <a:pt x="13651" y="3106"/>
                </a:lnTo>
                <a:lnTo>
                  <a:pt x="863" y="5841"/>
                </a:lnTo>
                <a:lnTo>
                  <a:pt x="863" y="10019"/>
                </a:lnTo>
                <a:lnTo>
                  <a:pt x="15519" y="11086"/>
                </a:lnTo>
                <a:lnTo>
                  <a:pt x="15938" y="11289"/>
                </a:lnTo>
                <a:lnTo>
                  <a:pt x="15938" y="140233"/>
                </a:lnTo>
                <a:lnTo>
                  <a:pt x="14897" y="141261"/>
                </a:lnTo>
                <a:lnTo>
                  <a:pt x="0" y="142544"/>
                </a:lnTo>
                <a:lnTo>
                  <a:pt x="0" y="147357"/>
                </a:lnTo>
                <a:lnTo>
                  <a:pt x="47396" y="147357"/>
                </a:lnTo>
                <a:lnTo>
                  <a:pt x="47396" y="142544"/>
                </a:lnTo>
                <a:lnTo>
                  <a:pt x="33312" y="141261"/>
                </a:lnTo>
                <a:lnTo>
                  <a:pt x="32308" y="140233"/>
                </a:lnTo>
                <a:lnTo>
                  <a:pt x="32308" y="102691"/>
                </a:lnTo>
                <a:lnTo>
                  <a:pt x="33756" y="102272"/>
                </a:lnTo>
                <a:lnTo>
                  <a:pt x="35013" y="102082"/>
                </a:lnTo>
                <a:lnTo>
                  <a:pt x="59943" y="102082"/>
                </a:lnTo>
                <a:lnTo>
                  <a:pt x="58281" y="99917"/>
                </a:lnTo>
                <a:lnTo>
                  <a:pt x="56669" y="97243"/>
                </a:lnTo>
                <a:lnTo>
                  <a:pt x="32308" y="97243"/>
                </a:lnTo>
                <a:lnTo>
                  <a:pt x="26518" y="0"/>
                </a:lnTo>
                <a:close/>
              </a:path>
              <a:path w="102869" h="147954">
                <a:moveTo>
                  <a:pt x="59943" y="102082"/>
                </a:moveTo>
                <a:lnTo>
                  <a:pt x="37553" y="102082"/>
                </a:lnTo>
                <a:lnTo>
                  <a:pt x="39001" y="102475"/>
                </a:lnTo>
                <a:lnTo>
                  <a:pt x="60200" y="127602"/>
                </a:lnTo>
                <a:lnTo>
                  <a:pt x="69282" y="138775"/>
                </a:lnTo>
                <a:lnTo>
                  <a:pt x="76111" y="147357"/>
                </a:lnTo>
                <a:lnTo>
                  <a:pt x="102323" y="147357"/>
                </a:lnTo>
                <a:lnTo>
                  <a:pt x="102323" y="142544"/>
                </a:lnTo>
                <a:lnTo>
                  <a:pt x="97497" y="141693"/>
                </a:lnTo>
                <a:lnTo>
                  <a:pt x="94576" y="141261"/>
                </a:lnTo>
                <a:lnTo>
                  <a:pt x="90995" y="138353"/>
                </a:lnTo>
                <a:lnTo>
                  <a:pt x="84564" y="131592"/>
                </a:lnTo>
                <a:lnTo>
                  <a:pt x="76889" y="123030"/>
                </a:lnTo>
                <a:lnTo>
                  <a:pt x="67205" y="111538"/>
                </a:lnTo>
                <a:lnTo>
                  <a:pt x="59943" y="102082"/>
                </a:lnTo>
                <a:close/>
              </a:path>
              <a:path w="102869" h="147954">
                <a:moveTo>
                  <a:pt x="94780" y="55104"/>
                </a:moveTo>
                <a:lnTo>
                  <a:pt x="55156" y="57009"/>
                </a:lnTo>
                <a:lnTo>
                  <a:pt x="55156" y="61823"/>
                </a:lnTo>
                <a:lnTo>
                  <a:pt x="60794" y="62445"/>
                </a:lnTo>
                <a:lnTo>
                  <a:pt x="63550" y="62877"/>
                </a:lnTo>
                <a:lnTo>
                  <a:pt x="39814" y="95783"/>
                </a:lnTo>
                <a:lnTo>
                  <a:pt x="32308" y="97243"/>
                </a:lnTo>
                <a:lnTo>
                  <a:pt x="56669" y="97243"/>
                </a:lnTo>
                <a:lnTo>
                  <a:pt x="79463" y="63080"/>
                </a:lnTo>
                <a:lnTo>
                  <a:pt x="86372" y="61620"/>
                </a:lnTo>
                <a:lnTo>
                  <a:pt x="94780" y="59702"/>
                </a:lnTo>
                <a:lnTo>
                  <a:pt x="94780" y="551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>
            <p:custDataLst>
              <p:tags r:id="rId12"/>
            </p:custDataLst>
          </p:nvPr>
        </p:nvSpPr>
        <p:spPr>
          <a:xfrm>
            <a:off x="3234687" y="6606205"/>
            <a:ext cx="53788" cy="84044"/>
          </a:xfrm>
          <a:custGeom>
            <a:avLst/>
            <a:gdLst/>
            <a:ahLst/>
            <a:cxnLst/>
            <a:rect l="l" t="t" r="r" b="b"/>
            <a:pathLst>
              <a:path w="60960" h="95250">
                <a:moveTo>
                  <a:pt x="4799" y="63428"/>
                </a:moveTo>
                <a:lnTo>
                  <a:pt x="0" y="65091"/>
                </a:lnTo>
                <a:lnTo>
                  <a:pt x="1251" y="78516"/>
                </a:lnTo>
                <a:lnTo>
                  <a:pt x="5931" y="89819"/>
                </a:lnTo>
                <a:lnTo>
                  <a:pt x="16630" y="93469"/>
                </a:lnTo>
                <a:lnTo>
                  <a:pt x="33884" y="94693"/>
                </a:lnTo>
                <a:lnTo>
                  <a:pt x="46887" y="89963"/>
                </a:lnTo>
                <a:lnTo>
                  <a:pt x="51034" y="85938"/>
                </a:lnTo>
                <a:lnTo>
                  <a:pt x="19943" y="85938"/>
                </a:lnTo>
                <a:lnTo>
                  <a:pt x="10503" y="76153"/>
                </a:lnTo>
                <a:lnTo>
                  <a:pt x="4799" y="63428"/>
                </a:lnTo>
                <a:close/>
              </a:path>
              <a:path w="60960" h="95250">
                <a:moveTo>
                  <a:pt x="27090" y="0"/>
                </a:moveTo>
                <a:lnTo>
                  <a:pt x="14640" y="5625"/>
                </a:lnTo>
                <a:lnTo>
                  <a:pt x="6455" y="16089"/>
                </a:lnTo>
                <a:lnTo>
                  <a:pt x="3658" y="30577"/>
                </a:lnTo>
                <a:lnTo>
                  <a:pt x="8530" y="40581"/>
                </a:lnTo>
                <a:lnTo>
                  <a:pt x="18708" y="48696"/>
                </a:lnTo>
                <a:lnTo>
                  <a:pt x="33466" y="56265"/>
                </a:lnTo>
                <a:lnTo>
                  <a:pt x="41999" y="64856"/>
                </a:lnTo>
                <a:lnTo>
                  <a:pt x="44101" y="78615"/>
                </a:lnTo>
                <a:lnTo>
                  <a:pt x="36557" y="85770"/>
                </a:lnTo>
                <a:lnTo>
                  <a:pt x="19943" y="85938"/>
                </a:lnTo>
                <a:lnTo>
                  <a:pt x="51034" y="85938"/>
                </a:lnTo>
                <a:lnTo>
                  <a:pt x="56681" y="80459"/>
                </a:lnTo>
                <a:lnTo>
                  <a:pt x="60548" y="66064"/>
                </a:lnTo>
                <a:lnTo>
                  <a:pt x="57215" y="54066"/>
                </a:lnTo>
                <a:lnTo>
                  <a:pt x="48312" y="44967"/>
                </a:lnTo>
                <a:lnTo>
                  <a:pt x="34773" y="37888"/>
                </a:lnTo>
                <a:lnTo>
                  <a:pt x="22460" y="30606"/>
                </a:lnTo>
                <a:lnTo>
                  <a:pt x="16966" y="19817"/>
                </a:lnTo>
                <a:lnTo>
                  <a:pt x="16966" y="12908"/>
                </a:lnTo>
                <a:lnTo>
                  <a:pt x="21385" y="5554"/>
                </a:lnTo>
                <a:lnTo>
                  <a:pt x="53353" y="5554"/>
                </a:lnTo>
                <a:lnTo>
                  <a:pt x="52149" y="2847"/>
                </a:lnTo>
                <a:lnTo>
                  <a:pt x="43667" y="428"/>
                </a:lnTo>
                <a:lnTo>
                  <a:pt x="27090" y="0"/>
                </a:lnTo>
                <a:close/>
              </a:path>
              <a:path w="60960" h="95250">
                <a:moveTo>
                  <a:pt x="53353" y="5554"/>
                </a:moveTo>
                <a:lnTo>
                  <a:pt x="21385" y="5554"/>
                </a:lnTo>
                <a:lnTo>
                  <a:pt x="33034" y="5687"/>
                </a:lnTo>
                <a:lnTo>
                  <a:pt x="42893" y="10567"/>
                </a:lnTo>
                <a:lnTo>
                  <a:pt x="51764" y="24198"/>
                </a:lnTo>
                <a:lnTo>
                  <a:pt x="56806" y="22966"/>
                </a:lnTo>
                <a:lnTo>
                  <a:pt x="56412" y="19397"/>
                </a:lnTo>
                <a:lnTo>
                  <a:pt x="54291" y="7663"/>
                </a:lnTo>
                <a:lnTo>
                  <a:pt x="53353" y="555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>
            <p:custDataLst>
              <p:tags r:id="rId13"/>
            </p:custDataLst>
          </p:nvPr>
        </p:nvSpPr>
        <p:spPr>
          <a:xfrm>
            <a:off x="3293139" y="6606070"/>
            <a:ext cx="24653" cy="24653"/>
          </a:xfrm>
          <a:custGeom>
            <a:avLst/>
            <a:gdLst/>
            <a:ahLst/>
            <a:cxnLst/>
            <a:rect l="l" t="t" r="r" b="b"/>
            <a:pathLst>
              <a:path w="27939" h="27940">
                <a:moveTo>
                  <a:pt x="21412" y="0"/>
                </a:moveTo>
                <a:lnTo>
                  <a:pt x="6057" y="0"/>
                </a:lnTo>
                <a:lnTo>
                  <a:pt x="0" y="6057"/>
                </a:lnTo>
                <a:lnTo>
                  <a:pt x="0" y="21272"/>
                </a:lnTo>
                <a:lnTo>
                  <a:pt x="6057" y="27330"/>
                </a:lnTo>
                <a:lnTo>
                  <a:pt x="21412" y="27330"/>
                </a:lnTo>
                <a:lnTo>
                  <a:pt x="23520" y="25222"/>
                </a:lnTo>
                <a:lnTo>
                  <a:pt x="7467" y="25222"/>
                </a:lnTo>
                <a:lnTo>
                  <a:pt x="2095" y="20116"/>
                </a:lnTo>
                <a:lnTo>
                  <a:pt x="2095" y="7213"/>
                </a:lnTo>
                <a:lnTo>
                  <a:pt x="7467" y="2108"/>
                </a:lnTo>
                <a:lnTo>
                  <a:pt x="23520" y="2108"/>
                </a:lnTo>
                <a:lnTo>
                  <a:pt x="21412" y="0"/>
                </a:lnTo>
                <a:close/>
              </a:path>
              <a:path w="27939" h="27940">
                <a:moveTo>
                  <a:pt x="23520" y="2108"/>
                </a:moveTo>
                <a:lnTo>
                  <a:pt x="20002" y="2108"/>
                </a:lnTo>
                <a:lnTo>
                  <a:pt x="25374" y="7213"/>
                </a:lnTo>
                <a:lnTo>
                  <a:pt x="25374" y="20116"/>
                </a:lnTo>
                <a:lnTo>
                  <a:pt x="20002" y="25222"/>
                </a:lnTo>
                <a:lnTo>
                  <a:pt x="23520" y="25222"/>
                </a:lnTo>
                <a:lnTo>
                  <a:pt x="27470" y="21272"/>
                </a:lnTo>
                <a:lnTo>
                  <a:pt x="27470" y="6057"/>
                </a:lnTo>
                <a:lnTo>
                  <a:pt x="23520" y="2108"/>
                </a:lnTo>
                <a:close/>
              </a:path>
              <a:path w="27939" h="27940">
                <a:moveTo>
                  <a:pt x="17830" y="6095"/>
                </a:moveTo>
                <a:lnTo>
                  <a:pt x="8623" y="6095"/>
                </a:lnTo>
                <a:lnTo>
                  <a:pt x="8623" y="21056"/>
                </a:lnTo>
                <a:lnTo>
                  <a:pt x="10718" y="21056"/>
                </a:lnTo>
                <a:lnTo>
                  <a:pt x="10718" y="14160"/>
                </a:lnTo>
                <a:lnTo>
                  <a:pt x="15735" y="14160"/>
                </a:lnTo>
                <a:lnTo>
                  <a:pt x="18402" y="14084"/>
                </a:lnTo>
                <a:lnTo>
                  <a:pt x="20459" y="12992"/>
                </a:lnTo>
                <a:lnTo>
                  <a:pt x="20459" y="12407"/>
                </a:lnTo>
                <a:lnTo>
                  <a:pt x="18364" y="12407"/>
                </a:lnTo>
                <a:lnTo>
                  <a:pt x="15100" y="12052"/>
                </a:lnTo>
                <a:lnTo>
                  <a:pt x="10718" y="12052"/>
                </a:lnTo>
                <a:lnTo>
                  <a:pt x="10718" y="8204"/>
                </a:lnTo>
                <a:lnTo>
                  <a:pt x="20459" y="8204"/>
                </a:lnTo>
                <a:lnTo>
                  <a:pt x="20459" y="6832"/>
                </a:lnTo>
                <a:lnTo>
                  <a:pt x="17830" y="6095"/>
                </a:lnTo>
                <a:close/>
              </a:path>
              <a:path w="27939" h="27940">
                <a:moveTo>
                  <a:pt x="15735" y="14160"/>
                </a:moveTo>
                <a:lnTo>
                  <a:pt x="13246" y="14160"/>
                </a:lnTo>
                <a:lnTo>
                  <a:pt x="17729" y="21056"/>
                </a:lnTo>
                <a:lnTo>
                  <a:pt x="20256" y="21056"/>
                </a:lnTo>
                <a:lnTo>
                  <a:pt x="15735" y="14160"/>
                </a:lnTo>
                <a:close/>
              </a:path>
              <a:path w="27939" h="27940">
                <a:moveTo>
                  <a:pt x="20459" y="8204"/>
                </a:moveTo>
                <a:lnTo>
                  <a:pt x="16332" y="8204"/>
                </a:lnTo>
                <a:lnTo>
                  <a:pt x="18364" y="8483"/>
                </a:lnTo>
                <a:lnTo>
                  <a:pt x="18364" y="12407"/>
                </a:lnTo>
                <a:lnTo>
                  <a:pt x="20459" y="12407"/>
                </a:lnTo>
                <a:lnTo>
                  <a:pt x="20459" y="82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>
            <p:custDataLst>
              <p:tags r:id="rId14"/>
            </p:custDataLst>
          </p:nvPr>
        </p:nvSpPr>
        <p:spPr>
          <a:xfrm>
            <a:off x="2196354" y="6525599"/>
            <a:ext cx="245803" cy="221714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 txBox="1"/>
          <p:nvPr>
            <p:custDataLst>
              <p:tags r:id="rId15"/>
            </p:custDataLst>
          </p:nvPr>
        </p:nvSpPr>
        <p:spPr>
          <a:xfrm>
            <a:off x="2158184" y="542229"/>
            <a:ext cx="4314265" cy="3665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sz="2382" b="1" spc="110" dirty="0">
                <a:solidFill>
                  <a:srgbClr val="FFFFFF"/>
                </a:solidFill>
                <a:latin typeface="Century Gothic"/>
                <a:cs typeface="Century Gothic"/>
              </a:rPr>
              <a:t>An</a:t>
            </a:r>
            <a:r>
              <a:rPr sz="2382" b="1" spc="1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382" b="1" spc="97" dirty="0">
                <a:solidFill>
                  <a:srgbClr val="FFFFFF"/>
                </a:solidFill>
                <a:latin typeface="Century Gothic"/>
                <a:cs typeface="Century Gothic"/>
              </a:rPr>
              <a:t>Example</a:t>
            </a:r>
            <a:r>
              <a:rPr sz="2382" b="1" spc="1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382" b="1" spc="159" dirty="0">
                <a:solidFill>
                  <a:srgbClr val="FFFFFF"/>
                </a:solidFill>
                <a:latin typeface="Century Gothic"/>
                <a:cs typeface="Century Gothic"/>
              </a:rPr>
              <a:t>Using</a:t>
            </a:r>
            <a:r>
              <a:rPr sz="2382" b="1" spc="1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382" b="1" spc="128" dirty="0">
                <a:solidFill>
                  <a:srgbClr val="FFFFFF"/>
                </a:solidFill>
                <a:latin typeface="Century Gothic"/>
                <a:cs typeface="Century Gothic"/>
              </a:rPr>
              <a:t>AlexNet</a:t>
            </a:r>
            <a:endParaRPr sz="2382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17" name="object 17"/>
          <p:cNvSpPr txBox="1"/>
          <p:nvPr>
            <p:custDataLst>
              <p:tags r:id="rId16"/>
            </p:custDataLst>
          </p:nvPr>
        </p:nvSpPr>
        <p:spPr>
          <a:xfrm>
            <a:off x="2160985" y="1822153"/>
            <a:ext cx="3824568" cy="10478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eaLnBrk="1" fontAlgn="auto" hangingPunct="1">
              <a:lnSpc>
                <a:spcPct val="118100"/>
              </a:lnSpc>
              <a:spcBef>
                <a:spcPts val="0"/>
              </a:spcBef>
              <a:spcAft>
                <a:spcPts val="0"/>
              </a:spcAft>
            </a:pPr>
            <a:r>
              <a:rPr sz="1059" spc="-180" dirty="0">
                <a:solidFill>
                  <a:prstClr val="black"/>
                </a:solidFill>
                <a:latin typeface="Arial Unicode MS"/>
                <a:cs typeface="Arial Unicode MS"/>
              </a:rPr>
              <a:t>Y</a:t>
            </a:r>
            <a:r>
              <a:rPr sz="1059" spc="-4" dirty="0">
                <a:solidFill>
                  <a:prstClr val="black"/>
                </a:solidFill>
                <a:latin typeface="Arial Unicode MS"/>
                <a:cs typeface="Arial Unicode MS"/>
              </a:rPr>
              <a:t>o</a:t>
            </a:r>
            <a:r>
              <a:rPr sz="1059" spc="-49" dirty="0">
                <a:solidFill>
                  <a:prstClr val="black"/>
                </a:solidFill>
                <a:latin typeface="Arial Unicode MS"/>
                <a:cs typeface="Arial Unicode MS"/>
              </a:rPr>
              <a:t>u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35" dirty="0">
                <a:solidFill>
                  <a:prstClr val="black"/>
                </a:solidFill>
                <a:latin typeface="Arial Unicode MS"/>
                <a:cs typeface="Arial Unicode MS"/>
              </a:rPr>
              <a:t>c</a:t>
            </a:r>
            <a:r>
              <a:rPr sz="1059" spc="4" dirty="0">
                <a:solidFill>
                  <a:prstClr val="black"/>
                </a:solidFill>
                <a:latin typeface="Arial Unicode MS"/>
                <a:cs typeface="Arial Unicode MS"/>
              </a:rPr>
              <a:t>a</a:t>
            </a:r>
            <a:r>
              <a:rPr sz="1059" spc="-35" dirty="0">
                <a:solidFill>
                  <a:prstClr val="black"/>
                </a:solidFill>
                <a:latin typeface="Arial Unicode MS"/>
                <a:cs typeface="Arial Unicode MS"/>
              </a:rPr>
              <a:t>n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71" dirty="0">
                <a:solidFill>
                  <a:prstClr val="black"/>
                </a:solidFill>
                <a:latin typeface="Arial Unicode MS"/>
                <a:cs typeface="Arial Unicode MS"/>
              </a:rPr>
              <a:t>u</a:t>
            </a:r>
            <a:r>
              <a:rPr sz="1059" spc="-124" dirty="0">
                <a:solidFill>
                  <a:prstClr val="black"/>
                </a:solidFill>
                <a:latin typeface="Arial Unicode MS"/>
                <a:cs typeface="Arial Unicode MS"/>
              </a:rPr>
              <a:t>s</a:t>
            </a:r>
            <a:r>
              <a:rPr sz="1059" spc="-44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22" dirty="0">
                <a:solidFill>
                  <a:prstClr val="black"/>
                </a:solidFill>
                <a:latin typeface="Arial Unicode MS"/>
                <a:cs typeface="Arial Unicode MS"/>
              </a:rPr>
              <a:t>A</a:t>
            </a:r>
            <a:r>
              <a:rPr sz="1059" dirty="0">
                <a:solidFill>
                  <a:prstClr val="black"/>
                </a:solidFill>
                <a:latin typeface="Arial Unicode MS"/>
                <a:cs typeface="Arial Unicode MS"/>
              </a:rPr>
              <a:t>l</a:t>
            </a:r>
            <a:r>
              <a:rPr sz="1059" spc="-66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-18" dirty="0">
                <a:solidFill>
                  <a:prstClr val="black"/>
                </a:solidFill>
                <a:latin typeface="Arial Unicode MS"/>
                <a:cs typeface="Arial Unicode MS"/>
              </a:rPr>
              <a:t>x</a:t>
            </a:r>
            <a:r>
              <a:rPr sz="1059" spc="115" dirty="0">
                <a:solidFill>
                  <a:prstClr val="black"/>
                </a:solidFill>
                <a:latin typeface="Arial Unicode MS"/>
                <a:cs typeface="Arial Unicode MS"/>
              </a:rPr>
              <a:t>N</a:t>
            </a:r>
            <a:r>
              <a:rPr sz="1059" spc="-53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-44" dirty="0">
                <a:solidFill>
                  <a:prstClr val="black"/>
                </a:solidFill>
                <a:latin typeface="Arial Unicode MS"/>
                <a:cs typeface="Arial Unicode MS"/>
              </a:rPr>
              <a:t>t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49" dirty="0">
                <a:solidFill>
                  <a:prstClr val="black"/>
                </a:solidFill>
                <a:latin typeface="Arial Unicode MS"/>
                <a:cs typeface="Arial Unicode MS"/>
              </a:rPr>
              <a:t>t</a:t>
            </a:r>
            <a:r>
              <a:rPr sz="1059" spc="4" dirty="0">
                <a:solidFill>
                  <a:prstClr val="black"/>
                </a:solidFill>
                <a:latin typeface="Arial Unicode MS"/>
                <a:cs typeface="Arial Unicode MS"/>
              </a:rPr>
              <a:t>o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31" dirty="0">
                <a:solidFill>
                  <a:prstClr val="black"/>
                </a:solidFill>
                <a:latin typeface="Arial Unicode MS"/>
                <a:cs typeface="Arial Unicode MS"/>
              </a:rPr>
              <a:t>c</a:t>
            </a:r>
            <a:r>
              <a:rPr sz="1059" spc="-4" dirty="0">
                <a:solidFill>
                  <a:prstClr val="black"/>
                </a:solidFill>
                <a:latin typeface="Arial Unicode MS"/>
                <a:cs typeface="Arial Unicode MS"/>
              </a:rPr>
              <a:t>l</a:t>
            </a:r>
            <a:r>
              <a:rPr sz="1059" spc="4" dirty="0">
                <a:solidFill>
                  <a:prstClr val="black"/>
                </a:solidFill>
                <a:latin typeface="Arial Unicode MS"/>
                <a:cs typeface="Arial Unicode MS"/>
              </a:rPr>
              <a:t>a</a:t>
            </a:r>
            <a:r>
              <a:rPr sz="1059" spc="-119" dirty="0">
                <a:solidFill>
                  <a:prstClr val="black"/>
                </a:solidFill>
                <a:latin typeface="Arial Unicode MS"/>
                <a:cs typeface="Arial Unicode MS"/>
              </a:rPr>
              <a:t>s</a:t>
            </a:r>
            <a:r>
              <a:rPr sz="1059" spc="-137" dirty="0">
                <a:solidFill>
                  <a:prstClr val="black"/>
                </a:solidFill>
                <a:latin typeface="Arial Unicode MS"/>
                <a:cs typeface="Arial Unicode MS"/>
              </a:rPr>
              <a:t>s</a:t>
            </a:r>
            <a:r>
              <a:rPr sz="1059" spc="18" dirty="0">
                <a:solidFill>
                  <a:prstClr val="black"/>
                </a:solidFill>
                <a:latin typeface="Arial Unicode MS"/>
                <a:cs typeface="Arial Unicode MS"/>
              </a:rPr>
              <a:t>i</a:t>
            </a:r>
            <a:r>
              <a:rPr sz="1059" spc="26" dirty="0">
                <a:solidFill>
                  <a:prstClr val="black"/>
                </a:solidFill>
                <a:latin typeface="Arial Unicode MS"/>
                <a:cs typeface="Arial Unicode MS"/>
              </a:rPr>
              <a:t>f</a:t>
            </a:r>
            <a:r>
              <a:rPr sz="1059" spc="-9" dirty="0">
                <a:solidFill>
                  <a:prstClr val="black"/>
                </a:solidFill>
                <a:latin typeface="Arial Unicode MS"/>
                <a:cs typeface="Arial Unicode MS"/>
              </a:rPr>
              <a:t>y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4" dirty="0">
                <a:solidFill>
                  <a:prstClr val="black"/>
                </a:solidFill>
                <a:latin typeface="Arial Unicode MS"/>
                <a:cs typeface="Arial Unicode MS"/>
              </a:rPr>
              <a:t>o</a:t>
            </a:r>
            <a:r>
              <a:rPr sz="1059" dirty="0">
                <a:solidFill>
                  <a:prstClr val="black"/>
                </a:solidFill>
                <a:latin typeface="Arial Unicode MS"/>
                <a:cs typeface="Arial Unicode MS"/>
              </a:rPr>
              <a:t>b</a:t>
            </a:r>
            <a:r>
              <a:rPr sz="1059" spc="22" dirty="0">
                <a:solidFill>
                  <a:prstClr val="black"/>
                </a:solidFill>
                <a:latin typeface="Arial Unicode MS"/>
                <a:cs typeface="Arial Unicode MS"/>
              </a:rPr>
              <a:t>j</a:t>
            </a:r>
            <a:r>
              <a:rPr sz="1059" spc="-44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-31" dirty="0">
                <a:solidFill>
                  <a:prstClr val="black"/>
                </a:solidFill>
                <a:latin typeface="Arial Unicode MS"/>
                <a:cs typeface="Arial Unicode MS"/>
              </a:rPr>
              <a:t>c</a:t>
            </a:r>
            <a:r>
              <a:rPr sz="1059" spc="-49" dirty="0">
                <a:solidFill>
                  <a:prstClr val="black"/>
                </a:solidFill>
                <a:latin typeface="Arial Unicode MS"/>
                <a:cs typeface="Arial Unicode MS"/>
              </a:rPr>
              <a:t>t</a:t>
            </a:r>
            <a:r>
              <a:rPr sz="1059" spc="-115" dirty="0">
                <a:solidFill>
                  <a:prstClr val="black"/>
                </a:solidFill>
                <a:latin typeface="Arial Unicode MS"/>
                <a:cs typeface="Arial Unicode MS"/>
              </a:rPr>
              <a:t>s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i</a:t>
            </a:r>
            <a:r>
              <a:rPr sz="1059" spc="-35" dirty="0">
                <a:solidFill>
                  <a:prstClr val="black"/>
                </a:solidFill>
                <a:latin typeface="Arial Unicode MS"/>
                <a:cs typeface="Arial Unicode MS"/>
              </a:rPr>
              <a:t>n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4" dirty="0">
                <a:solidFill>
                  <a:prstClr val="black"/>
                </a:solidFill>
                <a:latin typeface="Arial Unicode MS"/>
                <a:cs typeface="Arial Unicode MS"/>
              </a:rPr>
              <a:t>a</a:t>
            </a:r>
            <a:r>
              <a:rPr sz="1059" spc="-62" dirty="0">
                <a:solidFill>
                  <a:prstClr val="black"/>
                </a:solidFill>
                <a:latin typeface="Arial Unicode MS"/>
                <a:cs typeface="Arial Unicode MS"/>
              </a:rPr>
              <a:t>n</a:t>
            </a:r>
            <a:r>
              <a:rPr sz="1059" spc="-9" dirty="0">
                <a:solidFill>
                  <a:prstClr val="black"/>
                </a:solidFill>
                <a:latin typeface="Arial Unicode MS"/>
                <a:cs typeface="Arial Unicode MS"/>
              </a:rPr>
              <a:t>y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i</a:t>
            </a:r>
            <a:r>
              <a:rPr sz="1059" spc="-79" dirty="0">
                <a:solidFill>
                  <a:prstClr val="black"/>
                </a:solidFill>
                <a:latin typeface="Arial Unicode MS"/>
                <a:cs typeface="Arial Unicode MS"/>
              </a:rPr>
              <a:t>m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ag</a:t>
            </a:r>
            <a:r>
              <a:rPr sz="1059" spc="-75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26" dirty="0">
                <a:solidFill>
                  <a:prstClr val="black"/>
                </a:solidFill>
                <a:latin typeface="Arial Unicode MS"/>
                <a:cs typeface="Arial Unicode MS"/>
              </a:rPr>
              <a:t>.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53" dirty="0">
                <a:solidFill>
                  <a:prstClr val="black"/>
                </a:solidFill>
                <a:latin typeface="Arial Unicode MS"/>
                <a:cs typeface="Arial Unicode MS"/>
              </a:rPr>
              <a:t>I</a:t>
            </a:r>
            <a:r>
              <a:rPr sz="1059" spc="-35" dirty="0">
                <a:solidFill>
                  <a:prstClr val="black"/>
                </a:solidFill>
                <a:latin typeface="Arial Unicode MS"/>
                <a:cs typeface="Arial Unicode MS"/>
              </a:rPr>
              <a:t>n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49" dirty="0">
                <a:solidFill>
                  <a:prstClr val="black"/>
                </a:solidFill>
                <a:latin typeface="Arial Unicode MS"/>
                <a:cs typeface="Arial Unicode MS"/>
              </a:rPr>
              <a:t>t</a:t>
            </a:r>
            <a:r>
              <a:rPr sz="1059" spc="-62" dirty="0">
                <a:solidFill>
                  <a:prstClr val="black"/>
                </a:solidFill>
                <a:latin typeface="Arial Unicode MS"/>
                <a:cs typeface="Arial Unicode MS"/>
              </a:rPr>
              <a:t>h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i</a:t>
            </a:r>
            <a:r>
              <a:rPr sz="1059" spc="-115" dirty="0">
                <a:solidFill>
                  <a:prstClr val="black"/>
                </a:solidFill>
                <a:latin typeface="Arial Unicode MS"/>
                <a:cs typeface="Arial Unicode MS"/>
              </a:rPr>
              <a:t>s</a:t>
            </a:r>
            <a:r>
              <a:rPr sz="1059" spc="-62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66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-31" dirty="0">
                <a:solidFill>
                  <a:prstClr val="black"/>
                </a:solidFill>
                <a:latin typeface="Arial Unicode MS"/>
                <a:cs typeface="Arial Unicode MS"/>
              </a:rPr>
              <a:t>x</a:t>
            </a:r>
            <a:r>
              <a:rPr sz="1059" spc="4" dirty="0">
                <a:solidFill>
                  <a:prstClr val="black"/>
                </a:solidFill>
                <a:latin typeface="Arial Unicode MS"/>
                <a:cs typeface="Arial Unicode MS"/>
              </a:rPr>
              <a:t>a</a:t>
            </a:r>
            <a:r>
              <a:rPr sz="1059" spc="-84" dirty="0">
                <a:solidFill>
                  <a:prstClr val="black"/>
                </a:solidFill>
                <a:latin typeface="Arial Unicode MS"/>
                <a:cs typeface="Arial Unicode MS"/>
              </a:rPr>
              <a:t>m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p</a:t>
            </a:r>
            <a:r>
              <a:rPr sz="1059" dirty="0">
                <a:solidFill>
                  <a:prstClr val="black"/>
                </a:solidFill>
                <a:latin typeface="Arial Unicode MS"/>
                <a:cs typeface="Arial Unicode MS"/>
              </a:rPr>
              <a:t>l</a:t>
            </a:r>
            <a:r>
              <a:rPr sz="1059" spc="-88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26" dirty="0">
                <a:solidFill>
                  <a:prstClr val="black"/>
                </a:solidFill>
                <a:latin typeface="Arial Unicode MS"/>
                <a:cs typeface="Arial Unicode MS"/>
              </a:rPr>
              <a:t>,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w</a:t>
            </a:r>
            <a:r>
              <a:rPr sz="1059" spc="-101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’</a:t>
            </a:r>
            <a:r>
              <a:rPr sz="1059" spc="-9" dirty="0">
                <a:solidFill>
                  <a:prstClr val="black"/>
                </a:solidFill>
                <a:latin typeface="Arial Unicode MS"/>
                <a:cs typeface="Arial Unicode MS"/>
              </a:rPr>
              <a:t>l</a:t>
            </a:r>
            <a:r>
              <a:rPr sz="1059" spc="4" dirty="0">
                <a:solidFill>
                  <a:prstClr val="black"/>
                </a:solidFill>
                <a:latin typeface="Arial Unicode MS"/>
                <a:cs typeface="Arial Unicode MS"/>
              </a:rPr>
              <a:t>l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71" dirty="0">
                <a:solidFill>
                  <a:prstClr val="black"/>
                </a:solidFill>
                <a:latin typeface="Arial Unicode MS"/>
                <a:cs typeface="Arial Unicode MS"/>
              </a:rPr>
              <a:t>u</a:t>
            </a:r>
            <a:r>
              <a:rPr sz="1059" spc="-124" dirty="0">
                <a:solidFill>
                  <a:prstClr val="black"/>
                </a:solidFill>
                <a:latin typeface="Arial Unicode MS"/>
                <a:cs typeface="Arial Unicode MS"/>
              </a:rPr>
              <a:t>s</a:t>
            </a:r>
            <a:r>
              <a:rPr sz="1059" spc="-44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18" dirty="0">
                <a:solidFill>
                  <a:prstClr val="black"/>
                </a:solidFill>
                <a:latin typeface="Arial Unicode MS"/>
                <a:cs typeface="Arial Unicode MS"/>
              </a:rPr>
              <a:t>i</a:t>
            </a:r>
            <a:r>
              <a:rPr sz="1059" spc="-44" dirty="0">
                <a:solidFill>
                  <a:prstClr val="black"/>
                </a:solidFill>
                <a:latin typeface="Arial Unicode MS"/>
                <a:cs typeface="Arial Unicode MS"/>
              </a:rPr>
              <a:t>t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49" dirty="0">
                <a:solidFill>
                  <a:prstClr val="black"/>
                </a:solidFill>
                <a:latin typeface="Arial Unicode MS"/>
                <a:cs typeface="Arial Unicode MS"/>
              </a:rPr>
              <a:t>t</a:t>
            </a:r>
            <a:r>
              <a:rPr sz="1059" spc="4" dirty="0">
                <a:solidFill>
                  <a:prstClr val="black"/>
                </a:solidFill>
                <a:latin typeface="Arial Unicode MS"/>
                <a:cs typeface="Arial Unicode MS"/>
              </a:rPr>
              <a:t>o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31" dirty="0">
                <a:solidFill>
                  <a:prstClr val="black"/>
                </a:solidFill>
                <a:latin typeface="Arial Unicode MS"/>
                <a:cs typeface="Arial Unicode MS"/>
              </a:rPr>
              <a:t>c</a:t>
            </a:r>
            <a:r>
              <a:rPr sz="1059" spc="-4" dirty="0">
                <a:solidFill>
                  <a:prstClr val="black"/>
                </a:solidFill>
                <a:latin typeface="Arial Unicode MS"/>
                <a:cs typeface="Arial Unicode MS"/>
              </a:rPr>
              <a:t>l</a:t>
            </a:r>
            <a:r>
              <a:rPr sz="1059" spc="4" dirty="0">
                <a:solidFill>
                  <a:prstClr val="black"/>
                </a:solidFill>
                <a:latin typeface="Arial Unicode MS"/>
                <a:cs typeface="Arial Unicode MS"/>
              </a:rPr>
              <a:t>a</a:t>
            </a:r>
            <a:r>
              <a:rPr sz="1059" spc="-119" dirty="0">
                <a:solidFill>
                  <a:prstClr val="black"/>
                </a:solidFill>
                <a:latin typeface="Arial Unicode MS"/>
                <a:cs typeface="Arial Unicode MS"/>
              </a:rPr>
              <a:t>s</a:t>
            </a:r>
            <a:r>
              <a:rPr sz="1059" spc="-137" dirty="0">
                <a:solidFill>
                  <a:prstClr val="black"/>
                </a:solidFill>
                <a:latin typeface="Arial Unicode MS"/>
                <a:cs typeface="Arial Unicode MS"/>
              </a:rPr>
              <a:t>s</a:t>
            </a:r>
            <a:r>
              <a:rPr sz="1059" spc="18" dirty="0">
                <a:solidFill>
                  <a:prstClr val="black"/>
                </a:solidFill>
                <a:latin typeface="Arial Unicode MS"/>
                <a:cs typeface="Arial Unicode MS"/>
              </a:rPr>
              <a:t>i</a:t>
            </a:r>
            <a:r>
              <a:rPr sz="1059" spc="26" dirty="0">
                <a:solidFill>
                  <a:prstClr val="black"/>
                </a:solidFill>
                <a:latin typeface="Arial Unicode MS"/>
                <a:cs typeface="Arial Unicode MS"/>
              </a:rPr>
              <a:t>f</a:t>
            </a:r>
            <a:r>
              <a:rPr sz="1059" spc="-9" dirty="0">
                <a:solidFill>
                  <a:prstClr val="black"/>
                </a:solidFill>
                <a:latin typeface="Arial Unicode MS"/>
                <a:cs typeface="Arial Unicode MS"/>
              </a:rPr>
              <a:t>y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4" dirty="0">
                <a:solidFill>
                  <a:prstClr val="black"/>
                </a:solidFill>
                <a:latin typeface="Arial Unicode MS"/>
                <a:cs typeface="Arial Unicode MS"/>
              </a:rPr>
              <a:t>o</a:t>
            </a:r>
            <a:r>
              <a:rPr sz="1059" dirty="0">
                <a:solidFill>
                  <a:prstClr val="black"/>
                </a:solidFill>
                <a:latin typeface="Arial Unicode MS"/>
                <a:cs typeface="Arial Unicode MS"/>
              </a:rPr>
              <a:t>b</a:t>
            </a:r>
            <a:r>
              <a:rPr sz="1059" spc="22" dirty="0">
                <a:solidFill>
                  <a:prstClr val="black"/>
                </a:solidFill>
                <a:latin typeface="Arial Unicode MS"/>
                <a:cs typeface="Arial Unicode MS"/>
              </a:rPr>
              <a:t>j</a:t>
            </a:r>
            <a:r>
              <a:rPr sz="1059" spc="-44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-31" dirty="0">
                <a:solidFill>
                  <a:prstClr val="black"/>
                </a:solidFill>
                <a:latin typeface="Arial Unicode MS"/>
                <a:cs typeface="Arial Unicode MS"/>
              </a:rPr>
              <a:t>c</a:t>
            </a:r>
            <a:r>
              <a:rPr sz="1059" spc="-49" dirty="0">
                <a:solidFill>
                  <a:prstClr val="black"/>
                </a:solidFill>
                <a:latin typeface="Arial Unicode MS"/>
                <a:cs typeface="Arial Unicode MS"/>
              </a:rPr>
              <a:t>t</a:t>
            </a:r>
            <a:r>
              <a:rPr sz="1059" spc="-115" dirty="0">
                <a:solidFill>
                  <a:prstClr val="black"/>
                </a:solidFill>
                <a:latin typeface="Arial Unicode MS"/>
                <a:cs typeface="Arial Unicode MS"/>
              </a:rPr>
              <a:t>s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i</a:t>
            </a:r>
            <a:r>
              <a:rPr sz="1059" spc="-35" dirty="0">
                <a:solidFill>
                  <a:prstClr val="black"/>
                </a:solidFill>
                <a:latin typeface="Arial Unicode MS"/>
                <a:cs typeface="Arial Unicode MS"/>
              </a:rPr>
              <a:t>n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4" dirty="0">
                <a:solidFill>
                  <a:prstClr val="black"/>
                </a:solidFill>
                <a:latin typeface="Arial Unicode MS"/>
                <a:cs typeface="Arial Unicode MS"/>
              </a:rPr>
              <a:t>a</a:t>
            </a:r>
            <a:r>
              <a:rPr sz="1059" spc="-35" dirty="0">
                <a:solidFill>
                  <a:prstClr val="black"/>
                </a:solidFill>
                <a:latin typeface="Arial Unicode MS"/>
                <a:cs typeface="Arial Unicode MS"/>
              </a:rPr>
              <a:t>n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i</a:t>
            </a:r>
            <a:r>
              <a:rPr sz="1059" spc="-79" dirty="0">
                <a:solidFill>
                  <a:prstClr val="black"/>
                </a:solidFill>
                <a:latin typeface="Arial Unicode MS"/>
                <a:cs typeface="Arial Unicode MS"/>
              </a:rPr>
              <a:t>m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ag</a:t>
            </a:r>
            <a:r>
              <a:rPr sz="1059" spc="-44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9" dirty="0">
                <a:solidFill>
                  <a:prstClr val="black"/>
                </a:solidFill>
                <a:latin typeface="Arial Unicode MS"/>
                <a:cs typeface="Arial Unicode MS"/>
              </a:rPr>
              <a:t>f</a:t>
            </a:r>
            <a:r>
              <a:rPr sz="1059" spc="-31" dirty="0">
                <a:solidFill>
                  <a:prstClr val="black"/>
                </a:solidFill>
                <a:latin typeface="Arial Unicode MS"/>
                <a:cs typeface="Arial Unicode MS"/>
              </a:rPr>
              <a:t>r</a:t>
            </a:r>
            <a:r>
              <a:rPr sz="1059" spc="-4" dirty="0">
                <a:solidFill>
                  <a:prstClr val="black"/>
                </a:solidFill>
                <a:latin typeface="Arial Unicode MS"/>
                <a:cs typeface="Arial Unicode MS"/>
              </a:rPr>
              <a:t>o</a:t>
            </a:r>
            <a:r>
              <a:rPr sz="1059" spc="-71" dirty="0">
                <a:solidFill>
                  <a:prstClr val="black"/>
                </a:solidFill>
                <a:latin typeface="Arial Unicode MS"/>
                <a:cs typeface="Arial Unicode MS"/>
              </a:rPr>
              <a:t>m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18" dirty="0">
                <a:solidFill>
                  <a:prstClr val="black"/>
                </a:solidFill>
                <a:latin typeface="Arial Unicode MS"/>
                <a:cs typeface="Arial Unicode MS"/>
              </a:rPr>
              <a:t>a</a:t>
            </a:r>
            <a:r>
              <a:rPr sz="1059" spc="9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w</a:t>
            </a:r>
            <a:r>
              <a:rPr sz="1059" spc="-49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18" dirty="0">
                <a:solidFill>
                  <a:prstClr val="black"/>
                </a:solidFill>
                <a:latin typeface="Arial Unicode MS"/>
                <a:cs typeface="Arial Unicode MS"/>
              </a:rPr>
              <a:t>b</a:t>
            </a:r>
            <a:r>
              <a:rPr sz="1059" spc="-35" dirty="0">
                <a:solidFill>
                  <a:prstClr val="black"/>
                </a:solidFill>
                <a:latin typeface="Arial Unicode MS"/>
                <a:cs typeface="Arial Unicode MS"/>
              </a:rPr>
              <a:t>c</a:t>
            </a:r>
            <a:r>
              <a:rPr sz="1059" spc="4" dirty="0">
                <a:solidFill>
                  <a:prstClr val="black"/>
                </a:solidFill>
                <a:latin typeface="Arial Unicode MS"/>
                <a:cs typeface="Arial Unicode MS"/>
              </a:rPr>
              <a:t>a</a:t>
            </a:r>
            <a:r>
              <a:rPr sz="1059" spc="-71" dirty="0">
                <a:solidFill>
                  <a:prstClr val="black"/>
                </a:solidFill>
                <a:latin typeface="Arial Unicode MS"/>
                <a:cs typeface="Arial Unicode MS"/>
              </a:rPr>
              <a:t>m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i</a:t>
            </a:r>
            <a:r>
              <a:rPr sz="1059" spc="-57" dirty="0">
                <a:solidFill>
                  <a:prstClr val="black"/>
                </a:solidFill>
                <a:latin typeface="Arial Unicode MS"/>
                <a:cs typeface="Arial Unicode MS"/>
              </a:rPr>
              <a:t>n</a:t>
            </a:r>
            <a:r>
              <a:rPr sz="1059" spc="-128" dirty="0">
                <a:solidFill>
                  <a:prstClr val="black"/>
                </a:solidFill>
                <a:latin typeface="Arial Unicode MS"/>
                <a:cs typeface="Arial Unicode MS"/>
              </a:rPr>
              <a:t>s</a:t>
            </a:r>
            <a:r>
              <a:rPr sz="1059" spc="-49" dirty="0">
                <a:solidFill>
                  <a:prstClr val="black"/>
                </a:solidFill>
                <a:latin typeface="Arial Unicode MS"/>
                <a:cs typeface="Arial Unicode MS"/>
              </a:rPr>
              <a:t>t</a:t>
            </a:r>
            <a:r>
              <a:rPr sz="1059" spc="4" dirty="0">
                <a:solidFill>
                  <a:prstClr val="black"/>
                </a:solidFill>
                <a:latin typeface="Arial Unicode MS"/>
                <a:cs typeface="Arial Unicode MS"/>
              </a:rPr>
              <a:t>a</a:t>
            </a:r>
            <a:r>
              <a:rPr sz="1059" spc="-9" dirty="0">
                <a:solidFill>
                  <a:prstClr val="black"/>
                </a:solidFill>
                <a:latin typeface="Arial Unicode MS"/>
                <a:cs typeface="Arial Unicode MS"/>
              </a:rPr>
              <a:t>l</a:t>
            </a:r>
            <a:r>
              <a:rPr sz="1059" dirty="0">
                <a:solidFill>
                  <a:prstClr val="black"/>
                </a:solidFill>
                <a:latin typeface="Arial Unicode MS"/>
                <a:cs typeface="Arial Unicode MS"/>
              </a:rPr>
              <a:t>l</a:t>
            </a:r>
            <a:r>
              <a:rPr sz="1059" spc="-13" dirty="0">
                <a:solidFill>
                  <a:prstClr val="black"/>
                </a:solidFill>
                <a:latin typeface="Arial Unicode MS"/>
                <a:cs typeface="Arial Unicode MS"/>
              </a:rPr>
              <a:t>ed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4" dirty="0">
                <a:solidFill>
                  <a:prstClr val="black"/>
                </a:solidFill>
                <a:latin typeface="Arial Unicode MS"/>
                <a:cs typeface="Arial Unicode MS"/>
              </a:rPr>
              <a:t>o</a:t>
            </a:r>
            <a:r>
              <a:rPr sz="1059" spc="-35" dirty="0">
                <a:solidFill>
                  <a:prstClr val="black"/>
                </a:solidFill>
                <a:latin typeface="Arial Unicode MS"/>
                <a:cs typeface="Arial Unicode MS"/>
              </a:rPr>
              <a:t>n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18" dirty="0">
                <a:solidFill>
                  <a:prstClr val="black"/>
                </a:solidFill>
                <a:latin typeface="Arial Unicode MS"/>
                <a:cs typeface="Arial Unicode MS"/>
              </a:rPr>
              <a:t>a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d</a:t>
            </a:r>
            <a:r>
              <a:rPr sz="1059" spc="-49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-124" dirty="0">
                <a:solidFill>
                  <a:prstClr val="black"/>
                </a:solidFill>
                <a:latin typeface="Arial Unicode MS"/>
                <a:cs typeface="Arial Unicode MS"/>
              </a:rPr>
              <a:t>s</a:t>
            </a:r>
            <a:r>
              <a:rPr sz="1059" spc="-40" dirty="0">
                <a:solidFill>
                  <a:prstClr val="black"/>
                </a:solidFill>
                <a:latin typeface="Arial Unicode MS"/>
                <a:cs typeface="Arial Unicode MS"/>
              </a:rPr>
              <a:t>k</a:t>
            </a:r>
            <a:r>
              <a:rPr sz="1059" spc="-49" dirty="0">
                <a:solidFill>
                  <a:prstClr val="black"/>
                </a:solidFill>
                <a:latin typeface="Arial Unicode MS"/>
                <a:cs typeface="Arial Unicode MS"/>
              </a:rPr>
              <a:t>t</a:t>
            </a:r>
            <a:r>
              <a:rPr sz="1059" spc="-4" dirty="0">
                <a:solidFill>
                  <a:prstClr val="black"/>
                </a:solidFill>
                <a:latin typeface="Arial Unicode MS"/>
                <a:cs typeface="Arial Unicode MS"/>
              </a:rPr>
              <a:t>o</a:t>
            </a:r>
            <a:r>
              <a:rPr sz="1059" spc="-22" dirty="0">
                <a:solidFill>
                  <a:prstClr val="black"/>
                </a:solidFill>
                <a:latin typeface="Arial Unicode MS"/>
                <a:cs typeface="Arial Unicode MS"/>
              </a:rPr>
              <a:t>p</a:t>
            </a:r>
            <a:r>
              <a:rPr sz="1059" spc="26" dirty="0">
                <a:solidFill>
                  <a:prstClr val="black"/>
                </a:solidFill>
                <a:latin typeface="Arial Unicode MS"/>
                <a:cs typeface="Arial Unicode MS"/>
              </a:rPr>
              <a:t>.</a:t>
            </a:r>
            <a:r>
              <a:rPr sz="1059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62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53" dirty="0">
                <a:solidFill>
                  <a:prstClr val="black"/>
                </a:solidFill>
                <a:latin typeface="Arial Unicode MS"/>
                <a:cs typeface="Arial Unicode MS"/>
              </a:rPr>
              <a:t>I</a:t>
            </a:r>
            <a:r>
              <a:rPr sz="1059" spc="-35" dirty="0">
                <a:solidFill>
                  <a:prstClr val="black"/>
                </a:solidFill>
                <a:latin typeface="Arial Unicode MS"/>
                <a:cs typeface="Arial Unicode MS"/>
              </a:rPr>
              <a:t>n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ad</a:t>
            </a:r>
            <a:r>
              <a:rPr sz="1059" spc="-4" dirty="0">
                <a:solidFill>
                  <a:prstClr val="black"/>
                </a:solidFill>
                <a:latin typeface="Arial Unicode MS"/>
                <a:cs typeface="Arial Unicode MS"/>
              </a:rPr>
              <a:t>d</a:t>
            </a:r>
            <a:r>
              <a:rPr sz="1059" spc="18" dirty="0">
                <a:solidFill>
                  <a:prstClr val="black"/>
                </a:solidFill>
                <a:latin typeface="Arial Unicode MS"/>
                <a:cs typeface="Arial Unicode MS"/>
              </a:rPr>
              <a:t>i</a:t>
            </a:r>
            <a:r>
              <a:rPr sz="1059" spc="-57" dirty="0">
                <a:solidFill>
                  <a:prstClr val="black"/>
                </a:solidFill>
                <a:latin typeface="Arial Unicode MS"/>
                <a:cs typeface="Arial Unicode MS"/>
              </a:rPr>
              <a:t>t</a:t>
            </a:r>
            <a:r>
              <a:rPr sz="1059" spc="22" dirty="0">
                <a:solidFill>
                  <a:prstClr val="black"/>
                </a:solidFill>
                <a:latin typeface="Arial Unicode MS"/>
                <a:cs typeface="Arial Unicode MS"/>
              </a:rPr>
              <a:t>i</a:t>
            </a:r>
            <a:r>
              <a:rPr sz="1059" spc="-4" dirty="0">
                <a:solidFill>
                  <a:prstClr val="black"/>
                </a:solidFill>
                <a:latin typeface="Arial Unicode MS"/>
                <a:cs typeface="Arial Unicode MS"/>
              </a:rPr>
              <a:t>o</a:t>
            </a:r>
            <a:r>
              <a:rPr sz="1059" spc="-35" dirty="0">
                <a:solidFill>
                  <a:prstClr val="black"/>
                </a:solidFill>
                <a:latin typeface="Arial Unicode MS"/>
                <a:cs typeface="Arial Unicode MS"/>
              </a:rPr>
              <a:t>n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49" dirty="0">
                <a:solidFill>
                  <a:prstClr val="black"/>
                </a:solidFill>
                <a:latin typeface="Arial Unicode MS"/>
                <a:cs typeface="Arial Unicode MS"/>
              </a:rPr>
              <a:t>t</a:t>
            </a:r>
            <a:r>
              <a:rPr sz="1059" spc="4" dirty="0">
                <a:solidFill>
                  <a:prstClr val="black"/>
                </a:solidFill>
                <a:latin typeface="Arial Unicode MS"/>
                <a:cs typeface="Arial Unicode MS"/>
              </a:rPr>
              <a:t>o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88" dirty="0">
                <a:solidFill>
                  <a:prstClr val="black"/>
                </a:solidFill>
                <a:latin typeface="Arial Unicode MS"/>
                <a:cs typeface="Arial Unicode MS"/>
              </a:rPr>
              <a:t>M</a:t>
            </a:r>
            <a:r>
              <a:rPr sz="1059" spc="-40" dirty="0">
                <a:solidFill>
                  <a:prstClr val="black"/>
                </a:solidFill>
                <a:latin typeface="Arial Unicode MS"/>
                <a:cs typeface="Arial Unicode MS"/>
              </a:rPr>
              <a:t>A</a:t>
            </a:r>
            <a:r>
              <a:rPr sz="1059" spc="-168" dirty="0">
                <a:solidFill>
                  <a:prstClr val="black"/>
                </a:solidFill>
                <a:latin typeface="Arial Unicode MS"/>
                <a:cs typeface="Arial Unicode MS"/>
              </a:rPr>
              <a:t>TL</a:t>
            </a:r>
            <a:r>
              <a:rPr sz="1059" spc="22" dirty="0">
                <a:solidFill>
                  <a:prstClr val="black"/>
                </a:solidFill>
                <a:latin typeface="Arial Unicode MS"/>
                <a:cs typeface="Arial Unicode MS"/>
              </a:rPr>
              <a:t>A</a:t>
            </a:r>
            <a:r>
              <a:rPr sz="1059" spc="-106" dirty="0">
                <a:solidFill>
                  <a:prstClr val="black"/>
                </a:solidFill>
                <a:latin typeface="Arial Unicode MS"/>
                <a:cs typeface="Arial Unicode MS"/>
              </a:rPr>
              <a:t>B</a:t>
            </a:r>
            <a:r>
              <a:rPr sz="927" spc="6" baseline="31746" dirty="0">
                <a:solidFill>
                  <a:prstClr val="black"/>
                </a:solidFill>
                <a:latin typeface="Arial Unicode MS"/>
                <a:cs typeface="Arial Unicode MS"/>
              </a:rPr>
              <a:t>®</a:t>
            </a:r>
            <a:r>
              <a:rPr sz="1059" spc="26" dirty="0">
                <a:solidFill>
                  <a:prstClr val="black"/>
                </a:solidFill>
                <a:latin typeface="Arial Unicode MS"/>
                <a:cs typeface="Arial Unicode MS"/>
              </a:rPr>
              <a:t>,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w</a:t>
            </a:r>
            <a:r>
              <a:rPr sz="1059" spc="-101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’</a:t>
            </a:r>
            <a:r>
              <a:rPr sz="1059" spc="-9" dirty="0">
                <a:solidFill>
                  <a:prstClr val="black"/>
                </a:solidFill>
                <a:latin typeface="Arial Unicode MS"/>
                <a:cs typeface="Arial Unicode MS"/>
              </a:rPr>
              <a:t>l</a:t>
            </a:r>
            <a:r>
              <a:rPr sz="1059" spc="4" dirty="0">
                <a:solidFill>
                  <a:prstClr val="black"/>
                </a:solidFill>
                <a:latin typeface="Arial Unicode MS"/>
                <a:cs typeface="Arial Unicode MS"/>
              </a:rPr>
              <a:t>l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18" dirty="0">
                <a:solidFill>
                  <a:prstClr val="black"/>
                </a:solidFill>
                <a:latin typeface="Arial Unicode MS"/>
                <a:cs typeface="Arial Unicode MS"/>
              </a:rPr>
              <a:t>b</a:t>
            </a:r>
            <a:r>
              <a:rPr sz="1059" spc="-44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-22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71" dirty="0">
                <a:solidFill>
                  <a:prstClr val="black"/>
                </a:solidFill>
                <a:latin typeface="Arial Unicode MS"/>
                <a:cs typeface="Arial Unicode MS"/>
              </a:rPr>
              <a:t>u</a:t>
            </a:r>
            <a:r>
              <a:rPr sz="1059" spc="-137" dirty="0">
                <a:solidFill>
                  <a:prstClr val="black"/>
                </a:solidFill>
                <a:latin typeface="Arial Unicode MS"/>
                <a:cs typeface="Arial Unicode MS"/>
              </a:rPr>
              <a:t>s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i</a:t>
            </a:r>
            <a:r>
              <a:rPr sz="1059" spc="-18" dirty="0">
                <a:solidFill>
                  <a:prstClr val="black"/>
                </a:solidFill>
                <a:latin typeface="Arial Unicode MS"/>
                <a:cs typeface="Arial Unicode MS"/>
              </a:rPr>
              <a:t>n</a:t>
            </a:r>
            <a:r>
              <a:rPr sz="1059" spc="-9" dirty="0">
                <a:solidFill>
                  <a:prstClr val="black"/>
                </a:solidFill>
                <a:latin typeface="Arial Unicode MS"/>
                <a:cs typeface="Arial Unicode MS"/>
              </a:rPr>
              <a:t>g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49" dirty="0">
                <a:solidFill>
                  <a:prstClr val="black"/>
                </a:solidFill>
                <a:latin typeface="Arial Unicode MS"/>
                <a:cs typeface="Arial Unicode MS"/>
              </a:rPr>
              <a:t>t</a:t>
            </a:r>
            <a:r>
              <a:rPr sz="1059" spc="-44" dirty="0">
                <a:solidFill>
                  <a:prstClr val="black"/>
                </a:solidFill>
                <a:latin typeface="Arial Unicode MS"/>
                <a:cs typeface="Arial Unicode MS"/>
              </a:rPr>
              <a:t>he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13" dirty="0">
                <a:solidFill>
                  <a:prstClr val="black"/>
                </a:solidFill>
                <a:latin typeface="Arial Unicode MS"/>
                <a:cs typeface="Arial Unicode MS"/>
              </a:rPr>
              <a:t>f</a:t>
            </a:r>
            <a:r>
              <a:rPr sz="1059" spc="-4" dirty="0">
                <a:solidFill>
                  <a:prstClr val="black"/>
                </a:solidFill>
                <a:latin typeface="Arial Unicode MS"/>
                <a:cs typeface="Arial Unicode MS"/>
              </a:rPr>
              <a:t>o</a:t>
            </a:r>
            <a:r>
              <a:rPr sz="1059" spc="-13" dirty="0">
                <a:solidFill>
                  <a:prstClr val="black"/>
                </a:solidFill>
                <a:latin typeface="Arial Unicode MS"/>
                <a:cs typeface="Arial Unicode MS"/>
              </a:rPr>
              <a:t>l</a:t>
            </a:r>
            <a:r>
              <a:rPr sz="1059" spc="-9" dirty="0">
                <a:solidFill>
                  <a:prstClr val="black"/>
                </a:solidFill>
                <a:latin typeface="Arial Unicode MS"/>
                <a:cs typeface="Arial Unicode MS"/>
              </a:rPr>
              <a:t>l</a:t>
            </a:r>
            <a:r>
              <a:rPr sz="1059" spc="-22" dirty="0">
                <a:solidFill>
                  <a:prstClr val="black"/>
                </a:solidFill>
                <a:latin typeface="Arial Unicode MS"/>
                <a:cs typeface="Arial Unicode MS"/>
              </a:rPr>
              <a:t>o</a:t>
            </a:r>
            <a:r>
              <a:rPr sz="1059" spc="22" dirty="0">
                <a:solidFill>
                  <a:prstClr val="black"/>
                </a:solidFill>
                <a:latin typeface="Arial Unicode MS"/>
                <a:cs typeface="Arial Unicode MS"/>
              </a:rPr>
              <a:t>w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i</a:t>
            </a:r>
            <a:r>
              <a:rPr sz="1059" spc="-18" dirty="0">
                <a:solidFill>
                  <a:prstClr val="black"/>
                </a:solidFill>
                <a:latin typeface="Arial Unicode MS"/>
                <a:cs typeface="Arial Unicode MS"/>
              </a:rPr>
              <a:t>n</a:t>
            </a:r>
            <a:r>
              <a:rPr sz="1059" spc="-62" dirty="0">
                <a:solidFill>
                  <a:prstClr val="black"/>
                </a:solidFill>
                <a:latin typeface="Arial Unicode MS"/>
                <a:cs typeface="Arial Unicode MS"/>
              </a:rPr>
              <a:t>g</a:t>
            </a:r>
            <a:r>
              <a:rPr sz="1059" spc="26" dirty="0">
                <a:solidFill>
                  <a:prstClr val="black"/>
                </a:solidFill>
                <a:latin typeface="Arial Unicode MS"/>
                <a:cs typeface="Arial Unicode MS"/>
              </a:rPr>
              <a:t>:</a:t>
            </a:r>
            <a:endParaRPr sz="1059">
              <a:solidFill>
                <a:prstClr val="black"/>
              </a:solidFill>
              <a:latin typeface="Arial Unicode MS"/>
              <a:cs typeface="Arial Unicode MS"/>
            </a:endParaRPr>
          </a:p>
          <a:p>
            <a:pPr marL="162494" indent="-151287" eaLnBrk="1" fontAlgn="auto" hangingPunct="1">
              <a:spcBef>
                <a:spcPts val="935"/>
              </a:spcBef>
              <a:spcAft>
                <a:spcPts val="0"/>
              </a:spcAft>
              <a:buFont typeface="Arial Unicode MS"/>
              <a:buChar char="•"/>
              <a:tabLst>
                <a:tab pos="162494" algn="l"/>
              </a:tabLst>
            </a:pPr>
            <a:r>
              <a:rPr sz="1059" spc="115" dirty="0">
                <a:solidFill>
                  <a:prstClr val="black"/>
                </a:solidFill>
                <a:latin typeface="Arial Unicode MS"/>
                <a:cs typeface="Arial Unicode MS"/>
              </a:rPr>
              <a:t>N</a:t>
            </a:r>
            <a:r>
              <a:rPr sz="1059" spc="-57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-62" dirty="0">
                <a:solidFill>
                  <a:prstClr val="black"/>
                </a:solidFill>
                <a:latin typeface="Arial Unicode MS"/>
                <a:cs typeface="Arial Unicode MS"/>
              </a:rPr>
              <a:t>u</a:t>
            </a:r>
            <a:r>
              <a:rPr sz="1059" spc="-26" dirty="0">
                <a:solidFill>
                  <a:prstClr val="black"/>
                </a:solidFill>
                <a:latin typeface="Arial Unicode MS"/>
                <a:cs typeface="Arial Unicode MS"/>
              </a:rPr>
              <a:t>r</a:t>
            </a:r>
            <a:r>
              <a:rPr sz="1059" spc="4" dirty="0">
                <a:solidFill>
                  <a:prstClr val="black"/>
                </a:solidFill>
                <a:latin typeface="Arial Unicode MS"/>
                <a:cs typeface="Arial Unicode MS"/>
              </a:rPr>
              <a:t>al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115" dirty="0">
                <a:solidFill>
                  <a:prstClr val="black"/>
                </a:solidFill>
                <a:latin typeface="Arial Unicode MS"/>
                <a:cs typeface="Arial Unicode MS"/>
              </a:rPr>
              <a:t>N</a:t>
            </a:r>
            <a:r>
              <a:rPr sz="1059" spc="-62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4" dirty="0">
                <a:solidFill>
                  <a:prstClr val="black"/>
                </a:solidFill>
                <a:latin typeface="Arial Unicode MS"/>
                <a:cs typeface="Arial Unicode MS"/>
              </a:rPr>
              <a:t>t</a:t>
            </a:r>
            <a:r>
              <a:rPr sz="1059" spc="9" dirty="0">
                <a:solidFill>
                  <a:prstClr val="black"/>
                </a:solidFill>
                <a:latin typeface="Arial Unicode MS"/>
                <a:cs typeface="Arial Unicode MS"/>
              </a:rPr>
              <a:t>w</a:t>
            </a:r>
            <a:r>
              <a:rPr sz="1059" spc="-22" dirty="0">
                <a:solidFill>
                  <a:prstClr val="black"/>
                </a:solidFill>
                <a:latin typeface="Arial Unicode MS"/>
                <a:cs typeface="Arial Unicode MS"/>
              </a:rPr>
              <a:t>or</a:t>
            </a:r>
            <a:r>
              <a:rPr sz="1059" spc="-13" dirty="0">
                <a:solidFill>
                  <a:prstClr val="black"/>
                </a:solidFill>
                <a:latin typeface="Arial Unicode MS"/>
                <a:cs typeface="Arial Unicode MS"/>
              </a:rPr>
              <a:t>k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224" dirty="0">
                <a:solidFill>
                  <a:prstClr val="black"/>
                </a:solidFill>
                <a:latin typeface="Arial Unicode MS"/>
                <a:cs typeface="Arial Unicode MS"/>
              </a:rPr>
              <a:t>T</a:t>
            </a:r>
            <a:r>
              <a:rPr sz="1059" spc="4" dirty="0">
                <a:solidFill>
                  <a:prstClr val="black"/>
                </a:solidFill>
                <a:latin typeface="Arial Unicode MS"/>
                <a:cs typeface="Arial Unicode MS"/>
              </a:rPr>
              <a:t>o</a:t>
            </a:r>
            <a:r>
              <a:rPr sz="1059" spc="-4" dirty="0">
                <a:solidFill>
                  <a:prstClr val="black"/>
                </a:solidFill>
                <a:latin typeface="Arial Unicode MS"/>
                <a:cs typeface="Arial Unicode MS"/>
              </a:rPr>
              <a:t>o</a:t>
            </a:r>
            <a:r>
              <a:rPr sz="1059" spc="-13" dirty="0">
                <a:solidFill>
                  <a:prstClr val="black"/>
                </a:solidFill>
                <a:latin typeface="Arial Unicode MS"/>
                <a:cs typeface="Arial Unicode MS"/>
              </a:rPr>
              <a:t>l</a:t>
            </a:r>
            <a:r>
              <a:rPr sz="1059" spc="18" dirty="0">
                <a:solidFill>
                  <a:prstClr val="black"/>
                </a:solidFill>
                <a:latin typeface="Arial Unicode MS"/>
                <a:cs typeface="Arial Unicode MS"/>
              </a:rPr>
              <a:t>b</a:t>
            </a:r>
            <a:r>
              <a:rPr sz="1059" spc="-22" dirty="0">
                <a:solidFill>
                  <a:prstClr val="black"/>
                </a:solidFill>
                <a:latin typeface="Arial Unicode MS"/>
                <a:cs typeface="Arial Unicode MS"/>
              </a:rPr>
              <a:t>o</a:t>
            </a:r>
            <a:r>
              <a:rPr sz="1059" spc="-79" dirty="0">
                <a:solidFill>
                  <a:prstClr val="black"/>
                </a:solidFill>
                <a:latin typeface="Arial Unicode MS"/>
                <a:cs typeface="Arial Unicode MS"/>
              </a:rPr>
              <a:t>x</a:t>
            </a:r>
            <a:r>
              <a:rPr sz="927" spc="-59" baseline="31746" dirty="0">
                <a:solidFill>
                  <a:prstClr val="black"/>
                </a:solidFill>
                <a:latin typeface="Arial Unicode MS"/>
                <a:cs typeface="Arial Unicode MS"/>
              </a:rPr>
              <a:t>™</a:t>
            </a:r>
            <a:endParaRPr sz="927" baseline="31746">
              <a:solidFill>
                <a:prstClr val="black"/>
              </a:solidFill>
              <a:latin typeface="Arial Unicode MS"/>
              <a:cs typeface="Arial Unicode MS"/>
            </a:endParaRPr>
          </a:p>
        </p:txBody>
      </p:sp>
      <p:sp>
        <p:nvSpPr>
          <p:cNvPr id="18" name="object 18"/>
          <p:cNvSpPr txBox="1"/>
          <p:nvPr>
            <p:custDataLst>
              <p:tags r:id="rId17"/>
            </p:custDataLst>
          </p:nvPr>
        </p:nvSpPr>
        <p:spPr>
          <a:xfrm>
            <a:off x="2160986" y="2953946"/>
            <a:ext cx="2970679" cy="162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2494" indent="-151287" eaLnBrk="1" fontAlgn="auto" hangingPunct="1">
              <a:spcBef>
                <a:spcPts val="0"/>
              </a:spcBef>
              <a:spcAft>
                <a:spcPts val="0"/>
              </a:spcAft>
              <a:buFont typeface="Arial Unicode MS"/>
              <a:buChar char="•"/>
              <a:tabLst>
                <a:tab pos="162494" algn="l"/>
              </a:tabLst>
            </a:pPr>
            <a:r>
              <a:rPr sz="1059" spc="-132" dirty="0">
                <a:solidFill>
                  <a:prstClr val="black"/>
                </a:solidFill>
                <a:latin typeface="Arial Unicode MS"/>
                <a:cs typeface="Arial Unicode MS"/>
              </a:rPr>
              <a:t>S</a:t>
            </a:r>
            <a:r>
              <a:rPr sz="1059" spc="-62" dirty="0">
                <a:solidFill>
                  <a:prstClr val="black"/>
                </a:solidFill>
                <a:latin typeface="Arial Unicode MS"/>
                <a:cs typeface="Arial Unicode MS"/>
              </a:rPr>
              <a:t>u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p</a:t>
            </a:r>
            <a:r>
              <a:rPr sz="1059" spc="18" dirty="0">
                <a:solidFill>
                  <a:prstClr val="black"/>
                </a:solidFill>
                <a:latin typeface="Arial Unicode MS"/>
                <a:cs typeface="Arial Unicode MS"/>
              </a:rPr>
              <a:t>p</a:t>
            </a:r>
            <a:r>
              <a:rPr sz="1059" spc="-9" dirty="0">
                <a:solidFill>
                  <a:prstClr val="black"/>
                </a:solidFill>
                <a:latin typeface="Arial Unicode MS"/>
                <a:cs typeface="Arial Unicode MS"/>
              </a:rPr>
              <a:t>o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r</a:t>
            </a:r>
            <a:r>
              <a:rPr sz="1059" spc="-44" dirty="0">
                <a:solidFill>
                  <a:prstClr val="black"/>
                </a:solidFill>
                <a:latin typeface="Arial Unicode MS"/>
                <a:cs typeface="Arial Unicode MS"/>
              </a:rPr>
              <a:t>t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18" dirty="0">
                <a:solidFill>
                  <a:prstClr val="black"/>
                </a:solidFill>
                <a:latin typeface="Arial Unicode MS"/>
                <a:cs typeface="Arial Unicode MS"/>
              </a:rPr>
              <a:t>p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a</a:t>
            </a:r>
            <a:r>
              <a:rPr sz="1059" spc="-31" dirty="0">
                <a:solidFill>
                  <a:prstClr val="black"/>
                </a:solidFill>
                <a:latin typeface="Arial Unicode MS"/>
                <a:cs typeface="Arial Unicode MS"/>
              </a:rPr>
              <a:t>c</a:t>
            </a:r>
            <a:r>
              <a:rPr sz="1059" spc="-71" dirty="0">
                <a:solidFill>
                  <a:prstClr val="black"/>
                </a:solidFill>
                <a:latin typeface="Arial Unicode MS"/>
                <a:cs typeface="Arial Unicode MS"/>
              </a:rPr>
              <a:t>k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a</a:t>
            </a:r>
            <a:r>
              <a:rPr sz="1059" spc="-22" dirty="0">
                <a:solidFill>
                  <a:prstClr val="black"/>
                </a:solidFill>
                <a:latin typeface="Arial Unicode MS"/>
                <a:cs typeface="Arial Unicode MS"/>
              </a:rPr>
              <a:t>g</a:t>
            </a:r>
            <a:r>
              <a:rPr sz="1059" spc="-13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13" dirty="0">
                <a:solidFill>
                  <a:prstClr val="black"/>
                </a:solidFill>
                <a:latin typeface="Arial Unicode MS"/>
                <a:cs typeface="Arial Unicode MS"/>
              </a:rPr>
              <a:t>f</a:t>
            </a:r>
            <a:r>
              <a:rPr sz="1059" spc="-9" dirty="0">
                <a:solidFill>
                  <a:prstClr val="black"/>
                </a:solidFill>
                <a:latin typeface="Arial Unicode MS"/>
                <a:cs typeface="Arial Unicode MS"/>
              </a:rPr>
              <a:t>o</a:t>
            </a:r>
            <a:r>
              <a:rPr sz="1059" dirty="0">
                <a:solidFill>
                  <a:prstClr val="black"/>
                </a:solidFill>
                <a:latin typeface="Arial Unicode MS"/>
                <a:cs typeface="Arial Unicode MS"/>
              </a:rPr>
              <a:t>r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71" dirty="0">
                <a:solidFill>
                  <a:srgbClr val="0071AA"/>
                </a:solidFill>
                <a:latin typeface="Arial Unicode MS"/>
                <a:cs typeface="Arial Unicode MS"/>
                <a:hlinkClick r:id="rId35"/>
              </a:rPr>
              <a:t>u</a:t>
            </a:r>
            <a:r>
              <a:rPr sz="1059" spc="-137" dirty="0">
                <a:solidFill>
                  <a:srgbClr val="0071AA"/>
                </a:solidFill>
                <a:latin typeface="Arial Unicode MS"/>
                <a:cs typeface="Arial Unicode MS"/>
                <a:hlinkClick r:id="rId35"/>
              </a:rPr>
              <a:t>s</a:t>
            </a:r>
            <a:r>
              <a:rPr sz="1059" spc="13" dirty="0">
                <a:solidFill>
                  <a:srgbClr val="0071AA"/>
                </a:solidFill>
                <a:latin typeface="Arial Unicode MS"/>
                <a:cs typeface="Arial Unicode MS"/>
                <a:hlinkClick r:id="rId35"/>
              </a:rPr>
              <a:t>i</a:t>
            </a:r>
            <a:r>
              <a:rPr sz="1059" spc="-44" dirty="0">
                <a:solidFill>
                  <a:srgbClr val="0071AA"/>
                </a:solidFill>
                <a:latin typeface="Arial Unicode MS"/>
                <a:cs typeface="Arial Unicode MS"/>
                <a:hlinkClick r:id="rId35"/>
              </a:rPr>
              <a:t>n</a:t>
            </a:r>
            <a:r>
              <a:rPr sz="1059" spc="22" dirty="0">
                <a:solidFill>
                  <a:srgbClr val="0071AA"/>
                </a:solidFill>
                <a:latin typeface="Arial Unicode MS"/>
                <a:cs typeface="Arial Unicode MS"/>
                <a:hlinkClick r:id="rId35"/>
              </a:rPr>
              <a:t>g</a:t>
            </a:r>
            <a:r>
              <a:rPr sz="1059" spc="31" dirty="0">
                <a:solidFill>
                  <a:srgbClr val="0071AA"/>
                </a:solidFill>
                <a:latin typeface="Arial Unicode MS"/>
                <a:cs typeface="Arial Unicode MS"/>
                <a:hlinkClick r:id="rId35"/>
              </a:rPr>
              <a:t> </a:t>
            </a:r>
            <a:r>
              <a:rPr sz="1059" spc="13" dirty="0">
                <a:solidFill>
                  <a:srgbClr val="0071AA"/>
                </a:solidFill>
                <a:latin typeface="Arial Unicode MS"/>
                <a:cs typeface="Arial Unicode MS"/>
                <a:hlinkClick r:id="rId35"/>
              </a:rPr>
              <a:t>w</a:t>
            </a:r>
            <a:r>
              <a:rPr sz="1059" spc="-49" dirty="0">
                <a:solidFill>
                  <a:srgbClr val="0071AA"/>
                </a:solidFill>
                <a:latin typeface="Arial Unicode MS"/>
                <a:cs typeface="Arial Unicode MS"/>
                <a:hlinkClick r:id="rId35"/>
              </a:rPr>
              <a:t>e</a:t>
            </a:r>
            <a:r>
              <a:rPr sz="1059" spc="18" dirty="0">
                <a:solidFill>
                  <a:srgbClr val="0071AA"/>
                </a:solidFill>
                <a:latin typeface="Arial Unicode MS"/>
                <a:cs typeface="Arial Unicode MS"/>
                <a:hlinkClick r:id="rId35"/>
              </a:rPr>
              <a:t>b</a:t>
            </a:r>
            <a:r>
              <a:rPr sz="1059" spc="-35" dirty="0">
                <a:solidFill>
                  <a:srgbClr val="0071AA"/>
                </a:solidFill>
                <a:latin typeface="Arial Unicode MS"/>
                <a:cs typeface="Arial Unicode MS"/>
                <a:hlinkClick r:id="rId35"/>
              </a:rPr>
              <a:t>c</a:t>
            </a:r>
            <a:r>
              <a:rPr sz="1059" spc="4" dirty="0">
                <a:solidFill>
                  <a:srgbClr val="0071AA"/>
                </a:solidFill>
                <a:latin typeface="Arial Unicode MS"/>
                <a:cs typeface="Arial Unicode MS"/>
                <a:hlinkClick r:id="rId35"/>
              </a:rPr>
              <a:t>a</a:t>
            </a:r>
            <a:r>
              <a:rPr sz="1059" spc="-93" dirty="0">
                <a:solidFill>
                  <a:srgbClr val="0071AA"/>
                </a:solidFill>
                <a:latin typeface="Arial Unicode MS"/>
                <a:cs typeface="Arial Unicode MS"/>
                <a:hlinkClick r:id="rId35"/>
              </a:rPr>
              <a:t>m</a:t>
            </a:r>
            <a:r>
              <a:rPr sz="1059" spc="-115" dirty="0">
                <a:solidFill>
                  <a:srgbClr val="0071AA"/>
                </a:solidFill>
                <a:latin typeface="Arial Unicode MS"/>
                <a:cs typeface="Arial Unicode MS"/>
                <a:hlinkClick r:id="rId35"/>
              </a:rPr>
              <a:t>s</a:t>
            </a:r>
            <a:r>
              <a:rPr sz="1059" spc="31" dirty="0">
                <a:solidFill>
                  <a:srgbClr val="0071AA"/>
                </a:solidFill>
                <a:latin typeface="Arial Unicode MS"/>
                <a:cs typeface="Arial Unicode MS"/>
                <a:hlinkClick r:id="rId35"/>
              </a:rPr>
              <a:t> </a:t>
            </a:r>
            <a:r>
              <a:rPr sz="1059" spc="13" dirty="0">
                <a:solidFill>
                  <a:srgbClr val="0071AA"/>
                </a:solidFill>
                <a:latin typeface="Arial Unicode MS"/>
                <a:cs typeface="Arial Unicode MS"/>
                <a:hlinkClick r:id="rId35"/>
              </a:rPr>
              <a:t>i</a:t>
            </a:r>
            <a:r>
              <a:rPr sz="1059" spc="-35" dirty="0">
                <a:solidFill>
                  <a:srgbClr val="0071AA"/>
                </a:solidFill>
                <a:latin typeface="Arial Unicode MS"/>
                <a:cs typeface="Arial Unicode MS"/>
                <a:hlinkClick r:id="rId35"/>
              </a:rPr>
              <a:t>n</a:t>
            </a:r>
            <a:r>
              <a:rPr sz="1059" spc="31" dirty="0">
                <a:solidFill>
                  <a:srgbClr val="0071AA"/>
                </a:solidFill>
                <a:latin typeface="Arial Unicode MS"/>
                <a:cs typeface="Arial Unicode MS"/>
                <a:hlinkClick r:id="rId35"/>
              </a:rPr>
              <a:t> </a:t>
            </a:r>
            <a:r>
              <a:rPr sz="1059" spc="88" dirty="0">
                <a:solidFill>
                  <a:srgbClr val="0071AA"/>
                </a:solidFill>
                <a:latin typeface="Arial Unicode MS"/>
                <a:cs typeface="Arial Unicode MS"/>
                <a:hlinkClick r:id="rId35"/>
              </a:rPr>
              <a:t>M</a:t>
            </a:r>
            <a:r>
              <a:rPr sz="1059" spc="-40" dirty="0">
                <a:solidFill>
                  <a:srgbClr val="0071AA"/>
                </a:solidFill>
                <a:latin typeface="Arial Unicode MS"/>
                <a:cs typeface="Arial Unicode MS"/>
                <a:hlinkClick r:id="rId35"/>
              </a:rPr>
              <a:t>A</a:t>
            </a:r>
            <a:r>
              <a:rPr sz="1059" spc="-168" dirty="0">
                <a:solidFill>
                  <a:srgbClr val="0071AA"/>
                </a:solidFill>
                <a:latin typeface="Arial Unicode MS"/>
                <a:cs typeface="Arial Unicode MS"/>
                <a:hlinkClick r:id="rId35"/>
              </a:rPr>
              <a:t>TL</a:t>
            </a:r>
            <a:r>
              <a:rPr sz="1059" spc="22" dirty="0">
                <a:solidFill>
                  <a:srgbClr val="0071AA"/>
                </a:solidFill>
                <a:latin typeface="Arial Unicode MS"/>
                <a:cs typeface="Arial Unicode MS"/>
                <a:hlinkClick r:id="rId35"/>
              </a:rPr>
              <a:t>A</a:t>
            </a:r>
            <a:r>
              <a:rPr sz="1059" spc="-106" dirty="0">
                <a:solidFill>
                  <a:srgbClr val="0071AA"/>
                </a:solidFill>
                <a:latin typeface="Arial Unicode MS"/>
                <a:cs typeface="Arial Unicode MS"/>
                <a:hlinkClick r:id="rId35"/>
              </a:rPr>
              <a:t>B</a:t>
            </a:r>
            <a:endParaRPr sz="1059">
              <a:solidFill>
                <a:prstClr val="black"/>
              </a:solidFill>
              <a:latin typeface="Arial Unicode MS"/>
              <a:cs typeface="Arial Unicode MS"/>
            </a:endParaRPr>
          </a:p>
        </p:txBody>
      </p:sp>
      <p:sp>
        <p:nvSpPr>
          <p:cNvPr id="19" name="object 19"/>
          <p:cNvSpPr txBox="1"/>
          <p:nvPr>
            <p:custDataLst>
              <p:tags r:id="rId18"/>
            </p:custDataLst>
          </p:nvPr>
        </p:nvSpPr>
        <p:spPr>
          <a:xfrm>
            <a:off x="2160985" y="3234093"/>
            <a:ext cx="2217644" cy="162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2494" indent="-151287" eaLnBrk="1" fontAlgn="auto" hangingPunct="1">
              <a:spcBef>
                <a:spcPts val="0"/>
              </a:spcBef>
              <a:spcAft>
                <a:spcPts val="0"/>
              </a:spcAft>
              <a:buFont typeface="Arial Unicode MS"/>
              <a:buChar char="•"/>
              <a:tabLst>
                <a:tab pos="162494" algn="l"/>
              </a:tabLst>
            </a:pPr>
            <a:r>
              <a:rPr sz="1059" spc="-132" dirty="0">
                <a:solidFill>
                  <a:prstClr val="black"/>
                </a:solidFill>
                <a:latin typeface="Arial Unicode MS"/>
                <a:cs typeface="Arial Unicode MS"/>
              </a:rPr>
              <a:t>S</a:t>
            </a:r>
            <a:r>
              <a:rPr sz="1059" spc="-62" dirty="0">
                <a:solidFill>
                  <a:prstClr val="black"/>
                </a:solidFill>
                <a:latin typeface="Arial Unicode MS"/>
                <a:cs typeface="Arial Unicode MS"/>
              </a:rPr>
              <a:t>u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p</a:t>
            </a:r>
            <a:r>
              <a:rPr sz="1059" spc="18" dirty="0">
                <a:solidFill>
                  <a:prstClr val="black"/>
                </a:solidFill>
                <a:latin typeface="Arial Unicode MS"/>
                <a:cs typeface="Arial Unicode MS"/>
              </a:rPr>
              <a:t>p</a:t>
            </a:r>
            <a:r>
              <a:rPr sz="1059" spc="-9" dirty="0">
                <a:solidFill>
                  <a:prstClr val="black"/>
                </a:solidFill>
                <a:latin typeface="Arial Unicode MS"/>
                <a:cs typeface="Arial Unicode MS"/>
              </a:rPr>
              <a:t>o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r</a:t>
            </a:r>
            <a:r>
              <a:rPr sz="1059" spc="-44" dirty="0">
                <a:solidFill>
                  <a:prstClr val="black"/>
                </a:solidFill>
                <a:latin typeface="Arial Unicode MS"/>
                <a:cs typeface="Arial Unicode MS"/>
              </a:rPr>
              <a:t>t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18" dirty="0">
                <a:solidFill>
                  <a:prstClr val="black"/>
                </a:solidFill>
                <a:latin typeface="Arial Unicode MS"/>
                <a:cs typeface="Arial Unicode MS"/>
              </a:rPr>
              <a:t>p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a</a:t>
            </a:r>
            <a:r>
              <a:rPr sz="1059" spc="-31" dirty="0">
                <a:solidFill>
                  <a:prstClr val="black"/>
                </a:solidFill>
                <a:latin typeface="Arial Unicode MS"/>
                <a:cs typeface="Arial Unicode MS"/>
              </a:rPr>
              <a:t>c</a:t>
            </a:r>
            <a:r>
              <a:rPr sz="1059" spc="-71" dirty="0">
                <a:solidFill>
                  <a:prstClr val="black"/>
                </a:solidFill>
                <a:latin typeface="Arial Unicode MS"/>
                <a:cs typeface="Arial Unicode MS"/>
              </a:rPr>
              <a:t>k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a</a:t>
            </a:r>
            <a:r>
              <a:rPr sz="1059" spc="-22" dirty="0">
                <a:solidFill>
                  <a:prstClr val="black"/>
                </a:solidFill>
                <a:latin typeface="Arial Unicode MS"/>
                <a:cs typeface="Arial Unicode MS"/>
              </a:rPr>
              <a:t>g</a:t>
            </a:r>
            <a:r>
              <a:rPr sz="1059" spc="-13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13" dirty="0">
                <a:solidFill>
                  <a:prstClr val="black"/>
                </a:solidFill>
                <a:latin typeface="Arial Unicode MS"/>
                <a:cs typeface="Arial Unicode MS"/>
              </a:rPr>
              <a:t>f</a:t>
            </a:r>
            <a:r>
              <a:rPr sz="1059" spc="-9" dirty="0">
                <a:solidFill>
                  <a:prstClr val="black"/>
                </a:solidFill>
                <a:latin typeface="Arial Unicode MS"/>
                <a:cs typeface="Arial Unicode MS"/>
              </a:rPr>
              <a:t>o</a:t>
            </a:r>
            <a:r>
              <a:rPr sz="1059" dirty="0">
                <a:solidFill>
                  <a:prstClr val="black"/>
                </a:solidFill>
                <a:latin typeface="Arial Unicode MS"/>
                <a:cs typeface="Arial Unicode MS"/>
              </a:rPr>
              <a:t>r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71" dirty="0">
                <a:solidFill>
                  <a:prstClr val="black"/>
                </a:solidFill>
                <a:latin typeface="Arial Unicode MS"/>
                <a:cs typeface="Arial Unicode MS"/>
              </a:rPr>
              <a:t>u</a:t>
            </a:r>
            <a:r>
              <a:rPr sz="1059" spc="-137" dirty="0">
                <a:solidFill>
                  <a:prstClr val="black"/>
                </a:solidFill>
                <a:latin typeface="Arial Unicode MS"/>
                <a:cs typeface="Arial Unicode MS"/>
              </a:rPr>
              <a:t>s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i</a:t>
            </a:r>
            <a:r>
              <a:rPr sz="1059" spc="-18" dirty="0">
                <a:solidFill>
                  <a:prstClr val="black"/>
                </a:solidFill>
                <a:latin typeface="Arial Unicode MS"/>
                <a:cs typeface="Arial Unicode MS"/>
              </a:rPr>
              <a:t>n</a:t>
            </a:r>
            <a:r>
              <a:rPr sz="1059" spc="-9" dirty="0">
                <a:solidFill>
                  <a:prstClr val="black"/>
                </a:solidFill>
                <a:latin typeface="Arial Unicode MS"/>
                <a:cs typeface="Arial Unicode MS"/>
              </a:rPr>
              <a:t>g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22" dirty="0">
                <a:solidFill>
                  <a:srgbClr val="0071AA"/>
                </a:solidFill>
                <a:latin typeface="Arial Unicode MS"/>
                <a:cs typeface="Arial Unicode MS"/>
                <a:hlinkClick r:id="rId36"/>
              </a:rPr>
              <a:t>A</a:t>
            </a:r>
            <a:r>
              <a:rPr sz="1059" dirty="0">
                <a:solidFill>
                  <a:srgbClr val="0071AA"/>
                </a:solidFill>
                <a:latin typeface="Arial Unicode MS"/>
                <a:cs typeface="Arial Unicode MS"/>
                <a:hlinkClick r:id="rId36"/>
              </a:rPr>
              <a:t>l</a:t>
            </a:r>
            <a:r>
              <a:rPr sz="1059" spc="-66" dirty="0">
                <a:solidFill>
                  <a:srgbClr val="0071AA"/>
                </a:solidFill>
                <a:latin typeface="Arial Unicode MS"/>
                <a:cs typeface="Arial Unicode MS"/>
                <a:hlinkClick r:id="rId36"/>
              </a:rPr>
              <a:t>e</a:t>
            </a:r>
            <a:r>
              <a:rPr sz="1059" spc="-18" dirty="0">
                <a:solidFill>
                  <a:srgbClr val="0071AA"/>
                </a:solidFill>
                <a:latin typeface="Arial Unicode MS"/>
                <a:cs typeface="Arial Unicode MS"/>
                <a:hlinkClick r:id="rId36"/>
              </a:rPr>
              <a:t>x</a:t>
            </a:r>
            <a:r>
              <a:rPr sz="1059" spc="115" dirty="0">
                <a:solidFill>
                  <a:srgbClr val="0071AA"/>
                </a:solidFill>
                <a:latin typeface="Arial Unicode MS"/>
                <a:cs typeface="Arial Unicode MS"/>
                <a:hlinkClick r:id="rId36"/>
              </a:rPr>
              <a:t>N</a:t>
            </a:r>
            <a:r>
              <a:rPr sz="1059" spc="-49" dirty="0">
                <a:solidFill>
                  <a:srgbClr val="0071AA"/>
                </a:solidFill>
                <a:latin typeface="Arial Unicode MS"/>
                <a:cs typeface="Arial Unicode MS"/>
                <a:hlinkClick r:id="rId36"/>
              </a:rPr>
              <a:t>et</a:t>
            </a:r>
            <a:endParaRPr sz="1059">
              <a:solidFill>
                <a:prstClr val="black"/>
              </a:solidFill>
              <a:latin typeface="Arial Unicode MS"/>
              <a:cs typeface="Arial Unicode MS"/>
            </a:endParaRPr>
          </a:p>
        </p:txBody>
      </p:sp>
      <p:sp>
        <p:nvSpPr>
          <p:cNvPr id="20" name="object 20"/>
          <p:cNvSpPr txBox="1"/>
          <p:nvPr>
            <p:custDataLst>
              <p:tags r:id="rId19"/>
            </p:custDataLst>
          </p:nvPr>
        </p:nvSpPr>
        <p:spPr>
          <a:xfrm>
            <a:off x="2160986" y="3525445"/>
            <a:ext cx="3617259" cy="3695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eaLnBrk="1" fontAlgn="auto" hangingPunct="1">
              <a:lnSpc>
                <a:spcPct val="118100"/>
              </a:lnSpc>
              <a:spcBef>
                <a:spcPts val="0"/>
              </a:spcBef>
              <a:spcAft>
                <a:spcPts val="0"/>
              </a:spcAft>
            </a:pP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Af</a:t>
            </a:r>
            <a:r>
              <a:rPr sz="1059" spc="-49" dirty="0">
                <a:solidFill>
                  <a:prstClr val="black"/>
                </a:solidFill>
                <a:latin typeface="Arial Unicode MS"/>
                <a:cs typeface="Arial Unicode MS"/>
              </a:rPr>
              <a:t>te</a:t>
            </a:r>
            <a:r>
              <a:rPr sz="1059" dirty="0">
                <a:solidFill>
                  <a:prstClr val="black"/>
                </a:solidFill>
                <a:latin typeface="Arial Unicode MS"/>
                <a:cs typeface="Arial Unicode MS"/>
              </a:rPr>
              <a:t>r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4" dirty="0">
                <a:solidFill>
                  <a:prstClr val="black"/>
                </a:solidFill>
                <a:latin typeface="Arial Unicode MS"/>
                <a:cs typeface="Arial Unicode MS"/>
              </a:rPr>
              <a:t>l</a:t>
            </a:r>
            <a:r>
              <a:rPr sz="1059" spc="4" dirty="0">
                <a:solidFill>
                  <a:prstClr val="black"/>
                </a:solidFill>
                <a:latin typeface="Arial Unicode MS"/>
                <a:cs typeface="Arial Unicode MS"/>
              </a:rPr>
              <a:t>o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a</a:t>
            </a:r>
            <a:r>
              <a:rPr sz="1059" spc="-4" dirty="0">
                <a:solidFill>
                  <a:prstClr val="black"/>
                </a:solidFill>
                <a:latin typeface="Arial Unicode MS"/>
                <a:cs typeface="Arial Unicode MS"/>
              </a:rPr>
              <a:t>d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i</a:t>
            </a:r>
            <a:r>
              <a:rPr sz="1059" spc="-44" dirty="0">
                <a:solidFill>
                  <a:prstClr val="black"/>
                </a:solidFill>
                <a:latin typeface="Arial Unicode MS"/>
                <a:cs typeface="Arial Unicode MS"/>
              </a:rPr>
              <a:t>n</a:t>
            </a:r>
            <a:r>
              <a:rPr sz="1059" spc="22" dirty="0">
                <a:solidFill>
                  <a:prstClr val="black"/>
                </a:solidFill>
                <a:latin typeface="Arial Unicode MS"/>
                <a:cs typeface="Arial Unicode MS"/>
              </a:rPr>
              <a:t>g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22" dirty="0">
                <a:solidFill>
                  <a:prstClr val="black"/>
                </a:solidFill>
                <a:latin typeface="Arial Unicode MS"/>
                <a:cs typeface="Arial Unicode MS"/>
              </a:rPr>
              <a:t>A</a:t>
            </a:r>
            <a:r>
              <a:rPr sz="1059" dirty="0">
                <a:solidFill>
                  <a:prstClr val="black"/>
                </a:solidFill>
                <a:latin typeface="Arial Unicode MS"/>
                <a:cs typeface="Arial Unicode MS"/>
              </a:rPr>
              <a:t>l</a:t>
            </a:r>
            <a:r>
              <a:rPr sz="1059" spc="-66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-18" dirty="0">
                <a:solidFill>
                  <a:prstClr val="black"/>
                </a:solidFill>
                <a:latin typeface="Arial Unicode MS"/>
                <a:cs typeface="Arial Unicode MS"/>
              </a:rPr>
              <a:t>x</a:t>
            </a:r>
            <a:r>
              <a:rPr sz="1059" spc="115" dirty="0">
                <a:solidFill>
                  <a:prstClr val="black"/>
                </a:solidFill>
                <a:latin typeface="Arial Unicode MS"/>
                <a:cs typeface="Arial Unicode MS"/>
              </a:rPr>
              <a:t>N</a:t>
            </a:r>
            <a:r>
              <a:rPr sz="1059" spc="-53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-44" dirty="0">
                <a:solidFill>
                  <a:prstClr val="black"/>
                </a:solidFill>
                <a:latin typeface="Arial Unicode MS"/>
                <a:cs typeface="Arial Unicode MS"/>
              </a:rPr>
              <a:t>t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w</a:t>
            </a:r>
            <a:r>
              <a:rPr sz="1059" spc="-44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35" dirty="0">
                <a:solidFill>
                  <a:prstClr val="black"/>
                </a:solidFill>
                <a:latin typeface="Arial Unicode MS"/>
                <a:cs typeface="Arial Unicode MS"/>
              </a:rPr>
              <a:t>c</a:t>
            </a:r>
            <a:r>
              <a:rPr sz="1059" spc="-4" dirty="0">
                <a:solidFill>
                  <a:prstClr val="black"/>
                </a:solidFill>
                <a:latin typeface="Arial Unicode MS"/>
                <a:cs typeface="Arial Unicode MS"/>
              </a:rPr>
              <a:t>o</a:t>
            </a:r>
            <a:r>
              <a:rPr sz="1059" spc="-53" dirty="0">
                <a:solidFill>
                  <a:prstClr val="black"/>
                </a:solidFill>
                <a:latin typeface="Arial Unicode MS"/>
                <a:cs typeface="Arial Unicode MS"/>
              </a:rPr>
              <a:t>n</a:t>
            </a:r>
            <a:r>
              <a:rPr sz="1059" spc="-44" dirty="0">
                <a:solidFill>
                  <a:prstClr val="black"/>
                </a:solidFill>
                <a:latin typeface="Arial Unicode MS"/>
                <a:cs typeface="Arial Unicode MS"/>
              </a:rPr>
              <a:t>ne</a:t>
            </a:r>
            <a:r>
              <a:rPr sz="1059" spc="-31" dirty="0">
                <a:solidFill>
                  <a:prstClr val="black"/>
                </a:solidFill>
                <a:latin typeface="Arial Unicode MS"/>
                <a:cs typeface="Arial Unicode MS"/>
              </a:rPr>
              <a:t>c</a:t>
            </a:r>
            <a:r>
              <a:rPr sz="1059" spc="-44" dirty="0">
                <a:solidFill>
                  <a:prstClr val="black"/>
                </a:solidFill>
                <a:latin typeface="Arial Unicode MS"/>
                <a:cs typeface="Arial Unicode MS"/>
              </a:rPr>
              <a:t>t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49" dirty="0">
                <a:solidFill>
                  <a:prstClr val="black"/>
                </a:solidFill>
                <a:latin typeface="Arial Unicode MS"/>
                <a:cs typeface="Arial Unicode MS"/>
              </a:rPr>
              <a:t>t</a:t>
            </a:r>
            <a:r>
              <a:rPr sz="1059" spc="4" dirty="0">
                <a:solidFill>
                  <a:prstClr val="black"/>
                </a:solidFill>
                <a:latin typeface="Arial Unicode MS"/>
                <a:cs typeface="Arial Unicode MS"/>
              </a:rPr>
              <a:t>o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49" dirty="0">
                <a:solidFill>
                  <a:prstClr val="black"/>
                </a:solidFill>
                <a:latin typeface="Arial Unicode MS"/>
                <a:cs typeface="Arial Unicode MS"/>
              </a:rPr>
              <a:t>t</a:t>
            </a:r>
            <a:r>
              <a:rPr sz="1059" spc="-44" dirty="0">
                <a:solidFill>
                  <a:prstClr val="black"/>
                </a:solidFill>
                <a:latin typeface="Arial Unicode MS"/>
                <a:cs typeface="Arial Unicode MS"/>
              </a:rPr>
              <a:t>he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w</a:t>
            </a:r>
            <a:r>
              <a:rPr sz="1059" spc="-49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18" dirty="0">
                <a:solidFill>
                  <a:prstClr val="black"/>
                </a:solidFill>
                <a:latin typeface="Arial Unicode MS"/>
                <a:cs typeface="Arial Unicode MS"/>
              </a:rPr>
              <a:t>b</a:t>
            </a:r>
            <a:r>
              <a:rPr sz="1059" spc="-35" dirty="0">
                <a:solidFill>
                  <a:prstClr val="black"/>
                </a:solidFill>
                <a:latin typeface="Arial Unicode MS"/>
                <a:cs typeface="Arial Unicode MS"/>
              </a:rPr>
              <a:t>c</a:t>
            </a:r>
            <a:r>
              <a:rPr sz="1059" spc="4" dirty="0">
                <a:solidFill>
                  <a:prstClr val="black"/>
                </a:solidFill>
                <a:latin typeface="Arial Unicode MS"/>
                <a:cs typeface="Arial Unicode MS"/>
              </a:rPr>
              <a:t>a</a:t>
            </a:r>
            <a:r>
              <a:rPr sz="1059" spc="-71" dirty="0">
                <a:solidFill>
                  <a:prstClr val="black"/>
                </a:solidFill>
                <a:latin typeface="Arial Unicode MS"/>
                <a:cs typeface="Arial Unicode MS"/>
              </a:rPr>
              <a:t>m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4" dirty="0">
                <a:solidFill>
                  <a:prstClr val="black"/>
                </a:solidFill>
                <a:latin typeface="Arial Unicode MS"/>
                <a:cs typeface="Arial Unicode MS"/>
              </a:rPr>
              <a:t>a</a:t>
            </a:r>
            <a:r>
              <a:rPr sz="1059" spc="-44" dirty="0">
                <a:solidFill>
                  <a:prstClr val="black"/>
                </a:solidFill>
                <a:latin typeface="Arial Unicode MS"/>
                <a:cs typeface="Arial Unicode MS"/>
              </a:rPr>
              <a:t>n</a:t>
            </a:r>
            <a:r>
              <a:rPr sz="1059" spc="18" dirty="0">
                <a:solidFill>
                  <a:prstClr val="black"/>
                </a:solidFill>
                <a:latin typeface="Arial Unicode MS"/>
                <a:cs typeface="Arial Unicode MS"/>
              </a:rPr>
              <a:t>d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35" dirty="0">
                <a:solidFill>
                  <a:prstClr val="black"/>
                </a:solidFill>
                <a:latin typeface="Arial Unicode MS"/>
                <a:cs typeface="Arial Unicode MS"/>
              </a:rPr>
              <a:t>c</a:t>
            </a:r>
            <a:r>
              <a:rPr sz="1059" spc="4" dirty="0">
                <a:solidFill>
                  <a:prstClr val="black"/>
                </a:solidFill>
                <a:latin typeface="Arial Unicode MS"/>
                <a:cs typeface="Arial Unicode MS"/>
              </a:rPr>
              <a:t>a</a:t>
            </a:r>
            <a:r>
              <a:rPr sz="1059" spc="9" dirty="0">
                <a:solidFill>
                  <a:prstClr val="black"/>
                </a:solidFill>
                <a:latin typeface="Arial Unicode MS"/>
                <a:cs typeface="Arial Unicode MS"/>
              </a:rPr>
              <a:t>p</a:t>
            </a:r>
            <a:r>
              <a:rPr sz="1059" spc="-31" dirty="0">
                <a:solidFill>
                  <a:prstClr val="black"/>
                </a:solidFill>
                <a:latin typeface="Arial Unicode MS"/>
                <a:cs typeface="Arial Unicode MS"/>
              </a:rPr>
              <a:t>t</a:t>
            </a:r>
            <a:r>
              <a:rPr sz="1059" spc="-75" dirty="0">
                <a:solidFill>
                  <a:prstClr val="black"/>
                </a:solidFill>
                <a:latin typeface="Arial Unicode MS"/>
                <a:cs typeface="Arial Unicode MS"/>
              </a:rPr>
              <a:t>u</a:t>
            </a:r>
            <a:r>
              <a:rPr sz="1059" spc="-26" dirty="0">
                <a:solidFill>
                  <a:prstClr val="black"/>
                </a:solidFill>
                <a:latin typeface="Arial Unicode MS"/>
                <a:cs typeface="Arial Unicode MS"/>
              </a:rPr>
              <a:t>r</a:t>
            </a:r>
            <a:r>
              <a:rPr sz="1059" spc="-44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-22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18" dirty="0">
                <a:solidFill>
                  <a:prstClr val="black"/>
                </a:solidFill>
                <a:latin typeface="Arial Unicode MS"/>
                <a:cs typeface="Arial Unicode MS"/>
              </a:rPr>
              <a:t>a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18" dirty="0">
                <a:solidFill>
                  <a:prstClr val="black"/>
                </a:solidFill>
                <a:latin typeface="Arial Unicode MS"/>
                <a:cs typeface="Arial Unicode MS"/>
              </a:rPr>
              <a:t>l</a:t>
            </a:r>
            <a:r>
              <a:rPr sz="1059" spc="22" dirty="0">
                <a:solidFill>
                  <a:prstClr val="black"/>
                </a:solidFill>
                <a:latin typeface="Arial Unicode MS"/>
                <a:cs typeface="Arial Unicode MS"/>
              </a:rPr>
              <a:t>i</a:t>
            </a:r>
            <a:r>
              <a:rPr sz="1059" spc="-66" dirty="0">
                <a:solidFill>
                  <a:prstClr val="black"/>
                </a:solidFill>
                <a:latin typeface="Arial Unicode MS"/>
                <a:cs typeface="Arial Unicode MS"/>
              </a:rPr>
              <a:t>v</a:t>
            </a:r>
            <a:r>
              <a:rPr sz="1059" spc="-44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i</a:t>
            </a:r>
            <a:r>
              <a:rPr sz="1059" spc="-79" dirty="0">
                <a:solidFill>
                  <a:prstClr val="black"/>
                </a:solidFill>
                <a:latin typeface="Arial Unicode MS"/>
                <a:cs typeface="Arial Unicode MS"/>
              </a:rPr>
              <a:t>m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ag</a:t>
            </a:r>
            <a:r>
              <a:rPr sz="1059" spc="-75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26" dirty="0">
                <a:solidFill>
                  <a:prstClr val="black"/>
                </a:solidFill>
                <a:latin typeface="Arial Unicode MS"/>
                <a:cs typeface="Arial Unicode MS"/>
              </a:rPr>
              <a:t>.</a:t>
            </a:r>
            <a:endParaRPr sz="1059">
              <a:solidFill>
                <a:prstClr val="black"/>
              </a:solidFill>
              <a:latin typeface="Arial Unicode MS"/>
              <a:cs typeface="Arial Unicode MS"/>
            </a:endParaRPr>
          </a:p>
        </p:txBody>
      </p:sp>
      <p:sp>
        <p:nvSpPr>
          <p:cNvPr id="21" name="object 21"/>
          <p:cNvSpPr txBox="1"/>
          <p:nvPr>
            <p:custDataLst>
              <p:tags r:id="rId20"/>
            </p:custDataLst>
          </p:nvPr>
        </p:nvSpPr>
        <p:spPr>
          <a:xfrm>
            <a:off x="2061883" y="4015292"/>
            <a:ext cx="3777443" cy="885050"/>
          </a:xfrm>
          <a:prstGeom prst="rect">
            <a:avLst/>
          </a:prstGeom>
          <a:solidFill>
            <a:srgbClr val="F6F6F4"/>
          </a:solidFill>
          <a:ln w="6350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07022" marR="210122" eaLnBrk="1" fontAlgn="auto" hangingPunct="1">
              <a:lnSpc>
                <a:spcPct val="180600"/>
              </a:lnSpc>
              <a:spcBef>
                <a:spcPts val="0"/>
              </a:spcBef>
              <a:spcAft>
                <a:spcPts val="0"/>
              </a:spcAft>
              <a:tabLst>
                <a:tab pos="1456842" algn="l"/>
              </a:tabLst>
            </a:pPr>
            <a:r>
              <a:rPr sz="1059" b="1" dirty="0">
                <a:solidFill>
                  <a:prstClr val="black"/>
                </a:solidFill>
                <a:latin typeface="Courier New"/>
                <a:cs typeface="Courier New"/>
              </a:rPr>
              <a:t>c</a:t>
            </a:r>
            <a:r>
              <a:rPr sz="1059" b="1" spc="35" dirty="0">
                <a:solidFill>
                  <a:prstClr val="black"/>
                </a:solidFill>
                <a:latin typeface="Courier New"/>
                <a:cs typeface="Courier New"/>
              </a:rPr>
              <a:t>a</a:t>
            </a:r>
            <a:r>
              <a:rPr sz="1059" b="1" spc="26" dirty="0">
                <a:solidFill>
                  <a:prstClr val="black"/>
                </a:solidFill>
                <a:latin typeface="Courier New"/>
                <a:cs typeface="Courier New"/>
              </a:rPr>
              <a:t>m</a:t>
            </a:r>
            <a:r>
              <a:rPr sz="1059" b="1" spc="-13" dirty="0">
                <a:solidFill>
                  <a:prstClr val="black"/>
                </a:solidFill>
                <a:latin typeface="Courier New"/>
                <a:cs typeface="Courier New"/>
              </a:rPr>
              <a:t>e</a:t>
            </a:r>
            <a:r>
              <a:rPr sz="1059" b="1" spc="-22" dirty="0">
                <a:solidFill>
                  <a:prstClr val="black"/>
                </a:solidFill>
                <a:latin typeface="Courier New"/>
                <a:cs typeface="Courier New"/>
              </a:rPr>
              <a:t>r</a:t>
            </a:r>
            <a:r>
              <a:rPr sz="1059" b="1" dirty="0">
                <a:solidFill>
                  <a:prstClr val="black"/>
                </a:solidFill>
                <a:latin typeface="Courier New"/>
                <a:cs typeface="Courier New"/>
              </a:rPr>
              <a:t>a</a:t>
            </a:r>
            <a:r>
              <a:rPr sz="1059" b="1" spc="-4" dirty="0">
                <a:solidFill>
                  <a:prstClr val="black"/>
                </a:solidFill>
                <a:latin typeface="Courier New"/>
                <a:cs typeface="Courier New"/>
              </a:rPr>
              <a:t> </a:t>
            </a:r>
            <a:r>
              <a:rPr sz="1059" b="1" dirty="0">
                <a:solidFill>
                  <a:prstClr val="black"/>
                </a:solidFill>
                <a:latin typeface="Courier New"/>
                <a:cs typeface="Courier New"/>
              </a:rPr>
              <a:t>=</a:t>
            </a:r>
            <a:r>
              <a:rPr sz="1059" b="1" spc="-4" dirty="0">
                <a:solidFill>
                  <a:prstClr val="black"/>
                </a:solidFill>
                <a:latin typeface="Courier New"/>
                <a:cs typeface="Courier New"/>
              </a:rPr>
              <a:t> </a:t>
            </a:r>
            <a:r>
              <a:rPr sz="1059" b="1" spc="4" dirty="0">
                <a:solidFill>
                  <a:prstClr val="black"/>
                </a:solidFill>
                <a:latin typeface="Courier New"/>
                <a:cs typeface="Courier New"/>
              </a:rPr>
              <a:t>w</a:t>
            </a:r>
            <a:r>
              <a:rPr sz="1059" b="1" spc="22" dirty="0">
                <a:solidFill>
                  <a:prstClr val="black"/>
                </a:solidFill>
                <a:latin typeface="Courier New"/>
                <a:cs typeface="Courier New"/>
              </a:rPr>
              <a:t>e</a:t>
            </a:r>
            <a:r>
              <a:rPr sz="1059" b="1" spc="4" dirty="0">
                <a:solidFill>
                  <a:prstClr val="black"/>
                </a:solidFill>
                <a:latin typeface="Courier New"/>
                <a:cs typeface="Courier New"/>
              </a:rPr>
              <a:t>b</a:t>
            </a:r>
            <a:r>
              <a:rPr sz="1059" b="1" dirty="0">
                <a:solidFill>
                  <a:prstClr val="black"/>
                </a:solidFill>
                <a:latin typeface="Courier New"/>
                <a:cs typeface="Courier New"/>
              </a:rPr>
              <a:t>c</a:t>
            </a:r>
            <a:r>
              <a:rPr sz="1059" b="1" spc="35" dirty="0">
                <a:solidFill>
                  <a:prstClr val="black"/>
                </a:solidFill>
                <a:latin typeface="Courier New"/>
                <a:cs typeface="Courier New"/>
              </a:rPr>
              <a:t>a</a:t>
            </a:r>
            <a:r>
              <a:rPr sz="1059" b="1" spc="-79" dirty="0">
                <a:solidFill>
                  <a:prstClr val="black"/>
                </a:solidFill>
                <a:latin typeface="Courier New"/>
                <a:cs typeface="Courier New"/>
              </a:rPr>
              <a:t>m</a:t>
            </a:r>
            <a:r>
              <a:rPr sz="1059" b="1" dirty="0">
                <a:solidFill>
                  <a:prstClr val="black"/>
                </a:solidFill>
                <a:latin typeface="Courier New"/>
                <a:cs typeface="Courier New"/>
              </a:rPr>
              <a:t>; 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%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 </a:t>
            </a:r>
            <a:r>
              <a:rPr sz="1059" b="1" spc="-18" dirty="0">
                <a:solidFill>
                  <a:srgbClr val="47A13E"/>
                </a:solidFill>
                <a:latin typeface="Courier New"/>
                <a:cs typeface="Courier New"/>
              </a:rPr>
              <a:t>C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o</a:t>
            </a:r>
            <a:r>
              <a:rPr sz="1059" b="1" spc="13" dirty="0">
                <a:solidFill>
                  <a:srgbClr val="47A13E"/>
                </a:solidFill>
                <a:latin typeface="Courier New"/>
                <a:cs typeface="Courier New"/>
              </a:rPr>
              <a:t>n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ne</a:t>
            </a:r>
            <a:r>
              <a:rPr sz="1059" b="1" spc="-26" dirty="0">
                <a:solidFill>
                  <a:srgbClr val="47A13E"/>
                </a:solidFill>
                <a:latin typeface="Courier New"/>
                <a:cs typeface="Courier New"/>
              </a:rPr>
              <a:t>c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t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 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to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 </a:t>
            </a:r>
            <a:r>
              <a:rPr sz="1059" b="1" spc="22" dirty="0">
                <a:solidFill>
                  <a:srgbClr val="47A13E"/>
                </a:solidFill>
                <a:latin typeface="Courier New"/>
                <a:cs typeface="Courier New"/>
              </a:rPr>
              <a:t>t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h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e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 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c</a:t>
            </a:r>
            <a:r>
              <a:rPr sz="1059" b="1" spc="35" dirty="0">
                <a:solidFill>
                  <a:srgbClr val="47A13E"/>
                </a:solidFill>
                <a:latin typeface="Courier New"/>
                <a:cs typeface="Courier New"/>
              </a:rPr>
              <a:t>a</a:t>
            </a:r>
            <a:r>
              <a:rPr sz="1059" b="1" spc="26" dirty="0">
                <a:solidFill>
                  <a:srgbClr val="47A13E"/>
                </a:solidFill>
                <a:latin typeface="Courier New"/>
                <a:cs typeface="Courier New"/>
              </a:rPr>
              <a:t>m</a:t>
            </a:r>
            <a:r>
              <a:rPr sz="1059" b="1" spc="-13" dirty="0">
                <a:solidFill>
                  <a:srgbClr val="47A13E"/>
                </a:solidFill>
                <a:latin typeface="Courier New"/>
                <a:cs typeface="Courier New"/>
              </a:rPr>
              <a:t>e</a:t>
            </a:r>
            <a:r>
              <a:rPr sz="1059" b="1" spc="-22" dirty="0">
                <a:solidFill>
                  <a:srgbClr val="47A13E"/>
                </a:solidFill>
                <a:latin typeface="Courier New"/>
                <a:cs typeface="Courier New"/>
              </a:rPr>
              <a:t>r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a </a:t>
            </a:r>
            <a:r>
              <a:rPr sz="1059" b="1" spc="13" dirty="0">
                <a:solidFill>
                  <a:prstClr val="black"/>
                </a:solidFill>
                <a:latin typeface="Courier New"/>
                <a:cs typeface="Courier New"/>
              </a:rPr>
              <a:t>n</a:t>
            </a:r>
            <a:r>
              <a:rPr sz="1059" b="1" spc="-4" dirty="0">
                <a:solidFill>
                  <a:prstClr val="black"/>
                </a:solidFill>
                <a:latin typeface="Courier New"/>
                <a:cs typeface="Courier New"/>
              </a:rPr>
              <a:t>n</a:t>
            </a:r>
            <a:r>
              <a:rPr sz="1059" b="1" spc="-44" dirty="0">
                <a:solidFill>
                  <a:prstClr val="black"/>
                </a:solidFill>
                <a:latin typeface="Courier New"/>
                <a:cs typeface="Courier New"/>
              </a:rPr>
              <a:t>e</a:t>
            </a:r>
            <a:r>
              <a:rPr sz="1059" b="1" dirty="0">
                <a:solidFill>
                  <a:prstClr val="black"/>
                </a:solidFill>
                <a:latin typeface="Courier New"/>
                <a:cs typeface="Courier New"/>
              </a:rPr>
              <a:t>t</a:t>
            </a:r>
            <a:r>
              <a:rPr sz="1059" b="1" spc="-4" dirty="0">
                <a:solidFill>
                  <a:prstClr val="black"/>
                </a:solidFill>
                <a:latin typeface="Courier New"/>
                <a:cs typeface="Courier New"/>
              </a:rPr>
              <a:t> </a:t>
            </a:r>
            <a:r>
              <a:rPr sz="1059" b="1" dirty="0">
                <a:solidFill>
                  <a:prstClr val="black"/>
                </a:solidFill>
                <a:latin typeface="Courier New"/>
                <a:cs typeface="Courier New"/>
              </a:rPr>
              <a:t>=</a:t>
            </a:r>
            <a:r>
              <a:rPr sz="1059" b="1" spc="-4" dirty="0">
                <a:solidFill>
                  <a:prstClr val="black"/>
                </a:solidFill>
                <a:latin typeface="Courier New"/>
                <a:cs typeface="Courier New"/>
              </a:rPr>
              <a:t> </a:t>
            </a:r>
            <a:r>
              <a:rPr sz="1059" b="1" spc="9" dirty="0">
                <a:solidFill>
                  <a:prstClr val="black"/>
                </a:solidFill>
                <a:latin typeface="Courier New"/>
                <a:cs typeface="Courier New"/>
              </a:rPr>
              <a:t>A</a:t>
            </a:r>
            <a:r>
              <a:rPr sz="1059" b="1" spc="-31" dirty="0">
                <a:solidFill>
                  <a:prstClr val="black"/>
                </a:solidFill>
                <a:latin typeface="Courier New"/>
                <a:cs typeface="Courier New"/>
              </a:rPr>
              <a:t>l</a:t>
            </a:r>
            <a:r>
              <a:rPr sz="1059" b="1" spc="4" dirty="0">
                <a:solidFill>
                  <a:prstClr val="black"/>
                </a:solidFill>
                <a:latin typeface="Courier New"/>
                <a:cs typeface="Courier New"/>
              </a:rPr>
              <a:t>e</a:t>
            </a:r>
            <a:r>
              <a:rPr sz="1059" b="1" spc="13" dirty="0">
                <a:solidFill>
                  <a:prstClr val="black"/>
                </a:solidFill>
                <a:latin typeface="Courier New"/>
                <a:cs typeface="Courier New"/>
              </a:rPr>
              <a:t>x</a:t>
            </a:r>
            <a:r>
              <a:rPr sz="1059" b="1" spc="-9" dirty="0">
                <a:solidFill>
                  <a:prstClr val="black"/>
                </a:solidFill>
                <a:latin typeface="Courier New"/>
                <a:cs typeface="Courier New"/>
              </a:rPr>
              <a:t>N</a:t>
            </a:r>
            <a:r>
              <a:rPr sz="1059" b="1" spc="-44" dirty="0">
                <a:solidFill>
                  <a:prstClr val="black"/>
                </a:solidFill>
                <a:latin typeface="Courier New"/>
                <a:cs typeface="Courier New"/>
              </a:rPr>
              <a:t>e</a:t>
            </a:r>
            <a:r>
              <a:rPr sz="1059" b="1" spc="-101" dirty="0">
                <a:solidFill>
                  <a:prstClr val="black"/>
                </a:solidFill>
                <a:latin typeface="Courier New"/>
                <a:cs typeface="Courier New"/>
              </a:rPr>
              <a:t>t</a:t>
            </a:r>
            <a:r>
              <a:rPr sz="1059" b="1" dirty="0">
                <a:solidFill>
                  <a:prstClr val="black"/>
                </a:solidFill>
                <a:latin typeface="Courier New"/>
                <a:cs typeface="Courier New"/>
              </a:rPr>
              <a:t>;	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%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 L</a:t>
            </a:r>
            <a:r>
              <a:rPr sz="1059" b="1" spc="-9" dirty="0">
                <a:solidFill>
                  <a:srgbClr val="47A13E"/>
                </a:solidFill>
                <a:latin typeface="Courier New"/>
                <a:cs typeface="Courier New"/>
              </a:rPr>
              <a:t>oa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d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 </a:t>
            </a:r>
            <a:r>
              <a:rPr sz="1059" b="1" spc="22" dirty="0">
                <a:solidFill>
                  <a:srgbClr val="47A13E"/>
                </a:solidFill>
                <a:latin typeface="Courier New"/>
                <a:cs typeface="Courier New"/>
              </a:rPr>
              <a:t>t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h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e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 n</a:t>
            </a:r>
            <a:r>
              <a:rPr sz="1059" b="1" spc="-9" dirty="0">
                <a:solidFill>
                  <a:srgbClr val="47A13E"/>
                </a:solidFill>
                <a:latin typeface="Courier New"/>
                <a:cs typeface="Courier New"/>
              </a:rPr>
              <a:t>e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u</a:t>
            </a:r>
            <a:r>
              <a:rPr sz="1059" b="1" spc="-22" dirty="0">
                <a:solidFill>
                  <a:srgbClr val="47A13E"/>
                </a:solidFill>
                <a:latin typeface="Courier New"/>
                <a:cs typeface="Courier New"/>
              </a:rPr>
              <a:t>r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a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l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 n</a:t>
            </a:r>
            <a:r>
              <a:rPr sz="1059" b="1" spc="-44" dirty="0">
                <a:solidFill>
                  <a:srgbClr val="47A13E"/>
                </a:solidFill>
                <a:latin typeface="Courier New"/>
                <a:cs typeface="Courier New"/>
              </a:rPr>
              <a:t>e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t </a:t>
            </a:r>
            <a:r>
              <a:rPr sz="1059" b="1" spc="-26" dirty="0">
                <a:solidFill>
                  <a:prstClr val="black"/>
                </a:solidFill>
                <a:latin typeface="Courier New"/>
                <a:cs typeface="Courier New"/>
              </a:rPr>
              <a:t>p</a:t>
            </a:r>
            <a:r>
              <a:rPr sz="1059" b="1" spc="-44" dirty="0">
                <a:solidFill>
                  <a:prstClr val="black"/>
                </a:solidFill>
                <a:latin typeface="Courier New"/>
                <a:cs typeface="Courier New"/>
              </a:rPr>
              <a:t>i</a:t>
            </a:r>
            <a:r>
              <a:rPr sz="1059" b="1" spc="-26" dirty="0">
                <a:solidFill>
                  <a:prstClr val="black"/>
                </a:solidFill>
                <a:latin typeface="Courier New"/>
                <a:cs typeface="Courier New"/>
              </a:rPr>
              <a:t>c</a:t>
            </a:r>
            <a:r>
              <a:rPr sz="1059" b="1" spc="-4" dirty="0">
                <a:solidFill>
                  <a:prstClr val="black"/>
                </a:solidFill>
                <a:latin typeface="Courier New"/>
                <a:cs typeface="Courier New"/>
              </a:rPr>
              <a:t>t</a:t>
            </a:r>
            <a:r>
              <a:rPr sz="1059" b="1" dirty="0">
                <a:solidFill>
                  <a:prstClr val="black"/>
                </a:solidFill>
                <a:latin typeface="Courier New"/>
                <a:cs typeface="Courier New"/>
              </a:rPr>
              <a:t>u</a:t>
            </a:r>
            <a:r>
              <a:rPr sz="1059" b="1" spc="-9" dirty="0">
                <a:solidFill>
                  <a:prstClr val="black"/>
                </a:solidFill>
                <a:latin typeface="Courier New"/>
                <a:cs typeface="Courier New"/>
              </a:rPr>
              <a:t>r</a:t>
            </a:r>
            <a:r>
              <a:rPr sz="1059" b="1" dirty="0">
                <a:solidFill>
                  <a:prstClr val="black"/>
                </a:solidFill>
                <a:latin typeface="Courier New"/>
                <a:cs typeface="Courier New"/>
              </a:rPr>
              <a:t>e</a:t>
            </a:r>
            <a:r>
              <a:rPr sz="1059" b="1" spc="-4" dirty="0">
                <a:solidFill>
                  <a:prstClr val="black"/>
                </a:solidFill>
                <a:latin typeface="Courier New"/>
                <a:cs typeface="Courier New"/>
              </a:rPr>
              <a:t> </a:t>
            </a:r>
            <a:r>
              <a:rPr sz="1059" b="1" dirty="0">
                <a:solidFill>
                  <a:prstClr val="black"/>
                </a:solidFill>
                <a:latin typeface="Courier New"/>
                <a:cs typeface="Courier New"/>
              </a:rPr>
              <a:t>=</a:t>
            </a:r>
            <a:r>
              <a:rPr sz="1059" b="1" spc="-4" dirty="0">
                <a:solidFill>
                  <a:prstClr val="black"/>
                </a:solidFill>
                <a:latin typeface="Courier New"/>
                <a:cs typeface="Courier New"/>
              </a:rPr>
              <a:t> </a:t>
            </a:r>
            <a:r>
              <a:rPr sz="1059" b="1" dirty="0" err="1">
                <a:solidFill>
                  <a:prstClr val="black"/>
                </a:solidFill>
                <a:latin typeface="Courier New"/>
                <a:cs typeface="Courier New"/>
              </a:rPr>
              <a:t>c</a:t>
            </a:r>
            <a:r>
              <a:rPr sz="1059" b="1" spc="35" dirty="0" err="1">
                <a:solidFill>
                  <a:prstClr val="black"/>
                </a:solidFill>
                <a:latin typeface="Courier New"/>
                <a:cs typeface="Courier New"/>
              </a:rPr>
              <a:t>a</a:t>
            </a:r>
            <a:r>
              <a:rPr sz="1059" b="1" spc="26" dirty="0" err="1">
                <a:solidFill>
                  <a:prstClr val="black"/>
                </a:solidFill>
                <a:latin typeface="Courier New"/>
                <a:cs typeface="Courier New"/>
              </a:rPr>
              <a:t>m</a:t>
            </a:r>
            <a:r>
              <a:rPr sz="1059" b="1" spc="-13" dirty="0" err="1">
                <a:solidFill>
                  <a:prstClr val="black"/>
                </a:solidFill>
                <a:latin typeface="Courier New"/>
                <a:cs typeface="Courier New"/>
              </a:rPr>
              <a:t>e</a:t>
            </a:r>
            <a:r>
              <a:rPr sz="1059" b="1" spc="-22" dirty="0" err="1">
                <a:solidFill>
                  <a:prstClr val="black"/>
                </a:solidFill>
                <a:latin typeface="Courier New"/>
                <a:cs typeface="Courier New"/>
              </a:rPr>
              <a:t>r</a:t>
            </a:r>
            <a:r>
              <a:rPr sz="1059" b="1" spc="-79" dirty="0" err="1">
                <a:solidFill>
                  <a:prstClr val="black"/>
                </a:solidFill>
                <a:latin typeface="Courier New"/>
                <a:cs typeface="Courier New"/>
              </a:rPr>
              <a:t>a</a:t>
            </a:r>
            <a:r>
              <a:rPr sz="1059" b="1" spc="-101" dirty="0" err="1">
                <a:solidFill>
                  <a:prstClr val="black"/>
                </a:solidFill>
                <a:latin typeface="Courier New"/>
                <a:cs typeface="Courier New"/>
              </a:rPr>
              <a:t>.</a:t>
            </a:r>
            <a:r>
              <a:rPr sz="1059" b="1" spc="-9" dirty="0" err="1">
                <a:solidFill>
                  <a:prstClr val="black"/>
                </a:solidFill>
                <a:latin typeface="Courier New"/>
                <a:cs typeface="Courier New"/>
              </a:rPr>
              <a:t>s</a:t>
            </a:r>
            <a:r>
              <a:rPr sz="1059" b="1" dirty="0" err="1">
                <a:solidFill>
                  <a:prstClr val="black"/>
                </a:solidFill>
                <a:latin typeface="Courier New"/>
                <a:cs typeface="Courier New"/>
              </a:rPr>
              <a:t>n</a:t>
            </a:r>
            <a:r>
              <a:rPr sz="1059" b="1" spc="-4" dirty="0" err="1">
                <a:solidFill>
                  <a:prstClr val="black"/>
                </a:solidFill>
                <a:latin typeface="Courier New"/>
                <a:cs typeface="Courier New"/>
              </a:rPr>
              <a:t>a</a:t>
            </a:r>
            <a:r>
              <a:rPr sz="1059" b="1" spc="-13" dirty="0" err="1">
                <a:solidFill>
                  <a:prstClr val="black"/>
                </a:solidFill>
                <a:latin typeface="Courier New"/>
                <a:cs typeface="Courier New"/>
              </a:rPr>
              <a:t>ps</a:t>
            </a:r>
            <a:r>
              <a:rPr sz="1059" b="1" spc="-9" dirty="0" err="1">
                <a:solidFill>
                  <a:prstClr val="black"/>
                </a:solidFill>
                <a:latin typeface="Courier New"/>
                <a:cs typeface="Courier New"/>
              </a:rPr>
              <a:t>h</a:t>
            </a:r>
            <a:r>
              <a:rPr sz="1059" b="1" spc="-44" dirty="0" err="1">
                <a:solidFill>
                  <a:prstClr val="black"/>
                </a:solidFill>
                <a:latin typeface="Courier New"/>
                <a:cs typeface="Courier New"/>
              </a:rPr>
              <a:t>o</a:t>
            </a:r>
            <a:r>
              <a:rPr sz="1059" b="1" spc="-101" dirty="0" err="1">
                <a:solidFill>
                  <a:prstClr val="black"/>
                </a:solidFill>
                <a:latin typeface="Courier New"/>
                <a:cs typeface="Courier New"/>
              </a:rPr>
              <a:t>t</a:t>
            </a:r>
            <a:r>
              <a:rPr sz="1059" b="1" dirty="0">
                <a:solidFill>
                  <a:prstClr val="black"/>
                </a:solidFill>
                <a:latin typeface="Courier New"/>
                <a:cs typeface="Courier New"/>
              </a:rPr>
              <a:t>;</a:t>
            </a:r>
            <a:r>
              <a:rPr lang="fr-CA" sz="1059" dirty="0">
                <a:solidFill>
                  <a:prstClr val="black"/>
                </a:solidFill>
                <a:latin typeface="Courier New"/>
                <a:cs typeface="Courier New"/>
              </a:rPr>
              <a:t> 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%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 </a:t>
            </a:r>
            <a:r>
              <a:rPr sz="1059" b="1" spc="-40" dirty="0">
                <a:solidFill>
                  <a:srgbClr val="47A13E"/>
                </a:solidFill>
                <a:latin typeface="Courier New"/>
                <a:cs typeface="Courier New"/>
              </a:rPr>
              <a:t>T</a:t>
            </a:r>
            <a:r>
              <a:rPr sz="1059" b="1" spc="9" dirty="0">
                <a:solidFill>
                  <a:srgbClr val="47A13E"/>
                </a:solidFill>
                <a:latin typeface="Courier New"/>
                <a:cs typeface="Courier New"/>
              </a:rPr>
              <a:t>a</a:t>
            </a:r>
            <a:r>
              <a:rPr sz="1059" b="1" spc="-13" dirty="0">
                <a:solidFill>
                  <a:srgbClr val="47A13E"/>
                </a:solidFill>
                <a:latin typeface="Courier New"/>
                <a:cs typeface="Courier New"/>
              </a:rPr>
              <a:t>k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e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 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a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 </a:t>
            </a:r>
            <a:r>
              <a:rPr sz="1059" b="1" spc="-26" dirty="0">
                <a:solidFill>
                  <a:srgbClr val="47A13E"/>
                </a:solidFill>
                <a:latin typeface="Courier New"/>
                <a:cs typeface="Courier New"/>
              </a:rPr>
              <a:t>p</a:t>
            </a:r>
            <a:r>
              <a:rPr sz="1059" b="1" spc="-44" dirty="0">
                <a:solidFill>
                  <a:srgbClr val="47A13E"/>
                </a:solidFill>
                <a:latin typeface="Courier New"/>
                <a:cs typeface="Courier New"/>
              </a:rPr>
              <a:t>i</a:t>
            </a:r>
            <a:r>
              <a:rPr sz="1059" b="1" spc="-26" dirty="0">
                <a:solidFill>
                  <a:srgbClr val="47A13E"/>
                </a:solidFill>
                <a:latin typeface="Courier New"/>
                <a:cs typeface="Courier New"/>
              </a:rPr>
              <a:t>c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t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u</a:t>
            </a:r>
            <a:r>
              <a:rPr sz="1059" b="1" spc="-9" dirty="0">
                <a:solidFill>
                  <a:srgbClr val="47A13E"/>
                </a:solidFill>
                <a:latin typeface="Courier New"/>
                <a:cs typeface="Courier New"/>
              </a:rPr>
              <a:t>r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e</a:t>
            </a:r>
            <a:endParaRPr sz="1059" dirty="0">
              <a:solidFill>
                <a:prstClr val="black"/>
              </a:solidFill>
              <a:latin typeface="Courier New"/>
              <a:cs typeface="Courier New"/>
            </a:endParaRPr>
          </a:p>
        </p:txBody>
      </p:sp>
      <p:sp>
        <p:nvSpPr>
          <p:cNvPr id="22" name="object 22"/>
          <p:cNvSpPr txBox="1"/>
          <p:nvPr>
            <p:custDataLst>
              <p:tags r:id="rId21"/>
            </p:custDataLst>
          </p:nvPr>
        </p:nvSpPr>
        <p:spPr>
          <a:xfrm>
            <a:off x="6126502" y="1822152"/>
            <a:ext cx="3667685" cy="3695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eaLnBrk="1" fontAlgn="auto" hangingPunct="1">
              <a:lnSpc>
                <a:spcPct val="118100"/>
              </a:lnSpc>
              <a:spcBef>
                <a:spcPts val="0"/>
              </a:spcBef>
              <a:spcAft>
                <a:spcPts val="0"/>
              </a:spcAft>
            </a:pPr>
            <a:r>
              <a:rPr sz="1059" spc="115" dirty="0">
                <a:solidFill>
                  <a:prstClr val="black"/>
                </a:solidFill>
                <a:latin typeface="Arial Unicode MS"/>
                <a:cs typeface="Arial Unicode MS"/>
              </a:rPr>
              <a:t>N</a:t>
            </a:r>
            <a:r>
              <a:rPr sz="1059" spc="-66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-4" dirty="0">
                <a:solidFill>
                  <a:prstClr val="black"/>
                </a:solidFill>
                <a:latin typeface="Arial Unicode MS"/>
                <a:cs typeface="Arial Unicode MS"/>
              </a:rPr>
              <a:t>x</a:t>
            </a:r>
            <a:r>
              <a:rPr sz="1059" spc="-93" dirty="0">
                <a:solidFill>
                  <a:prstClr val="black"/>
                </a:solidFill>
                <a:latin typeface="Arial Unicode MS"/>
                <a:cs typeface="Arial Unicode MS"/>
              </a:rPr>
              <a:t>t</a:t>
            </a:r>
            <a:r>
              <a:rPr sz="1059" spc="26" dirty="0">
                <a:solidFill>
                  <a:prstClr val="black"/>
                </a:solidFill>
                <a:latin typeface="Arial Unicode MS"/>
                <a:cs typeface="Arial Unicode MS"/>
              </a:rPr>
              <a:t>,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w</a:t>
            </a:r>
            <a:r>
              <a:rPr sz="1059" spc="-44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26" dirty="0">
                <a:solidFill>
                  <a:prstClr val="black"/>
                </a:solidFill>
                <a:latin typeface="Arial Unicode MS"/>
                <a:cs typeface="Arial Unicode MS"/>
              </a:rPr>
              <a:t>r</a:t>
            </a:r>
            <a:r>
              <a:rPr sz="1059" spc="-49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-137" dirty="0">
                <a:solidFill>
                  <a:prstClr val="black"/>
                </a:solidFill>
                <a:latin typeface="Arial Unicode MS"/>
                <a:cs typeface="Arial Unicode MS"/>
              </a:rPr>
              <a:t>s</a:t>
            </a:r>
            <a:r>
              <a:rPr sz="1059" spc="18" dirty="0">
                <a:solidFill>
                  <a:prstClr val="black"/>
                </a:solidFill>
                <a:latin typeface="Arial Unicode MS"/>
                <a:cs typeface="Arial Unicode MS"/>
              </a:rPr>
              <a:t>i</a:t>
            </a:r>
            <a:r>
              <a:rPr sz="1059" spc="-4" dirty="0">
                <a:solidFill>
                  <a:prstClr val="black"/>
                </a:solidFill>
                <a:latin typeface="Arial Unicode MS"/>
                <a:cs typeface="Arial Unicode MS"/>
              </a:rPr>
              <a:t>z</a:t>
            </a:r>
            <a:r>
              <a:rPr sz="1059" spc="-44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49" dirty="0">
                <a:solidFill>
                  <a:prstClr val="black"/>
                </a:solidFill>
                <a:latin typeface="Arial Unicode MS"/>
                <a:cs typeface="Arial Unicode MS"/>
              </a:rPr>
              <a:t>t</a:t>
            </a:r>
            <a:r>
              <a:rPr sz="1059" spc="-44" dirty="0">
                <a:solidFill>
                  <a:prstClr val="black"/>
                </a:solidFill>
                <a:latin typeface="Arial Unicode MS"/>
                <a:cs typeface="Arial Unicode MS"/>
              </a:rPr>
              <a:t>he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i</a:t>
            </a:r>
            <a:r>
              <a:rPr sz="1059" spc="-79" dirty="0">
                <a:solidFill>
                  <a:prstClr val="black"/>
                </a:solidFill>
                <a:latin typeface="Arial Unicode MS"/>
                <a:cs typeface="Arial Unicode MS"/>
              </a:rPr>
              <a:t>m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ag</a:t>
            </a:r>
            <a:r>
              <a:rPr sz="1059" spc="-44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49" dirty="0">
                <a:solidFill>
                  <a:prstClr val="black"/>
                </a:solidFill>
                <a:latin typeface="Arial Unicode MS"/>
                <a:cs typeface="Arial Unicode MS"/>
              </a:rPr>
              <a:t>t</a:t>
            </a:r>
            <a:r>
              <a:rPr sz="1059" spc="4" dirty="0">
                <a:solidFill>
                  <a:prstClr val="black"/>
                </a:solidFill>
                <a:latin typeface="Arial Unicode MS"/>
                <a:cs typeface="Arial Unicode MS"/>
              </a:rPr>
              <a:t>o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26" dirty="0">
                <a:solidFill>
                  <a:prstClr val="black"/>
                </a:solidFill>
                <a:latin typeface="Arial Unicode MS"/>
                <a:cs typeface="Arial Unicode MS"/>
              </a:rPr>
              <a:t>2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2</a:t>
            </a:r>
            <a:r>
              <a:rPr sz="1059" spc="-26" dirty="0">
                <a:solidFill>
                  <a:prstClr val="black"/>
                </a:solidFill>
                <a:latin typeface="Arial Unicode MS"/>
                <a:cs typeface="Arial Unicode MS"/>
              </a:rPr>
              <a:t>7</a:t>
            </a:r>
            <a:r>
              <a:rPr sz="1059" dirty="0">
                <a:solidFill>
                  <a:prstClr val="black"/>
                </a:solidFill>
                <a:latin typeface="Arial Unicode MS"/>
                <a:cs typeface="Arial Unicode MS"/>
              </a:rPr>
              <a:t>x</a:t>
            </a:r>
            <a:r>
              <a:rPr sz="1059" spc="26" dirty="0">
                <a:solidFill>
                  <a:prstClr val="black"/>
                </a:solidFill>
                <a:latin typeface="Arial Unicode MS"/>
                <a:cs typeface="Arial Unicode MS"/>
              </a:rPr>
              <a:t>2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2</a:t>
            </a:r>
            <a:r>
              <a:rPr sz="1059" spc="57" dirty="0">
                <a:solidFill>
                  <a:prstClr val="black"/>
                </a:solidFill>
                <a:latin typeface="Arial Unicode MS"/>
                <a:cs typeface="Arial Unicode MS"/>
              </a:rPr>
              <a:t>7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dirty="0">
                <a:solidFill>
                  <a:prstClr val="black"/>
                </a:solidFill>
                <a:latin typeface="Arial Unicode MS"/>
                <a:cs typeface="Arial Unicode MS"/>
              </a:rPr>
              <a:t>p</a:t>
            </a:r>
            <a:r>
              <a:rPr sz="1059" spc="22" dirty="0">
                <a:solidFill>
                  <a:prstClr val="black"/>
                </a:solidFill>
                <a:latin typeface="Arial Unicode MS"/>
                <a:cs typeface="Arial Unicode MS"/>
              </a:rPr>
              <a:t>i</a:t>
            </a:r>
            <a:r>
              <a:rPr sz="1059" spc="-31" dirty="0">
                <a:solidFill>
                  <a:prstClr val="black"/>
                </a:solidFill>
                <a:latin typeface="Arial Unicode MS"/>
                <a:cs typeface="Arial Unicode MS"/>
              </a:rPr>
              <a:t>x</a:t>
            </a:r>
            <a:r>
              <a:rPr sz="1059" spc="-49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-13" dirty="0">
                <a:solidFill>
                  <a:prstClr val="black"/>
                </a:solidFill>
                <a:latin typeface="Arial Unicode MS"/>
                <a:cs typeface="Arial Unicode MS"/>
              </a:rPr>
              <a:t>l</a:t>
            </a:r>
            <a:r>
              <a:rPr sz="1059" spc="-150" dirty="0">
                <a:solidFill>
                  <a:prstClr val="black"/>
                </a:solidFill>
                <a:latin typeface="Arial Unicode MS"/>
                <a:cs typeface="Arial Unicode MS"/>
              </a:rPr>
              <a:t>s</a:t>
            </a:r>
            <a:r>
              <a:rPr sz="1059" spc="26" dirty="0">
                <a:solidFill>
                  <a:prstClr val="black"/>
                </a:solidFill>
                <a:latin typeface="Arial Unicode MS"/>
                <a:cs typeface="Arial Unicode MS"/>
              </a:rPr>
              <a:t>,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49" dirty="0">
                <a:solidFill>
                  <a:prstClr val="black"/>
                </a:solidFill>
                <a:latin typeface="Arial Unicode MS"/>
                <a:cs typeface="Arial Unicode MS"/>
              </a:rPr>
              <a:t>t</a:t>
            </a:r>
            <a:r>
              <a:rPr sz="1059" spc="-44" dirty="0">
                <a:solidFill>
                  <a:prstClr val="black"/>
                </a:solidFill>
                <a:latin typeface="Arial Unicode MS"/>
                <a:cs typeface="Arial Unicode MS"/>
              </a:rPr>
              <a:t>he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137" dirty="0">
                <a:solidFill>
                  <a:prstClr val="black"/>
                </a:solidFill>
                <a:latin typeface="Arial Unicode MS"/>
                <a:cs typeface="Arial Unicode MS"/>
              </a:rPr>
              <a:t>s</a:t>
            </a:r>
            <a:r>
              <a:rPr sz="1059" spc="18" dirty="0">
                <a:solidFill>
                  <a:prstClr val="black"/>
                </a:solidFill>
                <a:latin typeface="Arial Unicode MS"/>
                <a:cs typeface="Arial Unicode MS"/>
              </a:rPr>
              <a:t>i</a:t>
            </a:r>
            <a:r>
              <a:rPr sz="1059" spc="-4" dirty="0">
                <a:solidFill>
                  <a:prstClr val="black"/>
                </a:solidFill>
                <a:latin typeface="Arial Unicode MS"/>
                <a:cs typeface="Arial Unicode MS"/>
              </a:rPr>
              <a:t>z</a:t>
            </a:r>
            <a:r>
              <a:rPr sz="1059" spc="-44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26" dirty="0">
                <a:solidFill>
                  <a:prstClr val="black"/>
                </a:solidFill>
                <a:latin typeface="Arial Unicode MS"/>
                <a:cs typeface="Arial Unicode MS"/>
              </a:rPr>
              <a:t>r</a:t>
            </a:r>
            <a:r>
              <a:rPr sz="1059" spc="-13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-26" dirty="0">
                <a:solidFill>
                  <a:prstClr val="black"/>
                </a:solidFill>
                <a:latin typeface="Arial Unicode MS"/>
                <a:cs typeface="Arial Unicode MS"/>
              </a:rPr>
              <a:t>q</a:t>
            </a:r>
            <a:r>
              <a:rPr sz="1059" spc="-71" dirty="0">
                <a:solidFill>
                  <a:prstClr val="black"/>
                </a:solidFill>
                <a:latin typeface="Arial Unicode MS"/>
                <a:cs typeface="Arial Unicode MS"/>
              </a:rPr>
              <a:t>u</a:t>
            </a:r>
            <a:r>
              <a:rPr sz="1059" spc="18" dirty="0">
                <a:solidFill>
                  <a:prstClr val="black"/>
                </a:solidFill>
                <a:latin typeface="Arial Unicode MS"/>
                <a:cs typeface="Arial Unicode MS"/>
              </a:rPr>
              <a:t>i</a:t>
            </a:r>
            <a:r>
              <a:rPr sz="1059" spc="-26" dirty="0">
                <a:solidFill>
                  <a:prstClr val="black"/>
                </a:solidFill>
                <a:latin typeface="Arial Unicode MS"/>
                <a:cs typeface="Arial Unicode MS"/>
              </a:rPr>
              <a:t>r</a:t>
            </a:r>
            <a:r>
              <a:rPr sz="1059" spc="-13" dirty="0">
                <a:solidFill>
                  <a:prstClr val="black"/>
                </a:solidFill>
                <a:latin typeface="Arial Unicode MS"/>
                <a:cs typeface="Arial Unicode MS"/>
              </a:rPr>
              <a:t>ed</a:t>
            </a:r>
            <a:r>
              <a:rPr sz="1059" spc="-9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4" dirty="0">
                <a:solidFill>
                  <a:prstClr val="black"/>
                </a:solidFill>
                <a:latin typeface="Arial Unicode MS"/>
                <a:cs typeface="Arial Unicode MS"/>
              </a:rPr>
              <a:t>b</a:t>
            </a:r>
            <a:r>
              <a:rPr sz="1059" spc="-9" dirty="0">
                <a:solidFill>
                  <a:prstClr val="black"/>
                </a:solidFill>
                <a:latin typeface="Arial Unicode MS"/>
                <a:cs typeface="Arial Unicode MS"/>
              </a:rPr>
              <a:t>y</a:t>
            </a:r>
            <a:r>
              <a:rPr sz="1059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62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22" dirty="0">
                <a:solidFill>
                  <a:prstClr val="black"/>
                </a:solidFill>
                <a:latin typeface="Arial Unicode MS"/>
                <a:cs typeface="Arial Unicode MS"/>
              </a:rPr>
              <a:t>A</a:t>
            </a:r>
            <a:r>
              <a:rPr sz="1059" dirty="0">
                <a:solidFill>
                  <a:prstClr val="black"/>
                </a:solidFill>
                <a:latin typeface="Arial Unicode MS"/>
                <a:cs typeface="Arial Unicode MS"/>
              </a:rPr>
              <a:t>l</a:t>
            </a:r>
            <a:r>
              <a:rPr sz="1059" spc="-66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-18" dirty="0">
                <a:solidFill>
                  <a:prstClr val="black"/>
                </a:solidFill>
                <a:latin typeface="Arial Unicode MS"/>
                <a:cs typeface="Arial Unicode MS"/>
              </a:rPr>
              <a:t>x</a:t>
            </a:r>
            <a:r>
              <a:rPr sz="1059" spc="115" dirty="0">
                <a:solidFill>
                  <a:prstClr val="black"/>
                </a:solidFill>
                <a:latin typeface="Arial Unicode MS"/>
                <a:cs typeface="Arial Unicode MS"/>
              </a:rPr>
              <a:t>N</a:t>
            </a:r>
            <a:r>
              <a:rPr sz="1059" spc="-62" dirty="0">
                <a:solidFill>
                  <a:prstClr val="black"/>
                </a:solidFill>
                <a:latin typeface="Arial Unicode MS"/>
                <a:cs typeface="Arial Unicode MS"/>
              </a:rPr>
              <a:t>et</a:t>
            </a:r>
            <a:r>
              <a:rPr sz="1059" spc="26" dirty="0">
                <a:solidFill>
                  <a:prstClr val="black"/>
                </a:solidFill>
                <a:latin typeface="Arial Unicode MS"/>
                <a:cs typeface="Arial Unicode MS"/>
              </a:rPr>
              <a:t>.</a:t>
            </a:r>
            <a:endParaRPr sz="1059">
              <a:solidFill>
                <a:prstClr val="black"/>
              </a:solidFill>
              <a:latin typeface="Arial Unicode MS"/>
              <a:cs typeface="Arial Unicode MS"/>
            </a:endParaRPr>
          </a:p>
        </p:txBody>
      </p:sp>
      <p:sp>
        <p:nvSpPr>
          <p:cNvPr id="23" name="object 23"/>
          <p:cNvSpPr txBox="1"/>
          <p:nvPr>
            <p:custDataLst>
              <p:tags r:id="rId22"/>
            </p:custDataLst>
          </p:nvPr>
        </p:nvSpPr>
        <p:spPr>
          <a:xfrm>
            <a:off x="6049462" y="2270425"/>
            <a:ext cx="3566272" cy="351635"/>
          </a:xfrm>
          <a:prstGeom prst="rect">
            <a:avLst/>
          </a:prstGeom>
          <a:solidFill>
            <a:srgbClr val="F6F6F4"/>
          </a:solidFill>
          <a:ln w="6350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516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sz="1059" b="1" spc="-31" dirty="0">
                <a:solidFill>
                  <a:prstClr val="black"/>
                </a:solidFill>
                <a:latin typeface="Courier New"/>
                <a:cs typeface="Courier New"/>
              </a:rPr>
              <a:t>p</a:t>
            </a:r>
            <a:r>
              <a:rPr sz="1059" b="1" spc="-44" dirty="0">
                <a:solidFill>
                  <a:prstClr val="black"/>
                </a:solidFill>
                <a:latin typeface="Courier New"/>
                <a:cs typeface="Courier New"/>
              </a:rPr>
              <a:t>i</a:t>
            </a:r>
            <a:r>
              <a:rPr sz="1059" b="1" spc="-31" dirty="0">
                <a:solidFill>
                  <a:prstClr val="black"/>
                </a:solidFill>
                <a:latin typeface="Courier New"/>
                <a:cs typeface="Courier New"/>
              </a:rPr>
              <a:t>c</a:t>
            </a:r>
            <a:r>
              <a:rPr sz="1059" b="1" spc="-4" dirty="0">
                <a:solidFill>
                  <a:prstClr val="black"/>
                </a:solidFill>
                <a:latin typeface="Courier New"/>
                <a:cs typeface="Courier New"/>
              </a:rPr>
              <a:t>t</a:t>
            </a:r>
            <a:r>
              <a:rPr sz="1059" b="1" dirty="0">
                <a:solidFill>
                  <a:prstClr val="black"/>
                </a:solidFill>
                <a:latin typeface="Courier New"/>
                <a:cs typeface="Courier New"/>
              </a:rPr>
              <a:t>u</a:t>
            </a:r>
            <a:r>
              <a:rPr sz="1059" b="1" spc="-9" dirty="0">
                <a:solidFill>
                  <a:prstClr val="black"/>
                </a:solidFill>
                <a:latin typeface="Courier New"/>
                <a:cs typeface="Courier New"/>
              </a:rPr>
              <a:t>r</a:t>
            </a:r>
            <a:r>
              <a:rPr sz="1059" b="1" dirty="0">
                <a:solidFill>
                  <a:prstClr val="black"/>
                </a:solidFill>
                <a:latin typeface="Courier New"/>
                <a:cs typeface="Courier New"/>
              </a:rPr>
              <a:t>e</a:t>
            </a:r>
            <a:r>
              <a:rPr sz="1059" b="1" spc="-4" dirty="0">
                <a:solidFill>
                  <a:prstClr val="black"/>
                </a:solidFill>
                <a:latin typeface="Courier New"/>
                <a:cs typeface="Courier New"/>
              </a:rPr>
              <a:t> </a:t>
            </a:r>
            <a:r>
              <a:rPr sz="1059" b="1" dirty="0">
                <a:solidFill>
                  <a:prstClr val="black"/>
                </a:solidFill>
                <a:latin typeface="Courier New"/>
                <a:cs typeface="Courier New"/>
              </a:rPr>
              <a:t>= </a:t>
            </a:r>
            <a:r>
              <a:rPr sz="1059" b="1" spc="18" dirty="0">
                <a:solidFill>
                  <a:prstClr val="black"/>
                </a:solidFill>
                <a:latin typeface="Courier New"/>
                <a:cs typeface="Courier New"/>
              </a:rPr>
              <a:t>i</a:t>
            </a:r>
            <a:r>
              <a:rPr sz="1059" b="1" spc="26" dirty="0">
                <a:solidFill>
                  <a:prstClr val="black"/>
                </a:solidFill>
                <a:latin typeface="Courier New"/>
                <a:cs typeface="Courier New"/>
              </a:rPr>
              <a:t>m</a:t>
            </a:r>
            <a:r>
              <a:rPr sz="1059" b="1" spc="-9" dirty="0">
                <a:solidFill>
                  <a:prstClr val="black"/>
                </a:solidFill>
                <a:latin typeface="Courier New"/>
                <a:cs typeface="Courier New"/>
              </a:rPr>
              <a:t>r</a:t>
            </a:r>
            <a:r>
              <a:rPr sz="1059" b="1" spc="-13" dirty="0">
                <a:solidFill>
                  <a:prstClr val="black"/>
                </a:solidFill>
                <a:latin typeface="Courier New"/>
                <a:cs typeface="Courier New"/>
              </a:rPr>
              <a:t>e</a:t>
            </a:r>
            <a:r>
              <a:rPr sz="1059" b="1" spc="-35" dirty="0">
                <a:solidFill>
                  <a:prstClr val="black"/>
                </a:solidFill>
                <a:latin typeface="Courier New"/>
                <a:cs typeface="Courier New"/>
              </a:rPr>
              <a:t>s</a:t>
            </a:r>
            <a:r>
              <a:rPr sz="1059" b="1" spc="-40" dirty="0">
                <a:solidFill>
                  <a:prstClr val="black"/>
                </a:solidFill>
                <a:latin typeface="Courier New"/>
                <a:cs typeface="Courier New"/>
              </a:rPr>
              <a:t>i</a:t>
            </a:r>
            <a:r>
              <a:rPr sz="1059" b="1" spc="-18" dirty="0">
                <a:solidFill>
                  <a:prstClr val="black"/>
                </a:solidFill>
                <a:latin typeface="Courier New"/>
                <a:cs typeface="Courier New"/>
              </a:rPr>
              <a:t>z</a:t>
            </a:r>
            <a:r>
              <a:rPr sz="1059" b="1" spc="-119" dirty="0">
                <a:solidFill>
                  <a:prstClr val="black"/>
                </a:solidFill>
                <a:latin typeface="Courier New"/>
                <a:cs typeface="Courier New"/>
              </a:rPr>
              <a:t>e</a:t>
            </a:r>
            <a:r>
              <a:rPr sz="1059" b="1" spc="-31" dirty="0">
                <a:solidFill>
                  <a:prstClr val="black"/>
                </a:solidFill>
                <a:latin typeface="Courier New"/>
                <a:cs typeface="Courier New"/>
              </a:rPr>
              <a:t>(p</a:t>
            </a:r>
            <a:r>
              <a:rPr sz="1059" b="1" spc="-44" dirty="0">
                <a:solidFill>
                  <a:prstClr val="black"/>
                </a:solidFill>
                <a:latin typeface="Courier New"/>
                <a:cs typeface="Courier New"/>
              </a:rPr>
              <a:t>i</a:t>
            </a:r>
            <a:r>
              <a:rPr sz="1059" b="1" spc="-31" dirty="0">
                <a:solidFill>
                  <a:prstClr val="black"/>
                </a:solidFill>
                <a:latin typeface="Courier New"/>
                <a:cs typeface="Courier New"/>
              </a:rPr>
              <a:t>c</a:t>
            </a:r>
            <a:r>
              <a:rPr sz="1059" b="1" spc="-4" dirty="0">
                <a:solidFill>
                  <a:prstClr val="black"/>
                </a:solidFill>
                <a:latin typeface="Courier New"/>
                <a:cs typeface="Courier New"/>
              </a:rPr>
              <a:t>t</a:t>
            </a:r>
            <a:r>
              <a:rPr sz="1059" b="1" dirty="0">
                <a:solidFill>
                  <a:prstClr val="black"/>
                </a:solidFill>
                <a:latin typeface="Courier New"/>
                <a:cs typeface="Courier New"/>
              </a:rPr>
              <a:t>u</a:t>
            </a:r>
            <a:r>
              <a:rPr sz="1059" b="1" spc="-9" dirty="0">
                <a:solidFill>
                  <a:prstClr val="black"/>
                </a:solidFill>
                <a:latin typeface="Courier New"/>
                <a:cs typeface="Courier New"/>
              </a:rPr>
              <a:t>r</a:t>
            </a:r>
            <a:r>
              <a:rPr sz="1059" b="1" spc="-106" dirty="0">
                <a:solidFill>
                  <a:prstClr val="black"/>
                </a:solidFill>
                <a:latin typeface="Courier New"/>
                <a:cs typeface="Courier New"/>
              </a:rPr>
              <a:t>e</a:t>
            </a:r>
            <a:r>
              <a:rPr sz="1059" b="1" spc="-216" dirty="0">
                <a:solidFill>
                  <a:prstClr val="black"/>
                </a:solidFill>
                <a:latin typeface="Courier New"/>
                <a:cs typeface="Courier New"/>
              </a:rPr>
              <a:t>,</a:t>
            </a:r>
            <a:r>
              <a:rPr sz="1059" b="1" spc="-101" dirty="0">
                <a:solidFill>
                  <a:prstClr val="black"/>
                </a:solidFill>
                <a:latin typeface="Courier New"/>
                <a:cs typeface="Courier New"/>
              </a:rPr>
              <a:t>[</a:t>
            </a:r>
            <a:r>
              <a:rPr sz="1059" b="1" spc="-57" dirty="0">
                <a:solidFill>
                  <a:prstClr val="black"/>
                </a:solidFill>
                <a:latin typeface="Courier New"/>
                <a:cs typeface="Courier New"/>
              </a:rPr>
              <a:t>2</a:t>
            </a:r>
            <a:r>
              <a:rPr sz="1059" b="1" spc="-75" dirty="0">
                <a:solidFill>
                  <a:prstClr val="black"/>
                </a:solidFill>
                <a:latin typeface="Courier New"/>
                <a:cs typeface="Courier New"/>
              </a:rPr>
              <a:t>2</a:t>
            </a:r>
            <a:r>
              <a:rPr sz="1059" b="1" spc="-207" dirty="0">
                <a:solidFill>
                  <a:prstClr val="black"/>
                </a:solidFill>
                <a:latin typeface="Courier New"/>
                <a:cs typeface="Courier New"/>
              </a:rPr>
              <a:t>7</a:t>
            </a:r>
            <a:r>
              <a:rPr sz="1059" b="1" spc="-93" dirty="0">
                <a:solidFill>
                  <a:prstClr val="black"/>
                </a:solidFill>
                <a:latin typeface="Courier New"/>
                <a:cs typeface="Courier New"/>
              </a:rPr>
              <a:t>,</a:t>
            </a:r>
            <a:r>
              <a:rPr sz="1059" b="1" spc="-57" dirty="0">
                <a:solidFill>
                  <a:prstClr val="black"/>
                </a:solidFill>
                <a:latin typeface="Courier New"/>
                <a:cs typeface="Courier New"/>
              </a:rPr>
              <a:t>2</a:t>
            </a:r>
            <a:r>
              <a:rPr sz="1059" b="1" spc="-75" dirty="0">
                <a:solidFill>
                  <a:prstClr val="black"/>
                </a:solidFill>
                <a:latin typeface="Courier New"/>
                <a:cs typeface="Courier New"/>
              </a:rPr>
              <a:t>2</a:t>
            </a:r>
            <a:r>
              <a:rPr sz="1059" b="1" spc="-97" dirty="0">
                <a:solidFill>
                  <a:prstClr val="black"/>
                </a:solidFill>
                <a:latin typeface="Courier New"/>
                <a:cs typeface="Courier New"/>
              </a:rPr>
              <a:t>7</a:t>
            </a:r>
            <a:r>
              <a:rPr sz="1059" b="1" spc="-172" dirty="0">
                <a:solidFill>
                  <a:prstClr val="black"/>
                </a:solidFill>
                <a:latin typeface="Courier New"/>
                <a:cs typeface="Courier New"/>
              </a:rPr>
              <a:t>]</a:t>
            </a:r>
            <a:r>
              <a:rPr sz="1059" b="1" spc="-238" dirty="0">
                <a:solidFill>
                  <a:prstClr val="black"/>
                </a:solidFill>
                <a:latin typeface="Courier New"/>
                <a:cs typeface="Courier New"/>
              </a:rPr>
              <a:t>)</a:t>
            </a:r>
            <a:r>
              <a:rPr sz="1059" b="1" dirty="0">
                <a:solidFill>
                  <a:prstClr val="black"/>
                </a:solidFill>
                <a:latin typeface="Courier New"/>
                <a:cs typeface="Courier New"/>
              </a:rPr>
              <a:t>;</a:t>
            </a:r>
            <a:endParaRPr sz="1059">
              <a:solidFill>
                <a:prstClr val="black"/>
              </a:solidFill>
              <a:latin typeface="Courier New"/>
              <a:cs typeface="Courier New"/>
            </a:endParaRPr>
          </a:p>
          <a:p>
            <a:pPr marL="85169" eaLnBrk="1" fontAlgn="auto" hangingPunct="1">
              <a:spcBef>
                <a:spcPts val="229"/>
              </a:spcBef>
              <a:spcAft>
                <a:spcPts val="0"/>
              </a:spcAft>
            </a:pP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%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 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R</a:t>
            </a:r>
            <a:r>
              <a:rPr sz="1059" b="1" spc="-13" dirty="0">
                <a:solidFill>
                  <a:srgbClr val="47A13E"/>
                </a:solidFill>
                <a:latin typeface="Courier New"/>
                <a:cs typeface="Courier New"/>
              </a:rPr>
              <a:t>e</a:t>
            </a:r>
            <a:r>
              <a:rPr sz="1059" b="1" spc="-35" dirty="0">
                <a:solidFill>
                  <a:srgbClr val="47A13E"/>
                </a:solidFill>
                <a:latin typeface="Courier New"/>
                <a:cs typeface="Courier New"/>
              </a:rPr>
              <a:t>s</a:t>
            </a:r>
            <a:r>
              <a:rPr sz="1059" b="1" spc="-40" dirty="0">
                <a:solidFill>
                  <a:srgbClr val="47A13E"/>
                </a:solidFill>
                <a:latin typeface="Courier New"/>
                <a:cs typeface="Courier New"/>
              </a:rPr>
              <a:t>i</a:t>
            </a:r>
            <a:r>
              <a:rPr sz="1059" b="1" spc="-18" dirty="0">
                <a:solidFill>
                  <a:srgbClr val="47A13E"/>
                </a:solidFill>
                <a:latin typeface="Courier New"/>
                <a:cs typeface="Courier New"/>
              </a:rPr>
              <a:t>z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e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 </a:t>
            </a:r>
            <a:r>
              <a:rPr sz="1059" b="1" spc="22" dirty="0">
                <a:solidFill>
                  <a:srgbClr val="47A13E"/>
                </a:solidFill>
                <a:latin typeface="Courier New"/>
                <a:cs typeface="Courier New"/>
              </a:rPr>
              <a:t>t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h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e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 </a:t>
            </a:r>
            <a:r>
              <a:rPr sz="1059" b="1" spc="-26" dirty="0">
                <a:solidFill>
                  <a:srgbClr val="47A13E"/>
                </a:solidFill>
                <a:latin typeface="Courier New"/>
                <a:cs typeface="Courier New"/>
              </a:rPr>
              <a:t>p</a:t>
            </a:r>
            <a:r>
              <a:rPr sz="1059" b="1" spc="-44" dirty="0">
                <a:solidFill>
                  <a:srgbClr val="47A13E"/>
                </a:solidFill>
                <a:latin typeface="Courier New"/>
                <a:cs typeface="Courier New"/>
              </a:rPr>
              <a:t>i</a:t>
            </a:r>
            <a:r>
              <a:rPr sz="1059" b="1" spc="-26" dirty="0">
                <a:solidFill>
                  <a:srgbClr val="47A13E"/>
                </a:solidFill>
                <a:latin typeface="Courier New"/>
                <a:cs typeface="Courier New"/>
              </a:rPr>
              <a:t>c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t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u</a:t>
            </a:r>
            <a:r>
              <a:rPr sz="1059" b="1" spc="-9" dirty="0">
                <a:solidFill>
                  <a:srgbClr val="47A13E"/>
                </a:solidFill>
                <a:latin typeface="Courier New"/>
                <a:cs typeface="Courier New"/>
              </a:rPr>
              <a:t>r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e</a:t>
            </a:r>
            <a:endParaRPr sz="1059">
              <a:solidFill>
                <a:prstClr val="black"/>
              </a:solidFill>
              <a:latin typeface="Courier New"/>
              <a:cs typeface="Courier New"/>
            </a:endParaRPr>
          </a:p>
        </p:txBody>
      </p:sp>
      <p:sp>
        <p:nvSpPr>
          <p:cNvPr id="24" name="object 24"/>
          <p:cNvSpPr txBox="1"/>
          <p:nvPr>
            <p:custDataLst>
              <p:tags r:id="rId23"/>
            </p:custDataLst>
          </p:nvPr>
        </p:nvSpPr>
        <p:spPr>
          <a:xfrm>
            <a:off x="6126503" y="2785859"/>
            <a:ext cx="2155451" cy="162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sz="1059" spc="22" dirty="0">
                <a:solidFill>
                  <a:prstClr val="black"/>
                </a:solidFill>
                <a:latin typeface="Arial Unicode MS"/>
                <a:cs typeface="Arial Unicode MS"/>
              </a:rPr>
              <a:t>A</a:t>
            </a:r>
            <a:r>
              <a:rPr sz="1059" dirty="0">
                <a:solidFill>
                  <a:prstClr val="black"/>
                </a:solidFill>
                <a:latin typeface="Arial Unicode MS"/>
                <a:cs typeface="Arial Unicode MS"/>
              </a:rPr>
              <a:t>l</a:t>
            </a:r>
            <a:r>
              <a:rPr sz="1059" spc="-66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-18" dirty="0">
                <a:solidFill>
                  <a:prstClr val="black"/>
                </a:solidFill>
                <a:latin typeface="Arial Unicode MS"/>
                <a:cs typeface="Arial Unicode MS"/>
              </a:rPr>
              <a:t>x</a:t>
            </a:r>
            <a:r>
              <a:rPr sz="1059" spc="115" dirty="0">
                <a:solidFill>
                  <a:prstClr val="black"/>
                </a:solidFill>
                <a:latin typeface="Arial Unicode MS"/>
                <a:cs typeface="Arial Unicode MS"/>
              </a:rPr>
              <a:t>N</a:t>
            </a:r>
            <a:r>
              <a:rPr sz="1059" spc="-53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-44" dirty="0">
                <a:solidFill>
                  <a:prstClr val="black"/>
                </a:solidFill>
                <a:latin typeface="Arial Unicode MS"/>
                <a:cs typeface="Arial Unicode MS"/>
              </a:rPr>
              <a:t>t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35" dirty="0">
                <a:solidFill>
                  <a:prstClr val="black"/>
                </a:solidFill>
                <a:latin typeface="Arial Unicode MS"/>
                <a:cs typeface="Arial Unicode MS"/>
              </a:rPr>
              <a:t>c</a:t>
            </a:r>
            <a:r>
              <a:rPr sz="1059" spc="4" dirty="0">
                <a:solidFill>
                  <a:prstClr val="black"/>
                </a:solidFill>
                <a:latin typeface="Arial Unicode MS"/>
                <a:cs typeface="Arial Unicode MS"/>
              </a:rPr>
              <a:t>a</a:t>
            </a:r>
            <a:r>
              <a:rPr sz="1059" spc="-35" dirty="0">
                <a:solidFill>
                  <a:prstClr val="black"/>
                </a:solidFill>
                <a:latin typeface="Arial Unicode MS"/>
                <a:cs typeface="Arial Unicode MS"/>
              </a:rPr>
              <a:t>n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44" dirty="0">
                <a:solidFill>
                  <a:prstClr val="black"/>
                </a:solidFill>
                <a:latin typeface="Arial Unicode MS"/>
                <a:cs typeface="Arial Unicode MS"/>
              </a:rPr>
              <a:t>n</a:t>
            </a:r>
            <a:r>
              <a:rPr sz="1059" spc="-22" dirty="0">
                <a:solidFill>
                  <a:prstClr val="black"/>
                </a:solidFill>
                <a:latin typeface="Arial Unicode MS"/>
                <a:cs typeface="Arial Unicode MS"/>
              </a:rPr>
              <a:t>o</a:t>
            </a:r>
            <a:r>
              <a:rPr sz="1059" spc="35" dirty="0">
                <a:solidFill>
                  <a:prstClr val="black"/>
                </a:solidFill>
                <a:latin typeface="Arial Unicode MS"/>
                <a:cs typeface="Arial Unicode MS"/>
              </a:rPr>
              <a:t>w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31" dirty="0">
                <a:solidFill>
                  <a:prstClr val="black"/>
                </a:solidFill>
                <a:latin typeface="Arial Unicode MS"/>
                <a:cs typeface="Arial Unicode MS"/>
              </a:rPr>
              <a:t>c</a:t>
            </a:r>
            <a:r>
              <a:rPr sz="1059" spc="-4" dirty="0">
                <a:solidFill>
                  <a:prstClr val="black"/>
                </a:solidFill>
                <a:latin typeface="Arial Unicode MS"/>
                <a:cs typeface="Arial Unicode MS"/>
              </a:rPr>
              <a:t>l</a:t>
            </a:r>
            <a:r>
              <a:rPr sz="1059" spc="4" dirty="0">
                <a:solidFill>
                  <a:prstClr val="black"/>
                </a:solidFill>
                <a:latin typeface="Arial Unicode MS"/>
                <a:cs typeface="Arial Unicode MS"/>
              </a:rPr>
              <a:t>a</a:t>
            </a:r>
            <a:r>
              <a:rPr sz="1059" spc="-119" dirty="0">
                <a:solidFill>
                  <a:prstClr val="black"/>
                </a:solidFill>
                <a:latin typeface="Arial Unicode MS"/>
                <a:cs typeface="Arial Unicode MS"/>
              </a:rPr>
              <a:t>s</a:t>
            </a:r>
            <a:r>
              <a:rPr sz="1059" spc="-137" dirty="0">
                <a:solidFill>
                  <a:prstClr val="black"/>
                </a:solidFill>
                <a:latin typeface="Arial Unicode MS"/>
                <a:cs typeface="Arial Unicode MS"/>
              </a:rPr>
              <a:t>s</a:t>
            </a:r>
            <a:r>
              <a:rPr sz="1059" spc="18" dirty="0">
                <a:solidFill>
                  <a:prstClr val="black"/>
                </a:solidFill>
                <a:latin typeface="Arial Unicode MS"/>
                <a:cs typeface="Arial Unicode MS"/>
              </a:rPr>
              <a:t>i</a:t>
            </a:r>
            <a:r>
              <a:rPr sz="1059" spc="26" dirty="0">
                <a:solidFill>
                  <a:prstClr val="black"/>
                </a:solidFill>
                <a:latin typeface="Arial Unicode MS"/>
                <a:cs typeface="Arial Unicode MS"/>
              </a:rPr>
              <a:t>f</a:t>
            </a:r>
            <a:r>
              <a:rPr sz="1059" spc="-9" dirty="0">
                <a:solidFill>
                  <a:prstClr val="black"/>
                </a:solidFill>
                <a:latin typeface="Arial Unicode MS"/>
                <a:cs typeface="Arial Unicode MS"/>
              </a:rPr>
              <a:t>y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-4" dirty="0">
                <a:solidFill>
                  <a:prstClr val="black"/>
                </a:solidFill>
                <a:latin typeface="Arial Unicode MS"/>
                <a:cs typeface="Arial Unicode MS"/>
              </a:rPr>
              <a:t>o</a:t>
            </a:r>
            <a:r>
              <a:rPr sz="1059" spc="-62" dirty="0">
                <a:solidFill>
                  <a:prstClr val="black"/>
                </a:solidFill>
                <a:latin typeface="Arial Unicode MS"/>
                <a:cs typeface="Arial Unicode MS"/>
              </a:rPr>
              <a:t>u</a:t>
            </a:r>
            <a:r>
              <a:rPr sz="1059" dirty="0">
                <a:solidFill>
                  <a:prstClr val="black"/>
                </a:solidFill>
                <a:latin typeface="Arial Unicode MS"/>
                <a:cs typeface="Arial Unicode MS"/>
              </a:rPr>
              <a:t>r</a:t>
            </a:r>
            <a:r>
              <a:rPr sz="1059" spc="31" dirty="0">
                <a:solidFill>
                  <a:prstClr val="black"/>
                </a:solidFill>
                <a:latin typeface="Arial Unicode MS"/>
                <a:cs typeface="Arial Unicode MS"/>
              </a:rPr>
              <a:t> 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i</a:t>
            </a:r>
            <a:r>
              <a:rPr sz="1059" spc="-79" dirty="0">
                <a:solidFill>
                  <a:prstClr val="black"/>
                </a:solidFill>
                <a:latin typeface="Arial Unicode MS"/>
                <a:cs typeface="Arial Unicode MS"/>
              </a:rPr>
              <a:t>m</a:t>
            </a:r>
            <a:r>
              <a:rPr sz="1059" spc="13" dirty="0">
                <a:solidFill>
                  <a:prstClr val="black"/>
                </a:solidFill>
                <a:latin typeface="Arial Unicode MS"/>
                <a:cs typeface="Arial Unicode MS"/>
              </a:rPr>
              <a:t>ag</a:t>
            </a:r>
            <a:r>
              <a:rPr sz="1059" spc="-75" dirty="0">
                <a:solidFill>
                  <a:prstClr val="black"/>
                </a:solidFill>
                <a:latin typeface="Arial Unicode MS"/>
                <a:cs typeface="Arial Unicode MS"/>
              </a:rPr>
              <a:t>e</a:t>
            </a:r>
            <a:r>
              <a:rPr sz="1059" spc="26" dirty="0">
                <a:solidFill>
                  <a:prstClr val="black"/>
                </a:solidFill>
                <a:latin typeface="Arial Unicode MS"/>
                <a:cs typeface="Arial Unicode MS"/>
              </a:rPr>
              <a:t>.</a:t>
            </a:r>
            <a:endParaRPr sz="1059">
              <a:solidFill>
                <a:prstClr val="black"/>
              </a:solidFill>
              <a:latin typeface="Arial Unicode MS"/>
              <a:cs typeface="Arial Unicode MS"/>
            </a:endParaRPr>
          </a:p>
        </p:txBody>
      </p:sp>
      <p:sp>
        <p:nvSpPr>
          <p:cNvPr id="25" name="object 25"/>
          <p:cNvSpPr txBox="1"/>
          <p:nvPr>
            <p:custDataLst>
              <p:tags r:id="rId24"/>
            </p:custDataLst>
          </p:nvPr>
        </p:nvSpPr>
        <p:spPr>
          <a:xfrm>
            <a:off x="6094295" y="3215981"/>
            <a:ext cx="4225496" cy="7200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sz="1059" b="1" spc="-22" dirty="0">
                <a:solidFill>
                  <a:prstClr val="black"/>
                </a:solidFill>
                <a:latin typeface="Courier New"/>
                <a:cs typeface="Courier New"/>
              </a:rPr>
              <a:t>l</a:t>
            </a:r>
            <a:r>
              <a:rPr sz="1059" b="1" spc="31" dirty="0">
                <a:solidFill>
                  <a:prstClr val="black"/>
                </a:solidFill>
                <a:latin typeface="Courier New"/>
                <a:cs typeface="Courier New"/>
              </a:rPr>
              <a:t>a</a:t>
            </a:r>
            <a:r>
              <a:rPr sz="1059" b="1" spc="13" dirty="0">
                <a:solidFill>
                  <a:prstClr val="black"/>
                </a:solidFill>
                <a:latin typeface="Courier New"/>
                <a:cs typeface="Courier New"/>
              </a:rPr>
              <a:t>b</a:t>
            </a:r>
            <a:r>
              <a:rPr sz="1059" b="1" spc="-18" dirty="0">
                <a:solidFill>
                  <a:prstClr val="black"/>
                </a:solidFill>
                <a:latin typeface="Courier New"/>
                <a:cs typeface="Courier New"/>
              </a:rPr>
              <a:t>e</a:t>
            </a:r>
            <a:r>
              <a:rPr sz="1059" b="1" dirty="0">
                <a:solidFill>
                  <a:prstClr val="black"/>
                </a:solidFill>
                <a:latin typeface="Courier New"/>
                <a:cs typeface="Courier New"/>
              </a:rPr>
              <a:t>l</a:t>
            </a:r>
            <a:r>
              <a:rPr sz="1059" b="1" spc="-4" dirty="0">
                <a:solidFill>
                  <a:prstClr val="black"/>
                </a:solidFill>
                <a:latin typeface="Courier New"/>
                <a:cs typeface="Courier New"/>
              </a:rPr>
              <a:t> </a:t>
            </a:r>
            <a:r>
              <a:rPr sz="1059" b="1" dirty="0">
                <a:solidFill>
                  <a:prstClr val="black"/>
                </a:solidFill>
                <a:latin typeface="Courier New"/>
                <a:cs typeface="Courier New"/>
              </a:rPr>
              <a:t>=</a:t>
            </a:r>
            <a:r>
              <a:rPr sz="1059" b="1" spc="-4" dirty="0">
                <a:solidFill>
                  <a:prstClr val="black"/>
                </a:solidFill>
                <a:latin typeface="Courier New"/>
                <a:cs typeface="Courier New"/>
              </a:rPr>
              <a:t> </a:t>
            </a:r>
            <a:r>
              <a:rPr sz="1059" b="1" spc="-9" dirty="0">
                <a:solidFill>
                  <a:prstClr val="black"/>
                </a:solidFill>
                <a:latin typeface="Courier New"/>
                <a:cs typeface="Courier New"/>
              </a:rPr>
              <a:t>c</a:t>
            </a:r>
            <a:r>
              <a:rPr sz="1059" b="1" spc="-22" dirty="0">
                <a:solidFill>
                  <a:prstClr val="black"/>
                </a:solidFill>
                <a:latin typeface="Courier New"/>
                <a:cs typeface="Courier New"/>
              </a:rPr>
              <a:t>l</a:t>
            </a:r>
            <a:r>
              <a:rPr sz="1059" b="1" spc="-13" dirty="0">
                <a:solidFill>
                  <a:prstClr val="black"/>
                </a:solidFill>
                <a:latin typeface="Courier New"/>
                <a:cs typeface="Courier New"/>
              </a:rPr>
              <a:t>a</a:t>
            </a:r>
            <a:r>
              <a:rPr sz="1059" b="1" spc="-26" dirty="0">
                <a:solidFill>
                  <a:prstClr val="black"/>
                </a:solidFill>
                <a:latin typeface="Courier New"/>
                <a:cs typeface="Courier New"/>
              </a:rPr>
              <a:t>s</a:t>
            </a:r>
            <a:r>
              <a:rPr sz="1059" b="1" spc="-35" dirty="0">
                <a:solidFill>
                  <a:prstClr val="black"/>
                </a:solidFill>
                <a:latin typeface="Courier New"/>
                <a:cs typeface="Courier New"/>
              </a:rPr>
              <a:t>s</a:t>
            </a:r>
            <a:r>
              <a:rPr sz="1059" b="1" spc="-31" dirty="0">
                <a:solidFill>
                  <a:prstClr val="black"/>
                </a:solidFill>
                <a:latin typeface="Courier New"/>
                <a:cs typeface="Courier New"/>
              </a:rPr>
              <a:t>i</a:t>
            </a:r>
            <a:r>
              <a:rPr sz="1059" b="1" spc="-13" dirty="0">
                <a:solidFill>
                  <a:prstClr val="black"/>
                </a:solidFill>
                <a:latin typeface="Courier New"/>
                <a:cs typeface="Courier New"/>
              </a:rPr>
              <a:t>f</a:t>
            </a:r>
            <a:r>
              <a:rPr sz="1059" b="1" spc="-128" dirty="0">
                <a:solidFill>
                  <a:prstClr val="black"/>
                </a:solidFill>
                <a:latin typeface="Courier New"/>
                <a:cs typeface="Courier New"/>
              </a:rPr>
              <a:t>y</a:t>
            </a:r>
            <a:r>
              <a:rPr sz="1059" b="1" spc="-75" dirty="0">
                <a:solidFill>
                  <a:prstClr val="black"/>
                </a:solidFill>
                <a:latin typeface="Courier New"/>
                <a:cs typeface="Courier New"/>
              </a:rPr>
              <a:t>(</a:t>
            </a:r>
            <a:r>
              <a:rPr sz="1059" b="1" spc="13" dirty="0">
                <a:solidFill>
                  <a:prstClr val="black"/>
                </a:solidFill>
                <a:latin typeface="Courier New"/>
                <a:cs typeface="Courier New"/>
              </a:rPr>
              <a:t>n</a:t>
            </a:r>
            <a:r>
              <a:rPr sz="1059" b="1" spc="-4" dirty="0">
                <a:solidFill>
                  <a:prstClr val="black"/>
                </a:solidFill>
                <a:latin typeface="Courier New"/>
                <a:cs typeface="Courier New"/>
              </a:rPr>
              <a:t>n</a:t>
            </a:r>
            <a:r>
              <a:rPr sz="1059" b="1" spc="-44" dirty="0">
                <a:solidFill>
                  <a:prstClr val="black"/>
                </a:solidFill>
                <a:latin typeface="Courier New"/>
                <a:cs typeface="Courier New"/>
              </a:rPr>
              <a:t>e</a:t>
            </a:r>
            <a:r>
              <a:rPr sz="1059" b="1" spc="-88" dirty="0">
                <a:solidFill>
                  <a:prstClr val="black"/>
                </a:solidFill>
                <a:latin typeface="Courier New"/>
                <a:cs typeface="Courier New"/>
              </a:rPr>
              <a:t>t</a:t>
            </a:r>
            <a:r>
              <a:rPr sz="1059" b="1" dirty="0">
                <a:solidFill>
                  <a:prstClr val="black"/>
                </a:solidFill>
                <a:latin typeface="Courier New"/>
                <a:cs typeface="Courier New"/>
              </a:rPr>
              <a:t>,</a:t>
            </a:r>
            <a:r>
              <a:rPr sz="1059" b="1" spc="-4" dirty="0">
                <a:solidFill>
                  <a:prstClr val="black"/>
                </a:solidFill>
                <a:latin typeface="Courier New"/>
                <a:cs typeface="Courier New"/>
              </a:rPr>
              <a:t> </a:t>
            </a:r>
            <a:r>
              <a:rPr sz="1059" b="1" spc="-26" dirty="0">
                <a:solidFill>
                  <a:prstClr val="black"/>
                </a:solidFill>
                <a:latin typeface="Courier New"/>
                <a:cs typeface="Courier New"/>
              </a:rPr>
              <a:t>p</a:t>
            </a:r>
            <a:r>
              <a:rPr sz="1059" b="1" spc="-44" dirty="0">
                <a:solidFill>
                  <a:prstClr val="black"/>
                </a:solidFill>
                <a:latin typeface="Courier New"/>
                <a:cs typeface="Courier New"/>
              </a:rPr>
              <a:t>i</a:t>
            </a:r>
            <a:r>
              <a:rPr sz="1059" b="1" spc="-26" dirty="0">
                <a:solidFill>
                  <a:prstClr val="black"/>
                </a:solidFill>
                <a:latin typeface="Courier New"/>
                <a:cs typeface="Courier New"/>
              </a:rPr>
              <a:t>c</a:t>
            </a:r>
            <a:r>
              <a:rPr sz="1059" b="1" spc="-4" dirty="0">
                <a:solidFill>
                  <a:prstClr val="black"/>
                </a:solidFill>
                <a:latin typeface="Courier New"/>
                <a:cs typeface="Courier New"/>
              </a:rPr>
              <a:t>t</a:t>
            </a:r>
            <a:r>
              <a:rPr sz="1059" b="1" dirty="0">
                <a:solidFill>
                  <a:prstClr val="black"/>
                </a:solidFill>
                <a:latin typeface="Courier New"/>
                <a:cs typeface="Courier New"/>
              </a:rPr>
              <a:t>u</a:t>
            </a:r>
            <a:r>
              <a:rPr sz="1059" b="1" spc="-9" dirty="0">
                <a:solidFill>
                  <a:prstClr val="black"/>
                </a:solidFill>
                <a:latin typeface="Courier New"/>
                <a:cs typeface="Courier New"/>
              </a:rPr>
              <a:t>r</a:t>
            </a:r>
            <a:r>
              <a:rPr sz="1059" b="1" spc="-88" dirty="0">
                <a:solidFill>
                  <a:prstClr val="black"/>
                </a:solidFill>
                <a:latin typeface="Courier New"/>
                <a:cs typeface="Courier New"/>
              </a:rPr>
              <a:t>e</a:t>
            </a:r>
            <a:r>
              <a:rPr sz="1059" b="1" spc="-238" dirty="0">
                <a:solidFill>
                  <a:prstClr val="black"/>
                </a:solidFill>
                <a:latin typeface="Courier New"/>
                <a:cs typeface="Courier New"/>
              </a:rPr>
              <a:t>)</a:t>
            </a:r>
            <a:r>
              <a:rPr sz="1059" b="1" dirty="0">
                <a:solidFill>
                  <a:prstClr val="black"/>
                </a:solidFill>
                <a:latin typeface="Courier New"/>
                <a:cs typeface="Courier New"/>
              </a:rPr>
              <a:t>;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%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 </a:t>
            </a:r>
            <a:r>
              <a:rPr sz="1059" b="1" spc="-26" dirty="0">
                <a:solidFill>
                  <a:srgbClr val="47A13E"/>
                </a:solidFill>
                <a:latin typeface="Courier New"/>
                <a:cs typeface="Courier New"/>
              </a:rPr>
              <a:t>C</a:t>
            </a:r>
            <a:r>
              <a:rPr sz="1059" b="1" spc="-22" dirty="0">
                <a:solidFill>
                  <a:srgbClr val="47A13E"/>
                </a:solidFill>
                <a:latin typeface="Courier New"/>
                <a:cs typeface="Courier New"/>
              </a:rPr>
              <a:t>l</a:t>
            </a:r>
            <a:r>
              <a:rPr sz="1059" b="1" spc="-13" dirty="0">
                <a:solidFill>
                  <a:srgbClr val="47A13E"/>
                </a:solidFill>
                <a:latin typeface="Courier New"/>
                <a:cs typeface="Courier New"/>
              </a:rPr>
              <a:t>a</a:t>
            </a:r>
            <a:r>
              <a:rPr sz="1059" b="1" spc="-26" dirty="0">
                <a:solidFill>
                  <a:srgbClr val="47A13E"/>
                </a:solidFill>
                <a:latin typeface="Courier New"/>
                <a:cs typeface="Courier New"/>
              </a:rPr>
              <a:t>s</a:t>
            </a:r>
            <a:r>
              <a:rPr sz="1059" b="1" spc="-35" dirty="0">
                <a:solidFill>
                  <a:srgbClr val="47A13E"/>
                </a:solidFill>
                <a:latin typeface="Courier New"/>
                <a:cs typeface="Courier New"/>
              </a:rPr>
              <a:t>s</a:t>
            </a:r>
            <a:r>
              <a:rPr sz="1059" b="1" spc="-31" dirty="0">
                <a:solidFill>
                  <a:srgbClr val="47A13E"/>
                </a:solidFill>
                <a:latin typeface="Courier New"/>
                <a:cs typeface="Courier New"/>
              </a:rPr>
              <a:t>i</a:t>
            </a:r>
            <a:r>
              <a:rPr sz="1059" b="1" spc="-13" dirty="0">
                <a:solidFill>
                  <a:srgbClr val="47A13E"/>
                </a:solidFill>
                <a:latin typeface="Courier New"/>
                <a:cs typeface="Courier New"/>
              </a:rPr>
              <a:t>f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y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 </a:t>
            </a:r>
            <a:r>
              <a:rPr sz="1059" b="1" spc="22" dirty="0">
                <a:solidFill>
                  <a:srgbClr val="47A13E"/>
                </a:solidFill>
                <a:latin typeface="Courier New"/>
                <a:cs typeface="Courier New"/>
              </a:rPr>
              <a:t>t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h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e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 </a:t>
            </a:r>
            <a:r>
              <a:rPr sz="1059" b="1" spc="-26" dirty="0">
                <a:solidFill>
                  <a:srgbClr val="47A13E"/>
                </a:solidFill>
                <a:latin typeface="Courier New"/>
                <a:cs typeface="Courier New"/>
              </a:rPr>
              <a:t>p</a:t>
            </a:r>
            <a:r>
              <a:rPr sz="1059" b="1" spc="-44" dirty="0">
                <a:solidFill>
                  <a:srgbClr val="47A13E"/>
                </a:solidFill>
                <a:latin typeface="Courier New"/>
                <a:cs typeface="Courier New"/>
              </a:rPr>
              <a:t>i</a:t>
            </a:r>
            <a:r>
              <a:rPr sz="1059" b="1" spc="-26" dirty="0">
                <a:solidFill>
                  <a:srgbClr val="47A13E"/>
                </a:solidFill>
                <a:latin typeface="Courier New"/>
                <a:cs typeface="Courier New"/>
              </a:rPr>
              <a:t>c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t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u</a:t>
            </a:r>
            <a:r>
              <a:rPr sz="1059" b="1" spc="-9" dirty="0">
                <a:solidFill>
                  <a:srgbClr val="47A13E"/>
                </a:solidFill>
                <a:latin typeface="Courier New"/>
                <a:cs typeface="Courier New"/>
              </a:rPr>
              <a:t>r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e</a:t>
            </a:r>
            <a:endParaRPr sz="1059" dirty="0">
              <a:solidFill>
                <a:prstClr val="black"/>
              </a:solidFill>
              <a:latin typeface="Courier New"/>
              <a:cs typeface="Courier New"/>
            </a:endParaRPr>
          </a:p>
          <a:p>
            <a:pPr eaLnBrk="1" fontAlgn="auto" hangingPunct="1">
              <a:lnSpc>
                <a:spcPct val="180600"/>
              </a:lnSpc>
              <a:spcBef>
                <a:spcPts val="0"/>
              </a:spcBef>
              <a:spcAft>
                <a:spcPts val="0"/>
              </a:spcAft>
              <a:tabLst>
                <a:tab pos="1524000" algn="l"/>
              </a:tabLst>
            </a:pPr>
            <a:r>
              <a:rPr sz="1059" b="1" spc="18" dirty="0">
                <a:solidFill>
                  <a:prstClr val="black"/>
                </a:solidFill>
                <a:latin typeface="Courier New"/>
                <a:cs typeface="Courier New"/>
              </a:rPr>
              <a:t>i</a:t>
            </a:r>
            <a:r>
              <a:rPr sz="1059" b="1" spc="26" dirty="0">
                <a:solidFill>
                  <a:prstClr val="black"/>
                </a:solidFill>
                <a:latin typeface="Courier New"/>
                <a:cs typeface="Courier New"/>
              </a:rPr>
              <a:t>m</a:t>
            </a:r>
            <a:r>
              <a:rPr sz="1059" b="1" spc="-9" dirty="0">
                <a:solidFill>
                  <a:prstClr val="black"/>
                </a:solidFill>
                <a:latin typeface="Courier New"/>
                <a:cs typeface="Courier New"/>
              </a:rPr>
              <a:t>a</a:t>
            </a:r>
            <a:r>
              <a:rPr sz="1059" b="1" spc="4" dirty="0">
                <a:solidFill>
                  <a:prstClr val="black"/>
                </a:solidFill>
                <a:latin typeface="Courier New"/>
                <a:cs typeface="Courier New"/>
              </a:rPr>
              <a:t>g</a:t>
            </a:r>
            <a:r>
              <a:rPr sz="1059" b="1" spc="-119" dirty="0">
                <a:solidFill>
                  <a:prstClr val="black"/>
                </a:solidFill>
                <a:latin typeface="Courier New"/>
                <a:cs typeface="Courier New"/>
              </a:rPr>
              <a:t>e</a:t>
            </a:r>
            <a:r>
              <a:rPr sz="1059" b="1" spc="-31" dirty="0">
                <a:solidFill>
                  <a:prstClr val="black"/>
                </a:solidFill>
                <a:latin typeface="Courier New"/>
                <a:cs typeface="Courier New"/>
              </a:rPr>
              <a:t>(p</a:t>
            </a:r>
            <a:r>
              <a:rPr sz="1059" b="1" spc="-44" dirty="0">
                <a:solidFill>
                  <a:prstClr val="black"/>
                </a:solidFill>
                <a:latin typeface="Courier New"/>
                <a:cs typeface="Courier New"/>
              </a:rPr>
              <a:t>i</a:t>
            </a:r>
            <a:r>
              <a:rPr sz="1059" b="1" spc="-31" dirty="0">
                <a:solidFill>
                  <a:prstClr val="black"/>
                </a:solidFill>
                <a:latin typeface="Courier New"/>
                <a:cs typeface="Courier New"/>
              </a:rPr>
              <a:t>c</a:t>
            </a:r>
            <a:r>
              <a:rPr sz="1059" b="1" spc="-4" dirty="0">
                <a:solidFill>
                  <a:prstClr val="black"/>
                </a:solidFill>
                <a:latin typeface="Courier New"/>
                <a:cs typeface="Courier New"/>
              </a:rPr>
              <a:t>t</a:t>
            </a:r>
            <a:r>
              <a:rPr sz="1059" b="1" dirty="0">
                <a:solidFill>
                  <a:prstClr val="black"/>
                </a:solidFill>
                <a:latin typeface="Courier New"/>
                <a:cs typeface="Courier New"/>
              </a:rPr>
              <a:t>u</a:t>
            </a:r>
            <a:r>
              <a:rPr sz="1059" b="1" spc="-9" dirty="0">
                <a:solidFill>
                  <a:prstClr val="black"/>
                </a:solidFill>
                <a:latin typeface="Courier New"/>
                <a:cs typeface="Courier New"/>
              </a:rPr>
              <a:t>r</a:t>
            </a:r>
            <a:r>
              <a:rPr sz="1059" b="1" spc="-88" dirty="0">
                <a:solidFill>
                  <a:prstClr val="black"/>
                </a:solidFill>
                <a:latin typeface="Courier New"/>
                <a:cs typeface="Courier New"/>
              </a:rPr>
              <a:t>e</a:t>
            </a:r>
            <a:r>
              <a:rPr sz="1059" b="1" spc="-238" dirty="0">
                <a:solidFill>
                  <a:prstClr val="black"/>
                </a:solidFill>
                <a:latin typeface="Courier New"/>
                <a:cs typeface="Courier New"/>
              </a:rPr>
              <a:t>)</a:t>
            </a:r>
            <a:r>
              <a:rPr sz="1059" b="1" dirty="0">
                <a:solidFill>
                  <a:prstClr val="black"/>
                </a:solidFill>
                <a:latin typeface="Courier New"/>
                <a:cs typeface="Courier New"/>
              </a:rPr>
              <a:t>;</a:t>
            </a:r>
            <a:r>
              <a:rPr lang="fr-CA" sz="1059" b="1" dirty="0">
                <a:solidFill>
                  <a:prstClr val="black"/>
                </a:solidFill>
                <a:latin typeface="Courier New"/>
                <a:cs typeface="Courier New"/>
              </a:rPr>
              <a:t>	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%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 </a:t>
            </a:r>
            <a:r>
              <a:rPr sz="1059" b="1" spc="-22" dirty="0">
                <a:solidFill>
                  <a:srgbClr val="47A13E"/>
                </a:solidFill>
                <a:latin typeface="Courier New"/>
                <a:cs typeface="Courier New"/>
              </a:rPr>
              <a:t>S</a:t>
            </a:r>
            <a:r>
              <a:rPr sz="1059" b="1" spc="-9" dirty="0">
                <a:solidFill>
                  <a:srgbClr val="47A13E"/>
                </a:solidFill>
                <a:latin typeface="Courier New"/>
                <a:cs typeface="Courier New"/>
              </a:rPr>
              <a:t>h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o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w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 </a:t>
            </a:r>
            <a:r>
              <a:rPr sz="1059" b="1" spc="22" dirty="0">
                <a:solidFill>
                  <a:srgbClr val="47A13E"/>
                </a:solidFill>
                <a:latin typeface="Courier New"/>
                <a:cs typeface="Courier New"/>
              </a:rPr>
              <a:t>t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h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e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 </a:t>
            </a:r>
            <a:r>
              <a:rPr sz="1059" b="1" spc="-26" dirty="0">
                <a:solidFill>
                  <a:srgbClr val="47A13E"/>
                </a:solidFill>
                <a:latin typeface="Courier New"/>
                <a:cs typeface="Courier New"/>
              </a:rPr>
              <a:t>p</a:t>
            </a:r>
            <a:r>
              <a:rPr sz="1059" b="1" spc="-44" dirty="0">
                <a:solidFill>
                  <a:srgbClr val="47A13E"/>
                </a:solidFill>
                <a:latin typeface="Courier New"/>
                <a:cs typeface="Courier New"/>
              </a:rPr>
              <a:t>i</a:t>
            </a:r>
            <a:r>
              <a:rPr sz="1059" b="1" spc="-26" dirty="0">
                <a:solidFill>
                  <a:srgbClr val="47A13E"/>
                </a:solidFill>
                <a:latin typeface="Courier New"/>
                <a:cs typeface="Courier New"/>
              </a:rPr>
              <a:t>c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t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u</a:t>
            </a:r>
            <a:r>
              <a:rPr sz="1059" b="1" spc="-9" dirty="0">
                <a:solidFill>
                  <a:srgbClr val="47A13E"/>
                </a:solidFill>
                <a:latin typeface="Courier New"/>
                <a:cs typeface="Courier New"/>
              </a:rPr>
              <a:t>r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e </a:t>
            </a:r>
            <a:r>
              <a:rPr sz="1059" b="1" dirty="0">
                <a:solidFill>
                  <a:prstClr val="black"/>
                </a:solidFill>
                <a:latin typeface="Courier New"/>
                <a:cs typeface="Courier New"/>
              </a:rPr>
              <a:t>t</a:t>
            </a:r>
            <a:r>
              <a:rPr sz="1059" b="1" spc="-88" dirty="0">
                <a:solidFill>
                  <a:prstClr val="black"/>
                </a:solidFill>
                <a:latin typeface="Courier New"/>
                <a:cs typeface="Courier New"/>
              </a:rPr>
              <a:t>i</a:t>
            </a:r>
            <a:r>
              <a:rPr sz="1059" b="1" dirty="0">
                <a:solidFill>
                  <a:prstClr val="black"/>
                </a:solidFill>
                <a:latin typeface="Courier New"/>
                <a:cs typeface="Courier New"/>
              </a:rPr>
              <a:t>t</a:t>
            </a:r>
            <a:r>
              <a:rPr sz="1059" b="1" spc="-31" dirty="0">
                <a:solidFill>
                  <a:prstClr val="black"/>
                </a:solidFill>
                <a:latin typeface="Courier New"/>
                <a:cs typeface="Courier New"/>
              </a:rPr>
              <a:t>l</a:t>
            </a:r>
            <a:r>
              <a:rPr sz="1059" b="1" spc="-119" dirty="0">
                <a:solidFill>
                  <a:prstClr val="black"/>
                </a:solidFill>
                <a:latin typeface="Courier New"/>
                <a:cs typeface="Courier New"/>
              </a:rPr>
              <a:t>e</a:t>
            </a:r>
            <a:r>
              <a:rPr sz="1059" b="1" spc="-93" dirty="0">
                <a:solidFill>
                  <a:prstClr val="black"/>
                </a:solidFill>
                <a:latin typeface="Courier New"/>
                <a:cs typeface="Courier New"/>
              </a:rPr>
              <a:t>(</a:t>
            </a:r>
            <a:r>
              <a:rPr sz="1059" b="1" spc="9" dirty="0">
                <a:solidFill>
                  <a:prstClr val="black"/>
                </a:solidFill>
                <a:latin typeface="Courier New"/>
                <a:cs typeface="Courier New"/>
              </a:rPr>
              <a:t>c</a:t>
            </a:r>
            <a:r>
              <a:rPr sz="1059" b="1" spc="4" dirty="0">
                <a:solidFill>
                  <a:prstClr val="black"/>
                </a:solidFill>
                <a:latin typeface="Courier New"/>
                <a:cs typeface="Courier New"/>
              </a:rPr>
              <a:t>h</a:t>
            </a:r>
            <a:r>
              <a:rPr sz="1059" b="1" dirty="0">
                <a:solidFill>
                  <a:prstClr val="black"/>
                </a:solidFill>
                <a:latin typeface="Courier New"/>
                <a:cs typeface="Courier New"/>
              </a:rPr>
              <a:t>a</a:t>
            </a:r>
            <a:r>
              <a:rPr sz="1059" b="1" spc="-132" dirty="0">
                <a:solidFill>
                  <a:prstClr val="black"/>
                </a:solidFill>
                <a:latin typeface="Courier New"/>
                <a:cs typeface="Courier New"/>
              </a:rPr>
              <a:t>r</a:t>
            </a:r>
            <a:r>
              <a:rPr sz="1059" b="1" spc="-84" dirty="0">
                <a:solidFill>
                  <a:prstClr val="black"/>
                </a:solidFill>
                <a:latin typeface="Courier New"/>
                <a:cs typeface="Courier New"/>
              </a:rPr>
              <a:t>(</a:t>
            </a:r>
            <a:r>
              <a:rPr sz="1059" b="1" spc="-22" dirty="0">
                <a:solidFill>
                  <a:prstClr val="black"/>
                </a:solidFill>
                <a:latin typeface="Courier New"/>
                <a:cs typeface="Courier New"/>
              </a:rPr>
              <a:t>l</a:t>
            </a:r>
            <a:r>
              <a:rPr sz="1059" b="1" spc="31" dirty="0">
                <a:solidFill>
                  <a:prstClr val="black"/>
                </a:solidFill>
                <a:latin typeface="Courier New"/>
                <a:cs typeface="Courier New"/>
              </a:rPr>
              <a:t>a</a:t>
            </a:r>
            <a:r>
              <a:rPr sz="1059" b="1" spc="13" dirty="0">
                <a:solidFill>
                  <a:prstClr val="black"/>
                </a:solidFill>
                <a:latin typeface="Courier New"/>
                <a:cs typeface="Courier New"/>
              </a:rPr>
              <a:t>b</a:t>
            </a:r>
            <a:r>
              <a:rPr sz="1059" b="1" spc="-18" dirty="0">
                <a:solidFill>
                  <a:prstClr val="black"/>
                </a:solidFill>
                <a:latin typeface="Courier New"/>
                <a:cs typeface="Courier New"/>
              </a:rPr>
              <a:t>e</a:t>
            </a:r>
            <a:r>
              <a:rPr sz="1059" b="1" spc="-97" dirty="0">
                <a:solidFill>
                  <a:prstClr val="black"/>
                </a:solidFill>
                <a:latin typeface="Courier New"/>
                <a:cs typeface="Courier New"/>
              </a:rPr>
              <a:t>l</a:t>
            </a:r>
            <a:r>
              <a:rPr sz="1059" b="1" spc="-202" dirty="0">
                <a:solidFill>
                  <a:prstClr val="black"/>
                </a:solidFill>
                <a:latin typeface="Courier New"/>
                <a:cs typeface="Courier New"/>
              </a:rPr>
              <a:t>)</a:t>
            </a:r>
            <a:r>
              <a:rPr sz="1059" b="1" spc="-238" dirty="0">
                <a:solidFill>
                  <a:prstClr val="black"/>
                </a:solidFill>
                <a:latin typeface="Courier New"/>
                <a:cs typeface="Courier New"/>
              </a:rPr>
              <a:t>)</a:t>
            </a:r>
            <a:r>
              <a:rPr sz="1059" b="1" dirty="0">
                <a:solidFill>
                  <a:prstClr val="black"/>
                </a:solidFill>
                <a:latin typeface="Courier New"/>
                <a:cs typeface="Courier New"/>
              </a:rPr>
              <a:t>; </a:t>
            </a:r>
            <a:r>
              <a:rPr lang="fr-CA" sz="1059" b="1" dirty="0">
                <a:solidFill>
                  <a:prstClr val="black"/>
                </a:solidFill>
                <a:latin typeface="Courier New"/>
                <a:cs typeface="Courier New"/>
              </a:rPr>
              <a:t>	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%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 </a:t>
            </a:r>
            <a:r>
              <a:rPr sz="1059" b="1" spc="-22" dirty="0">
                <a:solidFill>
                  <a:srgbClr val="47A13E"/>
                </a:solidFill>
                <a:latin typeface="Courier New"/>
                <a:cs typeface="Courier New"/>
              </a:rPr>
              <a:t>S</a:t>
            </a:r>
            <a:r>
              <a:rPr sz="1059" b="1" spc="-9" dirty="0">
                <a:solidFill>
                  <a:srgbClr val="47A13E"/>
                </a:solidFill>
                <a:latin typeface="Courier New"/>
                <a:cs typeface="Courier New"/>
              </a:rPr>
              <a:t>h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o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w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 </a:t>
            </a:r>
            <a:r>
              <a:rPr sz="1059" b="1" spc="22" dirty="0">
                <a:solidFill>
                  <a:srgbClr val="47A13E"/>
                </a:solidFill>
                <a:latin typeface="Courier New"/>
                <a:cs typeface="Courier New"/>
              </a:rPr>
              <a:t>t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h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e</a:t>
            </a:r>
            <a:r>
              <a:rPr sz="1059" b="1" spc="-4" dirty="0">
                <a:solidFill>
                  <a:srgbClr val="47A13E"/>
                </a:solidFill>
                <a:latin typeface="Courier New"/>
                <a:cs typeface="Courier New"/>
              </a:rPr>
              <a:t> </a:t>
            </a:r>
            <a:r>
              <a:rPr sz="1059" b="1" spc="-22" dirty="0">
                <a:solidFill>
                  <a:srgbClr val="47A13E"/>
                </a:solidFill>
                <a:latin typeface="Courier New"/>
                <a:cs typeface="Courier New"/>
              </a:rPr>
              <a:t>l</a:t>
            </a:r>
            <a:r>
              <a:rPr sz="1059" b="1" spc="31" dirty="0">
                <a:solidFill>
                  <a:srgbClr val="47A13E"/>
                </a:solidFill>
                <a:latin typeface="Courier New"/>
                <a:cs typeface="Courier New"/>
              </a:rPr>
              <a:t>a</a:t>
            </a:r>
            <a:r>
              <a:rPr sz="1059" b="1" spc="13" dirty="0">
                <a:solidFill>
                  <a:srgbClr val="47A13E"/>
                </a:solidFill>
                <a:latin typeface="Courier New"/>
                <a:cs typeface="Courier New"/>
              </a:rPr>
              <a:t>b</a:t>
            </a:r>
            <a:r>
              <a:rPr sz="1059" b="1" spc="-18" dirty="0">
                <a:solidFill>
                  <a:srgbClr val="47A13E"/>
                </a:solidFill>
                <a:latin typeface="Courier New"/>
                <a:cs typeface="Courier New"/>
              </a:rPr>
              <a:t>e</a:t>
            </a:r>
            <a:r>
              <a:rPr sz="1059" b="1" dirty="0">
                <a:solidFill>
                  <a:srgbClr val="47A13E"/>
                </a:solidFill>
                <a:latin typeface="Courier New"/>
                <a:cs typeface="Courier New"/>
              </a:rPr>
              <a:t>l</a:t>
            </a:r>
            <a:endParaRPr sz="1059" dirty="0">
              <a:solidFill>
                <a:prstClr val="black"/>
              </a:solidFill>
              <a:latin typeface="Courier New"/>
              <a:cs typeface="Courier New"/>
            </a:endParaRPr>
          </a:p>
        </p:txBody>
      </p:sp>
      <p:sp>
        <p:nvSpPr>
          <p:cNvPr id="26" name="object 26"/>
          <p:cNvSpPr/>
          <p:nvPr>
            <p:custDataLst>
              <p:tags r:id="rId25"/>
            </p:custDataLst>
          </p:nvPr>
        </p:nvSpPr>
        <p:spPr>
          <a:xfrm>
            <a:off x="6049462" y="3108175"/>
            <a:ext cx="4313738" cy="1128432"/>
          </a:xfrm>
          <a:custGeom>
            <a:avLst/>
            <a:gdLst/>
            <a:ahLst/>
            <a:cxnLst/>
            <a:rect l="l" t="t" r="r" b="b"/>
            <a:pathLst>
              <a:path w="4041775" h="1278889">
                <a:moveTo>
                  <a:pt x="0" y="1278636"/>
                </a:moveTo>
                <a:lnTo>
                  <a:pt x="4041648" y="1278636"/>
                </a:lnTo>
                <a:lnTo>
                  <a:pt x="4041648" y="0"/>
                </a:lnTo>
                <a:lnTo>
                  <a:pt x="0" y="0"/>
                </a:lnTo>
                <a:lnTo>
                  <a:pt x="0" y="1278636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>
            <p:custDataLst>
              <p:tags r:id="rId26"/>
            </p:custDataLst>
          </p:nvPr>
        </p:nvSpPr>
        <p:spPr>
          <a:xfrm>
            <a:off x="6854318" y="4427020"/>
            <a:ext cx="1956441" cy="1438564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 txBox="1"/>
          <p:nvPr>
            <p:custDataLst>
              <p:tags r:id="rId27"/>
            </p:custDataLst>
          </p:nvPr>
        </p:nvSpPr>
        <p:spPr>
          <a:xfrm>
            <a:off x="2292668" y="5403710"/>
            <a:ext cx="4507566" cy="162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sz="1059" b="1" spc="180" dirty="0">
                <a:solidFill>
                  <a:srgbClr val="0071AA"/>
                </a:solidFill>
                <a:latin typeface="Century Gothic"/>
                <a:cs typeface="Century Gothic"/>
                <a:hlinkClick r:id="rId38"/>
              </a:rPr>
              <a:t>W</a:t>
            </a:r>
            <a:r>
              <a:rPr sz="1059" b="1" spc="18" dirty="0">
                <a:solidFill>
                  <a:srgbClr val="0071AA"/>
                </a:solidFill>
                <a:latin typeface="Century Gothic"/>
                <a:cs typeface="Century Gothic"/>
                <a:hlinkClick r:id="rId38"/>
              </a:rPr>
              <a:t>a</a:t>
            </a:r>
            <a:r>
              <a:rPr sz="1059" b="1" spc="62" dirty="0">
                <a:solidFill>
                  <a:srgbClr val="0071AA"/>
                </a:solidFill>
                <a:latin typeface="Century Gothic"/>
                <a:cs typeface="Century Gothic"/>
                <a:hlinkClick r:id="rId38"/>
              </a:rPr>
              <a:t>t</a:t>
            </a:r>
            <a:r>
              <a:rPr sz="1059" b="1" spc="-180" dirty="0">
                <a:solidFill>
                  <a:srgbClr val="0071AA"/>
                </a:solidFill>
                <a:latin typeface="Century Gothic"/>
                <a:cs typeface="Century Gothic"/>
                <a:hlinkClick r:id="rId38"/>
              </a:rPr>
              <a:t>c</a:t>
            </a:r>
            <a:r>
              <a:rPr sz="1059" b="1" spc="62" dirty="0">
                <a:solidFill>
                  <a:srgbClr val="0071AA"/>
                </a:solidFill>
                <a:latin typeface="Century Gothic"/>
                <a:cs typeface="Century Gothic"/>
                <a:hlinkClick r:id="rId38"/>
              </a:rPr>
              <a:t>h</a:t>
            </a:r>
            <a:r>
              <a:rPr sz="1059" b="1" spc="66" dirty="0">
                <a:solidFill>
                  <a:srgbClr val="0071AA"/>
                </a:solidFill>
                <a:latin typeface="Century Gothic"/>
                <a:cs typeface="Century Gothic"/>
                <a:hlinkClick r:id="rId38"/>
              </a:rPr>
              <a:t> </a:t>
            </a:r>
            <a:r>
              <a:rPr sz="1059" b="1" spc="53" dirty="0">
                <a:solidFill>
                  <a:srgbClr val="0071AA"/>
                </a:solidFill>
                <a:latin typeface="Century Gothic"/>
                <a:cs typeface="Century Gothic"/>
                <a:hlinkClick r:id="rId38"/>
              </a:rPr>
              <a:t>h</a:t>
            </a:r>
            <a:r>
              <a:rPr sz="1059" b="1" spc="-13" dirty="0">
                <a:solidFill>
                  <a:srgbClr val="0071AA"/>
                </a:solidFill>
                <a:latin typeface="Century Gothic"/>
                <a:cs typeface="Century Gothic"/>
                <a:hlinkClick r:id="rId38"/>
              </a:rPr>
              <a:t>o</a:t>
            </a:r>
            <a:r>
              <a:rPr sz="1059" b="1" spc="185" dirty="0">
                <a:solidFill>
                  <a:srgbClr val="0071AA"/>
                </a:solidFill>
                <a:latin typeface="Century Gothic"/>
                <a:cs typeface="Century Gothic"/>
                <a:hlinkClick r:id="rId38"/>
              </a:rPr>
              <a:t>w</a:t>
            </a:r>
            <a:r>
              <a:rPr sz="1059" b="1" spc="-35" dirty="0">
                <a:solidFill>
                  <a:srgbClr val="0071AA"/>
                </a:solidFill>
                <a:latin typeface="Century Gothic"/>
                <a:cs typeface="Century Gothic"/>
                <a:hlinkClick r:id="rId38"/>
              </a:rPr>
              <a:t>-</a:t>
            </a:r>
            <a:r>
              <a:rPr sz="1059" b="1" spc="62" dirty="0">
                <a:solidFill>
                  <a:srgbClr val="0071AA"/>
                </a:solidFill>
                <a:latin typeface="Century Gothic"/>
                <a:cs typeface="Century Gothic"/>
                <a:hlinkClick r:id="rId38"/>
              </a:rPr>
              <a:t>t</a:t>
            </a:r>
            <a:r>
              <a:rPr sz="1059" b="1" spc="18" dirty="0">
                <a:solidFill>
                  <a:srgbClr val="0071AA"/>
                </a:solidFill>
                <a:latin typeface="Century Gothic"/>
                <a:cs typeface="Century Gothic"/>
                <a:hlinkClick r:id="rId38"/>
              </a:rPr>
              <a:t>o</a:t>
            </a:r>
            <a:r>
              <a:rPr sz="1059" b="1" spc="66" dirty="0">
                <a:solidFill>
                  <a:srgbClr val="0071AA"/>
                </a:solidFill>
                <a:latin typeface="Century Gothic"/>
                <a:cs typeface="Century Gothic"/>
                <a:hlinkClick r:id="rId38"/>
              </a:rPr>
              <a:t> </a:t>
            </a:r>
            <a:r>
              <a:rPr sz="1059" b="1" spc="57" dirty="0">
                <a:solidFill>
                  <a:srgbClr val="0071AA"/>
                </a:solidFill>
                <a:latin typeface="Century Gothic"/>
                <a:cs typeface="Century Gothic"/>
                <a:hlinkClick r:id="rId38"/>
              </a:rPr>
              <a:t>v</a:t>
            </a:r>
            <a:r>
              <a:rPr sz="1059" b="1" spc="49" dirty="0">
                <a:solidFill>
                  <a:srgbClr val="0071AA"/>
                </a:solidFill>
                <a:latin typeface="Century Gothic"/>
                <a:cs typeface="Century Gothic"/>
                <a:hlinkClick r:id="rId38"/>
              </a:rPr>
              <a:t>i</a:t>
            </a:r>
            <a:r>
              <a:rPr sz="1059" b="1" spc="18" dirty="0">
                <a:solidFill>
                  <a:srgbClr val="0071AA"/>
                </a:solidFill>
                <a:latin typeface="Century Gothic"/>
                <a:cs typeface="Century Gothic"/>
                <a:hlinkClick r:id="rId38"/>
              </a:rPr>
              <a:t>d</a:t>
            </a:r>
            <a:r>
              <a:rPr sz="1059" b="1" spc="-35" dirty="0">
                <a:solidFill>
                  <a:srgbClr val="0071AA"/>
                </a:solidFill>
                <a:latin typeface="Century Gothic"/>
                <a:cs typeface="Century Gothic"/>
                <a:hlinkClick r:id="rId38"/>
              </a:rPr>
              <a:t>e</a:t>
            </a:r>
            <a:r>
              <a:rPr sz="1059" b="1" spc="-4" dirty="0">
                <a:solidFill>
                  <a:srgbClr val="0071AA"/>
                </a:solidFill>
                <a:latin typeface="Century Gothic"/>
                <a:cs typeface="Century Gothic"/>
                <a:hlinkClick r:id="rId38"/>
              </a:rPr>
              <a:t>o</a:t>
            </a:r>
            <a:r>
              <a:rPr sz="1059" b="1" spc="62" dirty="0">
                <a:solidFill>
                  <a:srgbClr val="0071AA"/>
                </a:solidFill>
                <a:latin typeface="Century Gothic"/>
                <a:cs typeface="Century Gothic"/>
                <a:hlinkClick r:id="rId38"/>
              </a:rPr>
              <a:t>:</a:t>
            </a:r>
            <a:r>
              <a:rPr sz="1059" b="1" spc="66" dirty="0">
                <a:solidFill>
                  <a:srgbClr val="0071AA"/>
                </a:solidFill>
                <a:latin typeface="Century Gothic"/>
                <a:cs typeface="Century Gothic"/>
                <a:hlinkClick r:id="rId38"/>
              </a:rPr>
              <a:t> </a:t>
            </a:r>
            <a:r>
              <a:rPr sz="1059" b="1" spc="44" dirty="0">
                <a:solidFill>
                  <a:srgbClr val="0071AA"/>
                </a:solidFill>
                <a:latin typeface="Century Gothic"/>
                <a:cs typeface="Century Gothic"/>
                <a:hlinkClick r:id="rId38"/>
              </a:rPr>
              <a:t>D</a:t>
            </a:r>
            <a:r>
              <a:rPr sz="1059" b="1" spc="-31" dirty="0">
                <a:solidFill>
                  <a:srgbClr val="0071AA"/>
                </a:solidFill>
                <a:latin typeface="Century Gothic"/>
                <a:cs typeface="Century Gothic"/>
                <a:hlinkClick r:id="rId38"/>
              </a:rPr>
              <a:t>e</a:t>
            </a:r>
            <a:r>
              <a:rPr sz="1059" b="1" spc="-35" dirty="0">
                <a:solidFill>
                  <a:srgbClr val="0071AA"/>
                </a:solidFill>
                <a:latin typeface="Century Gothic"/>
                <a:cs typeface="Century Gothic"/>
                <a:hlinkClick r:id="rId38"/>
              </a:rPr>
              <a:t>e</a:t>
            </a:r>
            <a:r>
              <a:rPr sz="1059" b="1" spc="18" dirty="0">
                <a:solidFill>
                  <a:srgbClr val="0071AA"/>
                </a:solidFill>
                <a:latin typeface="Century Gothic"/>
                <a:cs typeface="Century Gothic"/>
                <a:hlinkClick r:id="rId38"/>
              </a:rPr>
              <a:t>p</a:t>
            </a:r>
            <a:r>
              <a:rPr sz="1059" b="1" spc="66" dirty="0">
                <a:solidFill>
                  <a:srgbClr val="0071AA"/>
                </a:solidFill>
                <a:latin typeface="Century Gothic"/>
                <a:cs typeface="Century Gothic"/>
                <a:hlinkClick r:id="rId38"/>
              </a:rPr>
              <a:t> </a:t>
            </a:r>
            <a:r>
              <a:rPr sz="1059" b="1" spc="57" dirty="0">
                <a:solidFill>
                  <a:srgbClr val="0071AA"/>
                </a:solidFill>
                <a:latin typeface="Century Gothic"/>
                <a:cs typeface="Century Gothic"/>
                <a:hlinkClick r:id="rId38"/>
              </a:rPr>
              <a:t>L</a:t>
            </a:r>
            <a:r>
              <a:rPr sz="1059" b="1" spc="-35" dirty="0">
                <a:solidFill>
                  <a:srgbClr val="0071AA"/>
                </a:solidFill>
                <a:latin typeface="Century Gothic"/>
                <a:cs typeface="Century Gothic"/>
                <a:hlinkClick r:id="rId38"/>
              </a:rPr>
              <a:t>e</a:t>
            </a:r>
            <a:r>
              <a:rPr sz="1059" b="1" spc="9" dirty="0">
                <a:solidFill>
                  <a:srgbClr val="0071AA"/>
                </a:solidFill>
                <a:latin typeface="Century Gothic"/>
                <a:cs typeface="Century Gothic"/>
                <a:hlinkClick r:id="rId38"/>
              </a:rPr>
              <a:t>a</a:t>
            </a:r>
            <a:r>
              <a:rPr sz="1059" b="1" spc="128" dirty="0">
                <a:solidFill>
                  <a:srgbClr val="0071AA"/>
                </a:solidFill>
                <a:latin typeface="Century Gothic"/>
                <a:cs typeface="Century Gothic"/>
                <a:hlinkClick r:id="rId38"/>
              </a:rPr>
              <a:t>r</a:t>
            </a:r>
            <a:r>
              <a:rPr sz="1059" b="1" spc="49" dirty="0">
                <a:solidFill>
                  <a:srgbClr val="0071AA"/>
                </a:solidFill>
                <a:latin typeface="Century Gothic"/>
                <a:cs typeface="Century Gothic"/>
                <a:hlinkClick r:id="rId38"/>
              </a:rPr>
              <a:t>n</a:t>
            </a:r>
            <a:r>
              <a:rPr sz="1059" b="1" spc="53" dirty="0">
                <a:solidFill>
                  <a:srgbClr val="0071AA"/>
                </a:solidFill>
                <a:latin typeface="Century Gothic"/>
                <a:cs typeface="Century Gothic"/>
                <a:hlinkClick r:id="rId38"/>
              </a:rPr>
              <a:t>in</a:t>
            </a:r>
            <a:r>
              <a:rPr sz="1059" b="1" spc="13" dirty="0">
                <a:solidFill>
                  <a:srgbClr val="0071AA"/>
                </a:solidFill>
                <a:latin typeface="Century Gothic"/>
                <a:cs typeface="Century Gothic"/>
                <a:hlinkClick r:id="rId38"/>
              </a:rPr>
              <a:t>g</a:t>
            </a:r>
            <a:r>
              <a:rPr sz="1059" b="1" spc="66" dirty="0">
                <a:solidFill>
                  <a:srgbClr val="0071AA"/>
                </a:solidFill>
                <a:latin typeface="Century Gothic"/>
                <a:cs typeface="Century Gothic"/>
                <a:hlinkClick r:id="rId38"/>
              </a:rPr>
              <a:t> </a:t>
            </a:r>
            <a:r>
              <a:rPr sz="1059" b="1" spc="53" dirty="0">
                <a:solidFill>
                  <a:srgbClr val="0071AA"/>
                </a:solidFill>
                <a:latin typeface="Century Gothic"/>
                <a:cs typeface="Century Gothic"/>
                <a:hlinkClick r:id="rId38"/>
              </a:rPr>
              <a:t>i</a:t>
            </a:r>
            <a:r>
              <a:rPr sz="1059" b="1" spc="62" dirty="0">
                <a:solidFill>
                  <a:srgbClr val="0071AA"/>
                </a:solidFill>
                <a:latin typeface="Century Gothic"/>
                <a:cs typeface="Century Gothic"/>
                <a:hlinkClick r:id="rId38"/>
              </a:rPr>
              <a:t>n</a:t>
            </a:r>
            <a:r>
              <a:rPr sz="1059" b="1" spc="66" dirty="0">
                <a:solidFill>
                  <a:srgbClr val="0071AA"/>
                </a:solidFill>
                <a:latin typeface="Century Gothic"/>
                <a:cs typeface="Century Gothic"/>
                <a:hlinkClick r:id="rId38"/>
              </a:rPr>
              <a:t> </a:t>
            </a:r>
            <a:r>
              <a:rPr sz="1059" b="1" spc="-44" dirty="0">
                <a:solidFill>
                  <a:srgbClr val="0071AA"/>
                </a:solidFill>
                <a:latin typeface="Century Gothic"/>
                <a:cs typeface="Century Gothic"/>
                <a:hlinkClick r:id="rId38"/>
              </a:rPr>
              <a:t>1</a:t>
            </a:r>
            <a:r>
              <a:rPr sz="1059" b="1" spc="128" dirty="0">
                <a:solidFill>
                  <a:srgbClr val="0071AA"/>
                </a:solidFill>
                <a:latin typeface="Century Gothic"/>
                <a:cs typeface="Century Gothic"/>
                <a:hlinkClick r:id="rId38"/>
              </a:rPr>
              <a:t>1</a:t>
            </a:r>
            <a:r>
              <a:rPr sz="1059" b="1" spc="66" dirty="0">
                <a:solidFill>
                  <a:srgbClr val="0071AA"/>
                </a:solidFill>
                <a:latin typeface="Century Gothic"/>
                <a:cs typeface="Century Gothic"/>
                <a:hlinkClick r:id="rId38"/>
              </a:rPr>
              <a:t> </a:t>
            </a:r>
            <a:r>
              <a:rPr sz="1059" b="1" spc="44" dirty="0">
                <a:solidFill>
                  <a:srgbClr val="0071AA"/>
                </a:solidFill>
                <a:latin typeface="Century Gothic"/>
                <a:cs typeface="Century Gothic"/>
                <a:hlinkClick r:id="rId38"/>
              </a:rPr>
              <a:t>L</a:t>
            </a:r>
            <a:r>
              <a:rPr sz="1059" b="1" spc="53" dirty="0">
                <a:solidFill>
                  <a:srgbClr val="0071AA"/>
                </a:solidFill>
                <a:latin typeface="Century Gothic"/>
                <a:cs typeface="Century Gothic"/>
                <a:hlinkClick r:id="rId38"/>
              </a:rPr>
              <a:t>i</a:t>
            </a:r>
            <a:r>
              <a:rPr sz="1059" b="1" spc="57" dirty="0">
                <a:solidFill>
                  <a:srgbClr val="0071AA"/>
                </a:solidFill>
                <a:latin typeface="Century Gothic"/>
                <a:cs typeface="Century Gothic"/>
                <a:hlinkClick r:id="rId38"/>
              </a:rPr>
              <a:t>n</a:t>
            </a:r>
            <a:r>
              <a:rPr sz="1059" b="1" spc="-53" dirty="0">
                <a:solidFill>
                  <a:srgbClr val="0071AA"/>
                </a:solidFill>
                <a:latin typeface="Century Gothic"/>
                <a:cs typeface="Century Gothic"/>
                <a:hlinkClick r:id="rId38"/>
              </a:rPr>
              <a:t>e</a:t>
            </a:r>
            <a:r>
              <a:rPr sz="1059" b="1" spc="71" dirty="0">
                <a:solidFill>
                  <a:srgbClr val="0071AA"/>
                </a:solidFill>
                <a:latin typeface="Century Gothic"/>
                <a:cs typeface="Century Gothic"/>
                <a:hlinkClick r:id="rId38"/>
              </a:rPr>
              <a:t>s</a:t>
            </a:r>
            <a:r>
              <a:rPr sz="1059" b="1" spc="66" dirty="0">
                <a:solidFill>
                  <a:srgbClr val="0071AA"/>
                </a:solidFill>
                <a:latin typeface="Century Gothic"/>
                <a:cs typeface="Century Gothic"/>
                <a:hlinkClick r:id="rId38"/>
              </a:rPr>
              <a:t> </a:t>
            </a:r>
            <a:r>
              <a:rPr sz="1059" b="1" spc="13" dirty="0">
                <a:solidFill>
                  <a:srgbClr val="0071AA"/>
                </a:solidFill>
                <a:latin typeface="Century Gothic"/>
                <a:cs typeface="Century Gothic"/>
                <a:hlinkClick r:id="rId38"/>
              </a:rPr>
              <a:t>o</a:t>
            </a:r>
            <a:r>
              <a:rPr sz="1059" b="1" spc="110" dirty="0">
                <a:solidFill>
                  <a:srgbClr val="0071AA"/>
                </a:solidFill>
                <a:latin typeface="Century Gothic"/>
                <a:cs typeface="Century Gothic"/>
                <a:hlinkClick r:id="rId38"/>
              </a:rPr>
              <a:t>f</a:t>
            </a:r>
            <a:r>
              <a:rPr sz="1059" b="1" spc="66" dirty="0">
                <a:solidFill>
                  <a:srgbClr val="0071AA"/>
                </a:solidFill>
                <a:latin typeface="Century Gothic"/>
                <a:cs typeface="Century Gothic"/>
                <a:hlinkClick r:id="rId38"/>
              </a:rPr>
              <a:t> </a:t>
            </a:r>
            <a:r>
              <a:rPr sz="1059" b="1" spc="97" dirty="0">
                <a:solidFill>
                  <a:srgbClr val="0071AA"/>
                </a:solidFill>
                <a:latin typeface="Century Gothic"/>
                <a:cs typeface="Century Gothic"/>
                <a:hlinkClick r:id="rId38"/>
              </a:rPr>
              <a:t>M</a:t>
            </a:r>
            <a:r>
              <a:rPr sz="1059" b="1" spc="-26" dirty="0">
                <a:solidFill>
                  <a:srgbClr val="0071AA"/>
                </a:solidFill>
                <a:latin typeface="Century Gothic"/>
                <a:cs typeface="Century Gothic"/>
                <a:hlinkClick r:id="rId38"/>
              </a:rPr>
              <a:t>A</a:t>
            </a:r>
            <a:r>
              <a:rPr sz="1059" b="1" spc="101" dirty="0">
                <a:solidFill>
                  <a:srgbClr val="0071AA"/>
                </a:solidFill>
                <a:latin typeface="Century Gothic"/>
                <a:cs typeface="Century Gothic"/>
                <a:hlinkClick r:id="rId38"/>
              </a:rPr>
              <a:t>T</a:t>
            </a:r>
            <a:r>
              <a:rPr sz="1059" b="1" spc="79" dirty="0">
                <a:solidFill>
                  <a:srgbClr val="0071AA"/>
                </a:solidFill>
                <a:latin typeface="Century Gothic"/>
                <a:cs typeface="Century Gothic"/>
                <a:hlinkClick r:id="rId38"/>
              </a:rPr>
              <a:t>L</a:t>
            </a:r>
            <a:r>
              <a:rPr sz="1059" b="1" spc="26" dirty="0">
                <a:solidFill>
                  <a:srgbClr val="0071AA"/>
                </a:solidFill>
                <a:latin typeface="Century Gothic"/>
                <a:cs typeface="Century Gothic"/>
                <a:hlinkClick r:id="rId38"/>
              </a:rPr>
              <a:t>A</a:t>
            </a:r>
            <a:r>
              <a:rPr sz="1059" b="1" spc="97" dirty="0">
                <a:solidFill>
                  <a:srgbClr val="0071AA"/>
                </a:solidFill>
                <a:latin typeface="Century Gothic"/>
                <a:cs typeface="Century Gothic"/>
                <a:hlinkClick r:id="rId38"/>
              </a:rPr>
              <a:t>B</a:t>
            </a:r>
            <a:r>
              <a:rPr sz="1059" b="1" spc="66" dirty="0">
                <a:solidFill>
                  <a:srgbClr val="0071AA"/>
                </a:solidFill>
                <a:latin typeface="Century Gothic"/>
                <a:cs typeface="Century Gothic"/>
                <a:hlinkClick r:id="rId38"/>
              </a:rPr>
              <a:t> </a:t>
            </a:r>
            <a:r>
              <a:rPr sz="1059" b="1" spc="-146" dirty="0">
                <a:solidFill>
                  <a:srgbClr val="0071AA"/>
                </a:solidFill>
                <a:latin typeface="Century Gothic"/>
                <a:cs typeface="Century Gothic"/>
                <a:hlinkClick r:id="rId38"/>
              </a:rPr>
              <a:t>C</a:t>
            </a:r>
            <a:r>
              <a:rPr sz="1059" b="1" spc="13" dirty="0">
                <a:solidFill>
                  <a:srgbClr val="0071AA"/>
                </a:solidFill>
                <a:latin typeface="Century Gothic"/>
                <a:cs typeface="Century Gothic"/>
                <a:hlinkClick r:id="rId38"/>
              </a:rPr>
              <a:t>o</a:t>
            </a:r>
            <a:r>
              <a:rPr sz="1059" b="1" spc="18" dirty="0">
                <a:solidFill>
                  <a:srgbClr val="0071AA"/>
                </a:solidFill>
                <a:latin typeface="Century Gothic"/>
                <a:cs typeface="Century Gothic"/>
                <a:hlinkClick r:id="rId38"/>
              </a:rPr>
              <a:t>d</a:t>
            </a:r>
            <a:r>
              <a:rPr sz="1059" b="1" spc="-35" dirty="0">
                <a:solidFill>
                  <a:srgbClr val="0071AA"/>
                </a:solidFill>
                <a:latin typeface="Century Gothic"/>
                <a:cs typeface="Century Gothic"/>
                <a:hlinkClick r:id="rId38"/>
              </a:rPr>
              <a:t>e</a:t>
            </a:r>
            <a:endParaRPr sz="1059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29" name="object 29"/>
          <p:cNvSpPr/>
          <p:nvPr>
            <p:custDataLst>
              <p:tags r:id="rId28"/>
            </p:custDataLst>
          </p:nvPr>
        </p:nvSpPr>
        <p:spPr>
          <a:xfrm>
            <a:off x="2178920" y="5400018"/>
            <a:ext cx="76760" cy="137832"/>
          </a:xfrm>
          <a:custGeom>
            <a:avLst/>
            <a:gdLst/>
            <a:ahLst/>
            <a:cxnLst/>
            <a:rect l="l" t="t" r="r" b="b"/>
            <a:pathLst>
              <a:path w="86995" h="156209">
                <a:moveTo>
                  <a:pt x="30124" y="0"/>
                </a:moveTo>
                <a:lnTo>
                  <a:pt x="0" y="0"/>
                </a:lnTo>
                <a:lnTo>
                  <a:pt x="56730" y="77901"/>
                </a:lnTo>
                <a:lnTo>
                  <a:pt x="406" y="155803"/>
                </a:lnTo>
                <a:lnTo>
                  <a:pt x="30124" y="155803"/>
                </a:lnTo>
                <a:lnTo>
                  <a:pt x="86448" y="77901"/>
                </a:lnTo>
                <a:lnTo>
                  <a:pt x="30124" y="0"/>
                </a:lnTo>
                <a:close/>
              </a:path>
            </a:pathLst>
          </a:custGeom>
          <a:solidFill>
            <a:srgbClr val="2E7DB1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>
            <p:custDataLst>
              <p:tags r:id="rId29"/>
            </p:custDataLst>
          </p:nvPr>
        </p:nvSpPr>
        <p:spPr>
          <a:xfrm>
            <a:off x="2110192" y="5400018"/>
            <a:ext cx="76760" cy="137832"/>
          </a:xfrm>
          <a:custGeom>
            <a:avLst/>
            <a:gdLst/>
            <a:ahLst/>
            <a:cxnLst/>
            <a:rect l="l" t="t" r="r" b="b"/>
            <a:pathLst>
              <a:path w="86995" h="156209">
                <a:moveTo>
                  <a:pt x="30149" y="0"/>
                </a:moveTo>
                <a:lnTo>
                  <a:pt x="0" y="0"/>
                </a:lnTo>
                <a:lnTo>
                  <a:pt x="56730" y="77901"/>
                </a:lnTo>
                <a:lnTo>
                  <a:pt x="406" y="155803"/>
                </a:lnTo>
                <a:lnTo>
                  <a:pt x="30137" y="155803"/>
                </a:lnTo>
                <a:lnTo>
                  <a:pt x="86436" y="77901"/>
                </a:lnTo>
                <a:lnTo>
                  <a:pt x="30149" y="0"/>
                </a:lnTo>
                <a:close/>
              </a:path>
            </a:pathLst>
          </a:custGeom>
          <a:solidFill>
            <a:srgbClr val="2E7DB1"/>
          </a:solidFill>
        </p:spPr>
        <p:txBody>
          <a:bodyPr wrap="square" lIns="0" tIns="0" rIns="0" bIns="0"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 txBox="1">
            <a:spLocks noGrp="1"/>
          </p:cNvSpPr>
          <p:nvPr>
            <p:ph type="ftr" sz="quarter" idx="5"/>
            <p:custDataLst>
              <p:tags r:id="rId30"/>
            </p:custDataLst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pc="9" dirty="0">
                <a:solidFill>
                  <a:prstClr val="white"/>
                </a:solidFill>
              </a:rPr>
              <a:t>Introducing</a:t>
            </a:r>
            <a:r>
              <a:rPr spc="71" dirty="0">
                <a:solidFill>
                  <a:prstClr val="white"/>
                </a:solidFill>
              </a:rPr>
              <a:t> </a:t>
            </a:r>
            <a:r>
              <a:rPr spc="31" dirty="0">
                <a:solidFill>
                  <a:prstClr val="white"/>
                </a:solidFill>
              </a:rPr>
              <a:t>Deep</a:t>
            </a:r>
            <a:r>
              <a:rPr spc="71" dirty="0">
                <a:solidFill>
                  <a:prstClr val="white"/>
                </a:solidFill>
              </a:rPr>
              <a:t> </a:t>
            </a:r>
            <a:r>
              <a:rPr spc="9" dirty="0">
                <a:solidFill>
                  <a:prstClr val="white"/>
                </a:solidFill>
              </a:rPr>
              <a:t>Lea</a:t>
            </a:r>
            <a:r>
              <a:rPr spc="13" dirty="0">
                <a:solidFill>
                  <a:prstClr val="white"/>
                </a:solidFill>
              </a:rPr>
              <a:t>r</a:t>
            </a:r>
            <a:r>
              <a:rPr spc="31" dirty="0">
                <a:solidFill>
                  <a:prstClr val="white"/>
                </a:solidFill>
              </a:rPr>
              <a:t>ning</a:t>
            </a:r>
            <a:r>
              <a:rPr spc="71" dirty="0">
                <a:solidFill>
                  <a:prstClr val="white"/>
                </a:solidFill>
              </a:rPr>
              <a:t> </a:t>
            </a:r>
            <a:r>
              <a:rPr spc="-4" dirty="0">
                <a:solidFill>
                  <a:prstClr val="white"/>
                </a:solidFill>
              </a:rPr>
              <a:t>with</a:t>
            </a:r>
            <a:r>
              <a:rPr spc="71" dirty="0">
                <a:solidFill>
                  <a:prstClr val="white"/>
                </a:solidFill>
              </a:rPr>
              <a:t> </a:t>
            </a:r>
            <a:r>
              <a:rPr spc="79" dirty="0">
                <a:solidFill>
                  <a:prstClr val="white"/>
                </a:solidFill>
              </a:rPr>
              <a:t>M</a:t>
            </a:r>
            <a:r>
              <a:rPr spc="-18" dirty="0">
                <a:solidFill>
                  <a:prstClr val="white"/>
                </a:solidFill>
              </a:rPr>
              <a:t>A</a:t>
            </a:r>
            <a:r>
              <a:rPr spc="18" dirty="0">
                <a:solidFill>
                  <a:prstClr val="white"/>
                </a:solidFill>
              </a:rPr>
              <a:t>TLAB</a:t>
            </a:r>
          </a:p>
        </p:txBody>
      </p:sp>
      <p:sp>
        <p:nvSpPr>
          <p:cNvPr id="33" name="Rectangle 32"/>
          <p:cNvSpPr/>
          <p:nvPr>
            <p:custDataLst>
              <p:tags r:id="rId31"/>
            </p:custDataLst>
          </p:nvPr>
        </p:nvSpPr>
        <p:spPr>
          <a:xfrm>
            <a:off x="1957784" y="6082598"/>
            <a:ext cx="84054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200" dirty="0">
                <a:latin typeface="+mn-lt"/>
              </a:rPr>
              <a:t>https://www.mathworks.com/content/dam/mathworks/tag-team/Objects/d/80879v00_Deep_Learning_ebook.pdf</a:t>
            </a:r>
          </a:p>
        </p:txBody>
      </p:sp>
    </p:spTree>
    <p:extLst>
      <p:ext uri="{BB962C8B-B14F-4D97-AF65-F5344CB8AC3E}">
        <p14:creationId xmlns:p14="http://schemas.microsoft.com/office/powerpoint/2010/main" val="25527723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902689" y="2225702"/>
            <a:ext cx="2857642" cy="27847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645137" y="6014611"/>
            <a:ext cx="8749487" cy="674653"/>
          </a:xfrm>
        </p:spPr>
        <p:txBody>
          <a:bodyPr>
            <a:normAutofit/>
          </a:bodyPr>
          <a:lstStyle/>
          <a:p>
            <a:r>
              <a:rPr lang="en-US" sz="1765" dirty="0">
                <a:hlinkClick r:id="rId8"/>
              </a:rPr>
              <a:t>Ng et al., </a:t>
            </a:r>
            <a:r>
              <a:rPr lang="en-US" sz="1765" dirty="0"/>
              <a:t>proc. ICML 09, pp 609-616</a:t>
            </a: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017885" y="2854251"/>
            <a:ext cx="5565287" cy="3835012"/>
          </a:xfrm>
          <a:prstGeom prst="rect">
            <a:avLst/>
          </a:prstGeom>
        </p:spPr>
      </p:pic>
      <p:sp>
        <p:nvSpPr>
          <p:cNvPr id="4" name="Flèche courbée vers le bas 3"/>
          <p:cNvSpPr/>
          <p:nvPr>
            <p:custDataLst>
              <p:tags r:id="rId4"/>
            </p:custDataLst>
          </p:nvPr>
        </p:nvSpPr>
        <p:spPr>
          <a:xfrm rot="1120373">
            <a:off x="4996634" y="1781888"/>
            <a:ext cx="3182817" cy="831915"/>
          </a:xfrm>
          <a:prstGeom prst="curvedDown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tx1"/>
              </a:solidFill>
            </a:endParaRPr>
          </a:p>
        </p:txBody>
      </p:sp>
      <p:sp>
        <p:nvSpPr>
          <p:cNvPr id="8" name="Titre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889328" y="609600"/>
            <a:ext cx="91135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CA" sz="3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Apprentissage par transfert</a:t>
            </a:r>
          </a:p>
        </p:txBody>
      </p:sp>
    </p:spTree>
    <p:extLst>
      <p:ext uri="{BB962C8B-B14F-4D97-AF65-F5344CB8AC3E}">
        <p14:creationId xmlns:p14="http://schemas.microsoft.com/office/powerpoint/2010/main" val="95954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pc="124" dirty="0">
                <a:solidFill>
                  <a:srgbClr val="FFFFFF"/>
                </a:solidFill>
              </a:rPr>
              <a:t>Retraining</a:t>
            </a:r>
            <a:r>
              <a:rPr spc="150" dirty="0">
                <a:solidFill>
                  <a:srgbClr val="FFFFFF"/>
                </a:solidFill>
              </a:rPr>
              <a:t> </a:t>
            </a:r>
            <a:r>
              <a:rPr spc="88" dirty="0">
                <a:solidFill>
                  <a:srgbClr val="FFFFFF"/>
                </a:solidFill>
              </a:rPr>
              <a:t>an</a:t>
            </a:r>
            <a:r>
              <a:rPr spc="150" dirty="0">
                <a:solidFill>
                  <a:srgbClr val="FFFFFF"/>
                </a:solidFill>
              </a:rPr>
              <a:t> </a:t>
            </a:r>
            <a:r>
              <a:rPr spc="146" dirty="0">
                <a:solidFill>
                  <a:srgbClr val="FFFFFF"/>
                </a:solidFill>
              </a:rPr>
              <a:t>Existing</a:t>
            </a:r>
            <a:r>
              <a:rPr spc="150" dirty="0">
                <a:solidFill>
                  <a:srgbClr val="FFFFFF"/>
                </a:solidFill>
              </a:rPr>
              <a:t> </a:t>
            </a:r>
            <a:r>
              <a:rPr spc="202" dirty="0">
                <a:solidFill>
                  <a:srgbClr val="FFFFFF"/>
                </a:solidFill>
              </a:rPr>
              <a:t>Network</a:t>
            </a:r>
          </a:p>
        </p:txBody>
      </p:sp>
      <p:sp>
        <p:nvSpPr>
          <p:cNvPr id="3" name="object 3"/>
          <p:cNvSpPr txBox="1"/>
          <p:nvPr>
            <p:custDataLst>
              <p:tags r:id="rId2"/>
            </p:custDataLst>
          </p:nvPr>
        </p:nvSpPr>
        <p:spPr>
          <a:xfrm>
            <a:off x="1822572" y="1846806"/>
            <a:ext cx="3729648" cy="17503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8965">
              <a:lnSpc>
                <a:spcPct val="111100"/>
              </a:lnSpc>
            </a:pPr>
            <a:r>
              <a:rPr sz="1059" spc="-53" dirty="0">
                <a:latin typeface="Arial Unicode MS"/>
                <a:cs typeface="Arial Unicode MS"/>
              </a:rPr>
              <a:t>I</a:t>
            </a:r>
            <a:r>
              <a:rPr sz="1059" spc="-35" dirty="0">
                <a:latin typeface="Arial Unicode MS"/>
                <a:cs typeface="Arial Unicode MS"/>
              </a:rPr>
              <a:t>n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9" dirty="0">
                <a:latin typeface="Arial Unicode MS"/>
                <a:cs typeface="Arial Unicode MS"/>
              </a:rPr>
              <a:t>t</a:t>
            </a:r>
            <a:r>
              <a:rPr sz="1059" spc="-44" dirty="0">
                <a:latin typeface="Arial Unicode MS"/>
                <a:cs typeface="Arial Unicode MS"/>
              </a:rPr>
              <a:t>he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13" dirty="0">
                <a:latin typeface="Arial Unicode MS"/>
                <a:cs typeface="Arial Unicode MS"/>
              </a:rPr>
              <a:t>p</a:t>
            </a:r>
            <a:r>
              <a:rPr sz="1059" spc="-26" dirty="0">
                <a:latin typeface="Arial Unicode MS"/>
                <a:cs typeface="Arial Unicode MS"/>
              </a:rPr>
              <a:t>r</a:t>
            </a:r>
            <a:r>
              <a:rPr sz="1059" spc="-66" dirty="0">
                <a:latin typeface="Arial Unicode MS"/>
                <a:cs typeface="Arial Unicode MS"/>
              </a:rPr>
              <a:t>e</a:t>
            </a:r>
            <a:r>
              <a:rPr sz="1059" spc="-57" dirty="0">
                <a:latin typeface="Arial Unicode MS"/>
                <a:cs typeface="Arial Unicode MS"/>
              </a:rPr>
              <a:t>v</a:t>
            </a:r>
            <a:r>
              <a:rPr sz="1059" spc="22" dirty="0">
                <a:latin typeface="Arial Unicode MS"/>
                <a:cs typeface="Arial Unicode MS"/>
              </a:rPr>
              <a:t>i</a:t>
            </a:r>
            <a:r>
              <a:rPr sz="1059" spc="-4" dirty="0">
                <a:latin typeface="Arial Unicode MS"/>
                <a:cs typeface="Arial Unicode MS"/>
              </a:rPr>
              <a:t>o</a:t>
            </a:r>
            <a:r>
              <a:rPr sz="1059" spc="-71" dirty="0">
                <a:latin typeface="Arial Unicode MS"/>
                <a:cs typeface="Arial Unicode MS"/>
              </a:rPr>
              <a:t>u</a:t>
            </a:r>
            <a:r>
              <a:rPr sz="1059" spc="-115" dirty="0">
                <a:latin typeface="Arial Unicode MS"/>
                <a:cs typeface="Arial Unicode MS"/>
              </a:rPr>
              <a:t>s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66" dirty="0">
                <a:latin typeface="Arial Unicode MS"/>
                <a:cs typeface="Arial Unicode MS"/>
              </a:rPr>
              <a:t>e</a:t>
            </a:r>
            <a:r>
              <a:rPr sz="1059" spc="-31" dirty="0">
                <a:latin typeface="Arial Unicode MS"/>
                <a:cs typeface="Arial Unicode MS"/>
              </a:rPr>
              <a:t>x</a:t>
            </a:r>
            <a:r>
              <a:rPr sz="1059" spc="4" dirty="0">
                <a:latin typeface="Arial Unicode MS"/>
                <a:cs typeface="Arial Unicode MS"/>
              </a:rPr>
              <a:t>a</a:t>
            </a:r>
            <a:r>
              <a:rPr sz="1059" spc="-84" dirty="0">
                <a:latin typeface="Arial Unicode MS"/>
                <a:cs typeface="Arial Unicode MS"/>
              </a:rPr>
              <a:t>m</a:t>
            </a:r>
            <a:r>
              <a:rPr sz="1059" spc="13" dirty="0">
                <a:latin typeface="Arial Unicode MS"/>
                <a:cs typeface="Arial Unicode MS"/>
              </a:rPr>
              <a:t>p</a:t>
            </a:r>
            <a:r>
              <a:rPr sz="1059" dirty="0">
                <a:latin typeface="Arial Unicode MS"/>
                <a:cs typeface="Arial Unicode MS"/>
              </a:rPr>
              <a:t>l</a:t>
            </a:r>
            <a:r>
              <a:rPr sz="1059" spc="-88" dirty="0">
                <a:latin typeface="Arial Unicode MS"/>
                <a:cs typeface="Arial Unicode MS"/>
              </a:rPr>
              <a:t>e</a:t>
            </a:r>
            <a:r>
              <a:rPr sz="1059" spc="26" dirty="0">
                <a:latin typeface="Arial Unicode MS"/>
                <a:cs typeface="Arial Unicode MS"/>
              </a:rPr>
              <a:t>,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13" dirty="0">
                <a:latin typeface="Arial Unicode MS"/>
                <a:cs typeface="Arial Unicode MS"/>
              </a:rPr>
              <a:t>w</a:t>
            </a:r>
            <a:r>
              <a:rPr sz="1059" spc="-44" dirty="0">
                <a:latin typeface="Arial Unicode MS"/>
                <a:cs typeface="Arial Unicode MS"/>
              </a:rPr>
              <a:t>e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71" dirty="0">
                <a:latin typeface="Arial Unicode MS"/>
                <a:cs typeface="Arial Unicode MS"/>
              </a:rPr>
              <a:t>u</a:t>
            </a:r>
            <a:r>
              <a:rPr sz="1059" spc="-124" dirty="0">
                <a:latin typeface="Arial Unicode MS"/>
                <a:cs typeface="Arial Unicode MS"/>
              </a:rPr>
              <a:t>s</a:t>
            </a:r>
            <a:r>
              <a:rPr sz="1059" spc="-44" dirty="0">
                <a:latin typeface="Arial Unicode MS"/>
                <a:cs typeface="Arial Unicode MS"/>
              </a:rPr>
              <a:t>e</a:t>
            </a:r>
            <a:r>
              <a:rPr sz="1059" spc="18" dirty="0">
                <a:latin typeface="Arial Unicode MS"/>
                <a:cs typeface="Arial Unicode MS"/>
              </a:rPr>
              <a:t>d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9" dirty="0">
                <a:latin typeface="Arial Unicode MS"/>
                <a:cs typeface="Arial Unicode MS"/>
              </a:rPr>
              <a:t>t</a:t>
            </a:r>
            <a:r>
              <a:rPr sz="1059" spc="-44" dirty="0">
                <a:latin typeface="Arial Unicode MS"/>
                <a:cs typeface="Arial Unicode MS"/>
              </a:rPr>
              <a:t>he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4" dirty="0">
                <a:latin typeface="Arial Unicode MS"/>
                <a:cs typeface="Arial Unicode MS"/>
              </a:rPr>
              <a:t>n</a:t>
            </a:r>
            <a:r>
              <a:rPr sz="1059" spc="-53" dirty="0">
                <a:latin typeface="Arial Unicode MS"/>
                <a:cs typeface="Arial Unicode MS"/>
              </a:rPr>
              <a:t>e</a:t>
            </a:r>
            <a:r>
              <a:rPr sz="1059" spc="-9" dirty="0">
                <a:latin typeface="Arial Unicode MS"/>
                <a:cs typeface="Arial Unicode MS"/>
              </a:rPr>
              <a:t>t</a:t>
            </a:r>
            <a:r>
              <a:rPr sz="1059" spc="9" dirty="0">
                <a:latin typeface="Arial Unicode MS"/>
                <a:cs typeface="Arial Unicode MS"/>
              </a:rPr>
              <a:t>w</a:t>
            </a:r>
            <a:r>
              <a:rPr sz="1059" spc="-4" dirty="0">
                <a:latin typeface="Arial Unicode MS"/>
                <a:cs typeface="Arial Unicode MS"/>
              </a:rPr>
              <a:t>o</a:t>
            </a:r>
            <a:r>
              <a:rPr sz="1059" spc="-9" dirty="0">
                <a:latin typeface="Arial Unicode MS"/>
                <a:cs typeface="Arial Unicode MS"/>
              </a:rPr>
              <a:t>r</a:t>
            </a:r>
            <a:r>
              <a:rPr sz="1059" spc="-35" dirty="0">
                <a:latin typeface="Arial Unicode MS"/>
                <a:cs typeface="Arial Unicode MS"/>
              </a:rPr>
              <a:t>k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128" dirty="0">
                <a:latin typeface="Arial Unicode MS"/>
                <a:cs typeface="Arial Unicode MS"/>
              </a:rPr>
              <a:t>s</a:t>
            </a:r>
            <a:r>
              <a:rPr sz="1059" spc="-44" dirty="0">
                <a:latin typeface="Arial Unicode MS"/>
                <a:cs typeface="Arial Unicode MS"/>
              </a:rPr>
              <a:t>t</a:t>
            </a:r>
            <a:r>
              <a:rPr sz="1059" spc="-26" dirty="0">
                <a:latin typeface="Arial Unicode MS"/>
                <a:cs typeface="Arial Unicode MS"/>
              </a:rPr>
              <a:t>r</a:t>
            </a:r>
            <a:r>
              <a:rPr sz="1059" spc="-4" dirty="0">
                <a:latin typeface="Arial Unicode MS"/>
                <a:cs typeface="Arial Unicode MS"/>
              </a:rPr>
              <a:t>a</a:t>
            </a:r>
            <a:r>
              <a:rPr sz="1059" spc="22" dirty="0">
                <a:latin typeface="Arial Unicode MS"/>
                <a:cs typeface="Arial Unicode MS"/>
              </a:rPr>
              <a:t>i</a:t>
            </a:r>
            <a:r>
              <a:rPr sz="1059" spc="4" dirty="0">
                <a:latin typeface="Arial Unicode MS"/>
                <a:cs typeface="Arial Unicode MS"/>
              </a:rPr>
              <a:t>g</a:t>
            </a:r>
            <a:r>
              <a:rPr sz="1059" spc="-53" dirty="0">
                <a:latin typeface="Arial Unicode MS"/>
                <a:cs typeface="Arial Unicode MS"/>
              </a:rPr>
              <a:t>h</a:t>
            </a:r>
            <a:r>
              <a:rPr sz="1059" spc="-44" dirty="0">
                <a:latin typeface="Arial Unicode MS"/>
                <a:cs typeface="Arial Unicode MS"/>
              </a:rPr>
              <a:t>t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" dirty="0">
                <a:latin typeface="Arial Unicode MS"/>
                <a:cs typeface="Arial Unicode MS"/>
              </a:rPr>
              <a:t>o</a:t>
            </a:r>
            <a:r>
              <a:rPr sz="1059" spc="-57" dirty="0">
                <a:latin typeface="Arial Unicode MS"/>
                <a:cs typeface="Arial Unicode MS"/>
              </a:rPr>
              <a:t>u</a:t>
            </a:r>
            <a:r>
              <a:rPr sz="1059" spc="-44" dirty="0">
                <a:latin typeface="Arial Unicode MS"/>
                <a:cs typeface="Arial Unicode MS"/>
              </a:rPr>
              <a:t>t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9" dirty="0">
                <a:latin typeface="Arial Unicode MS"/>
                <a:cs typeface="Arial Unicode MS"/>
              </a:rPr>
              <a:t>of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9" dirty="0">
                <a:latin typeface="Arial Unicode MS"/>
                <a:cs typeface="Arial Unicode MS"/>
              </a:rPr>
              <a:t>t</a:t>
            </a:r>
            <a:r>
              <a:rPr sz="1059" spc="-44" dirty="0">
                <a:latin typeface="Arial Unicode MS"/>
                <a:cs typeface="Arial Unicode MS"/>
              </a:rPr>
              <a:t>he</a:t>
            </a:r>
            <a:r>
              <a:rPr sz="1059" spc="-22" dirty="0">
                <a:latin typeface="Arial Unicode MS"/>
                <a:cs typeface="Arial Unicode MS"/>
              </a:rPr>
              <a:t> </a:t>
            </a:r>
            <a:r>
              <a:rPr sz="1059" spc="18" dirty="0">
                <a:latin typeface="Arial Unicode MS"/>
                <a:cs typeface="Arial Unicode MS"/>
              </a:rPr>
              <a:t>b</a:t>
            </a:r>
            <a:r>
              <a:rPr sz="1059" spc="-22" dirty="0">
                <a:latin typeface="Arial Unicode MS"/>
                <a:cs typeface="Arial Unicode MS"/>
              </a:rPr>
              <a:t>o</a:t>
            </a:r>
            <a:r>
              <a:rPr sz="1059" spc="-26" dirty="0">
                <a:latin typeface="Arial Unicode MS"/>
                <a:cs typeface="Arial Unicode MS"/>
              </a:rPr>
              <a:t>x</a:t>
            </a:r>
            <a:r>
              <a:rPr sz="1059" spc="26" dirty="0">
                <a:latin typeface="Arial Unicode MS"/>
                <a:cs typeface="Arial Unicode MS"/>
              </a:rPr>
              <a:t>.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84" dirty="0">
                <a:latin typeface="Arial Unicode MS"/>
                <a:cs typeface="Arial Unicode MS"/>
              </a:rPr>
              <a:t>W</a:t>
            </a:r>
            <a:r>
              <a:rPr sz="1059" spc="-44" dirty="0">
                <a:latin typeface="Arial Unicode MS"/>
                <a:cs typeface="Arial Unicode MS"/>
              </a:rPr>
              <a:t>e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" dirty="0">
                <a:latin typeface="Arial Unicode MS"/>
                <a:cs typeface="Arial Unicode MS"/>
              </a:rPr>
              <a:t>d</a:t>
            </a:r>
            <a:r>
              <a:rPr sz="1059" spc="18" dirty="0">
                <a:latin typeface="Arial Unicode MS"/>
                <a:cs typeface="Arial Unicode MS"/>
              </a:rPr>
              <a:t>i</a:t>
            </a:r>
            <a:r>
              <a:rPr sz="1059" spc="4" dirty="0">
                <a:latin typeface="Arial Unicode MS"/>
                <a:cs typeface="Arial Unicode MS"/>
              </a:rPr>
              <a:t>d</a:t>
            </a:r>
            <a:r>
              <a:rPr sz="1059" spc="-97" dirty="0">
                <a:latin typeface="Arial Unicode MS"/>
                <a:cs typeface="Arial Unicode MS"/>
              </a:rPr>
              <a:t>n</a:t>
            </a:r>
            <a:r>
              <a:rPr sz="1059" spc="13" dirty="0">
                <a:latin typeface="Arial Unicode MS"/>
                <a:cs typeface="Arial Unicode MS"/>
              </a:rPr>
              <a:t>’</a:t>
            </a:r>
            <a:r>
              <a:rPr sz="1059" spc="-44" dirty="0">
                <a:latin typeface="Arial Unicode MS"/>
                <a:cs typeface="Arial Unicode MS"/>
              </a:rPr>
              <a:t>t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79" dirty="0">
                <a:latin typeface="Arial Unicode MS"/>
                <a:cs typeface="Arial Unicode MS"/>
              </a:rPr>
              <a:t>m</a:t>
            </a:r>
            <a:r>
              <a:rPr sz="1059" spc="4" dirty="0">
                <a:latin typeface="Arial Unicode MS"/>
                <a:cs typeface="Arial Unicode MS"/>
              </a:rPr>
              <a:t>o</a:t>
            </a:r>
            <a:r>
              <a:rPr sz="1059" spc="-4" dirty="0">
                <a:latin typeface="Arial Unicode MS"/>
                <a:cs typeface="Arial Unicode MS"/>
              </a:rPr>
              <a:t>d</a:t>
            </a:r>
            <a:r>
              <a:rPr sz="1059" spc="18" dirty="0">
                <a:latin typeface="Arial Unicode MS"/>
                <a:cs typeface="Arial Unicode MS"/>
              </a:rPr>
              <a:t>i</a:t>
            </a:r>
            <a:r>
              <a:rPr sz="1059" spc="26" dirty="0">
                <a:latin typeface="Arial Unicode MS"/>
                <a:cs typeface="Arial Unicode MS"/>
              </a:rPr>
              <a:t>f</a:t>
            </a:r>
            <a:r>
              <a:rPr sz="1059" spc="-9" dirty="0">
                <a:latin typeface="Arial Unicode MS"/>
                <a:cs typeface="Arial Unicode MS"/>
              </a:rPr>
              <a:t>y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18" dirty="0">
                <a:latin typeface="Arial Unicode MS"/>
                <a:cs typeface="Arial Unicode MS"/>
              </a:rPr>
              <a:t>i</a:t>
            </a:r>
            <a:r>
              <a:rPr sz="1059" spc="-44" dirty="0">
                <a:latin typeface="Arial Unicode MS"/>
                <a:cs typeface="Arial Unicode MS"/>
              </a:rPr>
              <a:t>t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13" dirty="0">
                <a:latin typeface="Arial Unicode MS"/>
                <a:cs typeface="Arial Unicode MS"/>
              </a:rPr>
              <a:t>i</a:t>
            </a:r>
            <a:r>
              <a:rPr sz="1059" spc="-35" dirty="0">
                <a:latin typeface="Arial Unicode MS"/>
                <a:cs typeface="Arial Unicode MS"/>
              </a:rPr>
              <a:t>n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4" dirty="0">
                <a:latin typeface="Arial Unicode MS"/>
                <a:cs typeface="Arial Unicode MS"/>
              </a:rPr>
              <a:t>a</a:t>
            </a:r>
            <a:r>
              <a:rPr sz="1059" spc="-62" dirty="0">
                <a:latin typeface="Arial Unicode MS"/>
                <a:cs typeface="Arial Unicode MS"/>
              </a:rPr>
              <a:t>n</a:t>
            </a:r>
            <a:r>
              <a:rPr sz="1059" spc="-9" dirty="0">
                <a:latin typeface="Arial Unicode MS"/>
                <a:cs typeface="Arial Unicode MS"/>
              </a:rPr>
              <a:t>y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13" dirty="0">
                <a:latin typeface="Arial Unicode MS"/>
                <a:cs typeface="Arial Unicode MS"/>
              </a:rPr>
              <a:t>wa</a:t>
            </a:r>
            <a:r>
              <a:rPr sz="1059" spc="-9" dirty="0">
                <a:latin typeface="Arial Unicode MS"/>
                <a:cs typeface="Arial Unicode MS"/>
              </a:rPr>
              <a:t>y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18" dirty="0">
                <a:latin typeface="Arial Unicode MS"/>
                <a:cs typeface="Arial Unicode MS"/>
              </a:rPr>
              <a:t>b</a:t>
            </a:r>
            <a:r>
              <a:rPr sz="1059" spc="-44" dirty="0">
                <a:latin typeface="Arial Unicode MS"/>
                <a:cs typeface="Arial Unicode MS"/>
              </a:rPr>
              <a:t>e</a:t>
            </a:r>
            <a:r>
              <a:rPr sz="1059" spc="-35" dirty="0">
                <a:latin typeface="Arial Unicode MS"/>
                <a:cs typeface="Arial Unicode MS"/>
              </a:rPr>
              <a:t>c</a:t>
            </a:r>
            <a:r>
              <a:rPr sz="1059" spc="4" dirty="0">
                <a:latin typeface="Arial Unicode MS"/>
                <a:cs typeface="Arial Unicode MS"/>
              </a:rPr>
              <a:t>a</a:t>
            </a:r>
            <a:r>
              <a:rPr sz="1059" spc="-71" dirty="0">
                <a:latin typeface="Arial Unicode MS"/>
                <a:cs typeface="Arial Unicode MS"/>
              </a:rPr>
              <a:t>u</a:t>
            </a:r>
            <a:r>
              <a:rPr sz="1059" spc="-124" dirty="0">
                <a:latin typeface="Arial Unicode MS"/>
                <a:cs typeface="Arial Unicode MS"/>
              </a:rPr>
              <a:t>s</a:t>
            </a:r>
            <a:r>
              <a:rPr sz="1059" spc="-44" dirty="0">
                <a:latin typeface="Arial Unicode MS"/>
                <a:cs typeface="Arial Unicode MS"/>
              </a:rPr>
              <a:t>e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22" dirty="0">
                <a:latin typeface="Arial Unicode MS"/>
                <a:cs typeface="Arial Unicode MS"/>
              </a:rPr>
              <a:t>A</a:t>
            </a:r>
            <a:r>
              <a:rPr sz="1059" dirty="0">
                <a:latin typeface="Arial Unicode MS"/>
                <a:cs typeface="Arial Unicode MS"/>
              </a:rPr>
              <a:t>l</a:t>
            </a:r>
            <a:r>
              <a:rPr sz="1059" spc="-66" dirty="0">
                <a:latin typeface="Arial Unicode MS"/>
                <a:cs typeface="Arial Unicode MS"/>
              </a:rPr>
              <a:t>e</a:t>
            </a:r>
            <a:r>
              <a:rPr sz="1059" spc="-18" dirty="0">
                <a:latin typeface="Arial Unicode MS"/>
                <a:cs typeface="Arial Unicode MS"/>
              </a:rPr>
              <a:t>x</a:t>
            </a:r>
            <a:r>
              <a:rPr sz="1059" spc="115" dirty="0">
                <a:latin typeface="Arial Unicode MS"/>
                <a:cs typeface="Arial Unicode MS"/>
              </a:rPr>
              <a:t>N</a:t>
            </a:r>
            <a:r>
              <a:rPr sz="1059" spc="-53" dirty="0">
                <a:latin typeface="Arial Unicode MS"/>
                <a:cs typeface="Arial Unicode MS"/>
              </a:rPr>
              <a:t>e</a:t>
            </a:r>
            <a:r>
              <a:rPr sz="1059" spc="-44" dirty="0">
                <a:latin typeface="Arial Unicode MS"/>
                <a:cs typeface="Arial Unicode MS"/>
              </a:rPr>
              <a:t>t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13" dirty="0">
                <a:latin typeface="Arial Unicode MS"/>
                <a:cs typeface="Arial Unicode MS"/>
              </a:rPr>
              <a:t>w</a:t>
            </a:r>
            <a:r>
              <a:rPr sz="1059" spc="4" dirty="0">
                <a:latin typeface="Arial Unicode MS"/>
                <a:cs typeface="Arial Unicode MS"/>
              </a:rPr>
              <a:t>a</a:t>
            </a:r>
            <a:r>
              <a:rPr sz="1059" spc="-115" dirty="0">
                <a:latin typeface="Arial Unicode MS"/>
                <a:cs typeface="Arial Unicode MS"/>
              </a:rPr>
              <a:t>s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4" dirty="0">
                <a:latin typeface="Arial Unicode MS"/>
                <a:cs typeface="Arial Unicode MS"/>
              </a:rPr>
              <a:t>t</a:t>
            </a:r>
            <a:r>
              <a:rPr sz="1059" spc="-26" dirty="0">
                <a:latin typeface="Arial Unicode MS"/>
                <a:cs typeface="Arial Unicode MS"/>
              </a:rPr>
              <a:t>r</a:t>
            </a:r>
            <a:r>
              <a:rPr sz="1059" spc="-4" dirty="0">
                <a:latin typeface="Arial Unicode MS"/>
                <a:cs typeface="Arial Unicode MS"/>
              </a:rPr>
              <a:t>a</a:t>
            </a:r>
            <a:r>
              <a:rPr sz="1059" spc="13" dirty="0">
                <a:latin typeface="Arial Unicode MS"/>
                <a:cs typeface="Arial Unicode MS"/>
              </a:rPr>
              <a:t>i</a:t>
            </a:r>
            <a:r>
              <a:rPr sz="1059" spc="-44" dirty="0">
                <a:latin typeface="Arial Unicode MS"/>
                <a:cs typeface="Arial Unicode MS"/>
              </a:rPr>
              <a:t>ne</a:t>
            </a:r>
            <a:r>
              <a:rPr sz="1059" spc="18" dirty="0">
                <a:latin typeface="Arial Unicode MS"/>
                <a:cs typeface="Arial Unicode MS"/>
              </a:rPr>
              <a:t>d</a:t>
            </a:r>
            <a:r>
              <a:rPr sz="1059" spc="9" dirty="0">
                <a:latin typeface="Arial Unicode MS"/>
                <a:cs typeface="Arial Unicode MS"/>
              </a:rPr>
              <a:t> </a:t>
            </a:r>
            <a:r>
              <a:rPr sz="1059" spc="-4" dirty="0">
                <a:latin typeface="Arial Unicode MS"/>
                <a:cs typeface="Arial Unicode MS"/>
              </a:rPr>
              <a:t>o</a:t>
            </a:r>
            <a:r>
              <a:rPr sz="1059" spc="-35" dirty="0">
                <a:latin typeface="Arial Unicode MS"/>
                <a:cs typeface="Arial Unicode MS"/>
              </a:rPr>
              <a:t>n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13" dirty="0">
                <a:latin typeface="Arial Unicode MS"/>
                <a:cs typeface="Arial Unicode MS"/>
              </a:rPr>
              <a:t>i</a:t>
            </a:r>
            <a:r>
              <a:rPr sz="1059" spc="-79" dirty="0">
                <a:latin typeface="Arial Unicode MS"/>
                <a:cs typeface="Arial Unicode MS"/>
              </a:rPr>
              <a:t>m</a:t>
            </a:r>
            <a:r>
              <a:rPr sz="1059" spc="13" dirty="0">
                <a:latin typeface="Arial Unicode MS"/>
                <a:cs typeface="Arial Unicode MS"/>
              </a:rPr>
              <a:t>ag</a:t>
            </a:r>
            <a:r>
              <a:rPr sz="1059" spc="-49" dirty="0">
                <a:latin typeface="Arial Unicode MS"/>
                <a:cs typeface="Arial Unicode MS"/>
              </a:rPr>
              <a:t>e</a:t>
            </a:r>
            <a:r>
              <a:rPr sz="1059" spc="-115" dirty="0">
                <a:latin typeface="Arial Unicode MS"/>
                <a:cs typeface="Arial Unicode MS"/>
              </a:rPr>
              <a:t>s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137" dirty="0">
                <a:latin typeface="Arial Unicode MS"/>
                <a:cs typeface="Arial Unicode MS"/>
              </a:rPr>
              <a:t>s</a:t>
            </a:r>
            <a:r>
              <a:rPr sz="1059" spc="13" dirty="0">
                <a:latin typeface="Arial Unicode MS"/>
                <a:cs typeface="Arial Unicode MS"/>
              </a:rPr>
              <a:t>i</a:t>
            </a:r>
            <a:r>
              <a:rPr sz="1059" spc="-97" dirty="0">
                <a:latin typeface="Arial Unicode MS"/>
                <a:cs typeface="Arial Unicode MS"/>
              </a:rPr>
              <a:t>m</a:t>
            </a:r>
            <a:r>
              <a:rPr sz="1059" spc="18" dirty="0">
                <a:latin typeface="Arial Unicode MS"/>
                <a:cs typeface="Arial Unicode MS"/>
              </a:rPr>
              <a:t>i</a:t>
            </a:r>
            <a:r>
              <a:rPr sz="1059" spc="-4" dirty="0">
                <a:latin typeface="Arial Unicode MS"/>
                <a:cs typeface="Arial Unicode MS"/>
              </a:rPr>
              <a:t>l</a:t>
            </a:r>
            <a:r>
              <a:rPr sz="1059" spc="4" dirty="0">
                <a:latin typeface="Arial Unicode MS"/>
                <a:cs typeface="Arial Unicode MS"/>
              </a:rPr>
              <a:t>a</a:t>
            </a:r>
            <a:r>
              <a:rPr sz="1059" dirty="0">
                <a:latin typeface="Arial Unicode MS"/>
                <a:cs typeface="Arial Unicode MS"/>
              </a:rPr>
              <a:t>r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9" dirty="0">
                <a:latin typeface="Arial Unicode MS"/>
                <a:cs typeface="Arial Unicode MS"/>
              </a:rPr>
              <a:t>t</a:t>
            </a:r>
            <a:r>
              <a:rPr sz="1059" spc="4" dirty="0">
                <a:latin typeface="Arial Unicode MS"/>
                <a:cs typeface="Arial Unicode MS"/>
              </a:rPr>
              <a:t>o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9" dirty="0">
                <a:latin typeface="Arial Unicode MS"/>
                <a:cs typeface="Arial Unicode MS"/>
              </a:rPr>
              <a:t>t</a:t>
            </a:r>
            <a:r>
              <a:rPr sz="1059" spc="-44" dirty="0">
                <a:latin typeface="Arial Unicode MS"/>
                <a:cs typeface="Arial Unicode MS"/>
              </a:rPr>
              <a:t>he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" dirty="0">
                <a:latin typeface="Arial Unicode MS"/>
                <a:cs typeface="Arial Unicode MS"/>
              </a:rPr>
              <a:t>o</a:t>
            </a:r>
            <a:r>
              <a:rPr sz="1059" spc="-44" dirty="0">
                <a:latin typeface="Arial Unicode MS"/>
                <a:cs typeface="Arial Unicode MS"/>
              </a:rPr>
              <a:t>n</a:t>
            </a:r>
            <a:r>
              <a:rPr sz="1059" spc="-49" dirty="0">
                <a:latin typeface="Arial Unicode MS"/>
                <a:cs typeface="Arial Unicode MS"/>
              </a:rPr>
              <a:t>e</a:t>
            </a:r>
            <a:r>
              <a:rPr sz="1059" spc="-115" dirty="0">
                <a:latin typeface="Arial Unicode MS"/>
                <a:cs typeface="Arial Unicode MS"/>
              </a:rPr>
              <a:t>s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13" dirty="0">
                <a:latin typeface="Arial Unicode MS"/>
                <a:cs typeface="Arial Unicode MS"/>
              </a:rPr>
              <a:t>w</a:t>
            </a:r>
            <a:r>
              <a:rPr sz="1059" spc="-44" dirty="0">
                <a:latin typeface="Arial Unicode MS"/>
                <a:cs typeface="Arial Unicode MS"/>
              </a:rPr>
              <a:t>e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13" dirty="0">
                <a:latin typeface="Arial Unicode MS"/>
                <a:cs typeface="Arial Unicode MS"/>
              </a:rPr>
              <a:t>w</a:t>
            </a:r>
            <a:r>
              <a:rPr sz="1059" spc="4" dirty="0">
                <a:latin typeface="Arial Unicode MS"/>
                <a:cs typeface="Arial Unicode MS"/>
              </a:rPr>
              <a:t>a</a:t>
            </a:r>
            <a:r>
              <a:rPr sz="1059" spc="-53" dirty="0">
                <a:latin typeface="Arial Unicode MS"/>
                <a:cs typeface="Arial Unicode MS"/>
              </a:rPr>
              <a:t>n</a:t>
            </a:r>
            <a:r>
              <a:rPr sz="1059" spc="-49" dirty="0">
                <a:latin typeface="Arial Unicode MS"/>
                <a:cs typeface="Arial Unicode MS"/>
              </a:rPr>
              <a:t>t</a:t>
            </a:r>
            <a:r>
              <a:rPr sz="1059" spc="-13" dirty="0">
                <a:latin typeface="Arial Unicode MS"/>
                <a:cs typeface="Arial Unicode MS"/>
              </a:rPr>
              <a:t>ed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9" dirty="0">
                <a:latin typeface="Arial Unicode MS"/>
                <a:cs typeface="Arial Unicode MS"/>
              </a:rPr>
              <a:t>t</a:t>
            </a:r>
            <a:r>
              <a:rPr sz="1059" spc="4" dirty="0">
                <a:latin typeface="Arial Unicode MS"/>
                <a:cs typeface="Arial Unicode MS"/>
              </a:rPr>
              <a:t>o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31" dirty="0">
                <a:latin typeface="Arial Unicode MS"/>
                <a:cs typeface="Arial Unicode MS"/>
              </a:rPr>
              <a:t>c</a:t>
            </a:r>
            <a:r>
              <a:rPr sz="1059" spc="-4" dirty="0">
                <a:latin typeface="Arial Unicode MS"/>
                <a:cs typeface="Arial Unicode MS"/>
              </a:rPr>
              <a:t>l</a:t>
            </a:r>
            <a:r>
              <a:rPr sz="1059" spc="4" dirty="0">
                <a:latin typeface="Arial Unicode MS"/>
                <a:cs typeface="Arial Unicode MS"/>
              </a:rPr>
              <a:t>a</a:t>
            </a:r>
            <a:r>
              <a:rPr sz="1059" spc="-119" dirty="0">
                <a:latin typeface="Arial Unicode MS"/>
                <a:cs typeface="Arial Unicode MS"/>
              </a:rPr>
              <a:t>s</a:t>
            </a:r>
            <a:r>
              <a:rPr sz="1059" spc="-137" dirty="0">
                <a:latin typeface="Arial Unicode MS"/>
                <a:cs typeface="Arial Unicode MS"/>
              </a:rPr>
              <a:t>s</a:t>
            </a:r>
            <a:r>
              <a:rPr sz="1059" spc="18" dirty="0">
                <a:latin typeface="Arial Unicode MS"/>
                <a:cs typeface="Arial Unicode MS"/>
              </a:rPr>
              <a:t>i</a:t>
            </a:r>
            <a:r>
              <a:rPr sz="1059" spc="26" dirty="0">
                <a:latin typeface="Arial Unicode MS"/>
                <a:cs typeface="Arial Unicode MS"/>
              </a:rPr>
              <a:t>f</a:t>
            </a:r>
            <a:r>
              <a:rPr sz="1059" spc="-97" dirty="0">
                <a:latin typeface="Arial Unicode MS"/>
                <a:cs typeface="Arial Unicode MS"/>
              </a:rPr>
              <a:t>y</a:t>
            </a:r>
            <a:r>
              <a:rPr sz="1059" spc="26" dirty="0">
                <a:latin typeface="Arial Unicode MS"/>
                <a:cs typeface="Arial Unicode MS"/>
              </a:rPr>
              <a:t>.</a:t>
            </a:r>
            <a:endParaRPr sz="1059" dirty="0">
              <a:latin typeface="Arial Unicode MS"/>
              <a:cs typeface="Arial Unicode MS"/>
            </a:endParaRPr>
          </a:p>
          <a:p>
            <a:pPr marL="11206" marR="4483">
              <a:lnSpc>
                <a:spcPct val="112799"/>
              </a:lnSpc>
              <a:spcBef>
                <a:spcPts val="772"/>
              </a:spcBef>
            </a:pPr>
            <a:r>
              <a:rPr sz="1059" spc="-224" dirty="0">
                <a:latin typeface="Arial Unicode MS"/>
                <a:cs typeface="Arial Unicode MS"/>
              </a:rPr>
              <a:t>T</a:t>
            </a:r>
            <a:r>
              <a:rPr sz="1059" spc="4" dirty="0">
                <a:latin typeface="Arial Unicode MS"/>
                <a:cs typeface="Arial Unicode MS"/>
              </a:rPr>
              <a:t>o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71" dirty="0">
                <a:latin typeface="Arial Unicode MS"/>
                <a:cs typeface="Arial Unicode MS"/>
              </a:rPr>
              <a:t>u</a:t>
            </a:r>
            <a:r>
              <a:rPr sz="1059" spc="-124" dirty="0">
                <a:latin typeface="Arial Unicode MS"/>
                <a:cs typeface="Arial Unicode MS"/>
              </a:rPr>
              <a:t>s</a:t>
            </a:r>
            <a:r>
              <a:rPr sz="1059" spc="-44" dirty="0">
                <a:latin typeface="Arial Unicode MS"/>
                <a:cs typeface="Arial Unicode MS"/>
              </a:rPr>
              <a:t>e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22" dirty="0">
                <a:latin typeface="Arial Unicode MS"/>
                <a:cs typeface="Arial Unicode MS"/>
              </a:rPr>
              <a:t>A</a:t>
            </a:r>
            <a:r>
              <a:rPr sz="1059" dirty="0">
                <a:latin typeface="Arial Unicode MS"/>
                <a:cs typeface="Arial Unicode MS"/>
              </a:rPr>
              <a:t>l</a:t>
            </a:r>
            <a:r>
              <a:rPr sz="1059" spc="-66" dirty="0">
                <a:latin typeface="Arial Unicode MS"/>
                <a:cs typeface="Arial Unicode MS"/>
              </a:rPr>
              <a:t>e</a:t>
            </a:r>
            <a:r>
              <a:rPr sz="1059" spc="-18" dirty="0">
                <a:latin typeface="Arial Unicode MS"/>
                <a:cs typeface="Arial Unicode MS"/>
              </a:rPr>
              <a:t>x</a:t>
            </a:r>
            <a:r>
              <a:rPr sz="1059" spc="115" dirty="0">
                <a:latin typeface="Arial Unicode MS"/>
                <a:cs typeface="Arial Unicode MS"/>
              </a:rPr>
              <a:t>N</a:t>
            </a:r>
            <a:r>
              <a:rPr sz="1059" spc="-53" dirty="0">
                <a:latin typeface="Arial Unicode MS"/>
                <a:cs typeface="Arial Unicode MS"/>
              </a:rPr>
              <a:t>e</a:t>
            </a:r>
            <a:r>
              <a:rPr sz="1059" spc="-44" dirty="0">
                <a:latin typeface="Arial Unicode MS"/>
                <a:cs typeface="Arial Unicode MS"/>
              </a:rPr>
              <a:t>t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13" dirty="0">
                <a:latin typeface="Arial Unicode MS"/>
                <a:cs typeface="Arial Unicode MS"/>
              </a:rPr>
              <a:t>f</a:t>
            </a:r>
            <a:r>
              <a:rPr sz="1059" spc="-4" dirty="0">
                <a:latin typeface="Arial Unicode MS"/>
                <a:cs typeface="Arial Unicode MS"/>
              </a:rPr>
              <a:t>o</a:t>
            </a:r>
            <a:r>
              <a:rPr sz="1059" dirty="0">
                <a:latin typeface="Arial Unicode MS"/>
                <a:cs typeface="Arial Unicode MS"/>
              </a:rPr>
              <a:t>r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" dirty="0">
                <a:latin typeface="Arial Unicode MS"/>
                <a:cs typeface="Arial Unicode MS"/>
              </a:rPr>
              <a:t>o</a:t>
            </a:r>
            <a:r>
              <a:rPr sz="1059" dirty="0">
                <a:latin typeface="Arial Unicode MS"/>
                <a:cs typeface="Arial Unicode MS"/>
              </a:rPr>
              <a:t>b</a:t>
            </a:r>
            <a:r>
              <a:rPr sz="1059" spc="22" dirty="0">
                <a:latin typeface="Arial Unicode MS"/>
                <a:cs typeface="Arial Unicode MS"/>
              </a:rPr>
              <a:t>j</a:t>
            </a:r>
            <a:r>
              <a:rPr sz="1059" spc="-44" dirty="0">
                <a:latin typeface="Arial Unicode MS"/>
                <a:cs typeface="Arial Unicode MS"/>
              </a:rPr>
              <a:t>e</a:t>
            </a:r>
            <a:r>
              <a:rPr sz="1059" spc="-31" dirty="0">
                <a:latin typeface="Arial Unicode MS"/>
                <a:cs typeface="Arial Unicode MS"/>
              </a:rPr>
              <a:t>c</a:t>
            </a:r>
            <a:r>
              <a:rPr sz="1059" spc="-49" dirty="0">
                <a:latin typeface="Arial Unicode MS"/>
                <a:cs typeface="Arial Unicode MS"/>
              </a:rPr>
              <a:t>t</a:t>
            </a:r>
            <a:r>
              <a:rPr sz="1059" spc="-115" dirty="0">
                <a:latin typeface="Arial Unicode MS"/>
                <a:cs typeface="Arial Unicode MS"/>
              </a:rPr>
              <a:t>s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4" dirty="0">
                <a:latin typeface="Arial Unicode MS"/>
                <a:cs typeface="Arial Unicode MS"/>
              </a:rPr>
              <a:t>n</a:t>
            </a:r>
            <a:r>
              <a:rPr sz="1059" spc="-9" dirty="0">
                <a:latin typeface="Arial Unicode MS"/>
                <a:cs typeface="Arial Unicode MS"/>
              </a:rPr>
              <a:t>o</a:t>
            </a:r>
            <a:r>
              <a:rPr sz="1059" spc="-44" dirty="0">
                <a:latin typeface="Arial Unicode MS"/>
                <a:cs typeface="Arial Unicode MS"/>
              </a:rPr>
              <a:t>t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4" dirty="0">
                <a:latin typeface="Arial Unicode MS"/>
                <a:cs typeface="Arial Unicode MS"/>
              </a:rPr>
              <a:t>t</a:t>
            </a:r>
            <a:r>
              <a:rPr sz="1059" spc="-26" dirty="0">
                <a:latin typeface="Arial Unicode MS"/>
                <a:cs typeface="Arial Unicode MS"/>
              </a:rPr>
              <a:t>r</a:t>
            </a:r>
            <a:r>
              <a:rPr sz="1059" spc="-4" dirty="0">
                <a:latin typeface="Arial Unicode MS"/>
                <a:cs typeface="Arial Unicode MS"/>
              </a:rPr>
              <a:t>a</a:t>
            </a:r>
            <a:r>
              <a:rPr sz="1059" spc="13" dirty="0">
                <a:latin typeface="Arial Unicode MS"/>
                <a:cs typeface="Arial Unicode MS"/>
              </a:rPr>
              <a:t>i</a:t>
            </a:r>
            <a:r>
              <a:rPr sz="1059" spc="-44" dirty="0">
                <a:latin typeface="Arial Unicode MS"/>
                <a:cs typeface="Arial Unicode MS"/>
              </a:rPr>
              <a:t>n</a:t>
            </a:r>
            <a:r>
              <a:rPr sz="1059" spc="-13" dirty="0">
                <a:latin typeface="Arial Unicode MS"/>
                <a:cs typeface="Arial Unicode MS"/>
              </a:rPr>
              <a:t>ed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13" dirty="0">
                <a:latin typeface="Arial Unicode MS"/>
                <a:cs typeface="Arial Unicode MS"/>
              </a:rPr>
              <a:t>i</a:t>
            </a:r>
            <a:r>
              <a:rPr sz="1059" spc="-35" dirty="0">
                <a:latin typeface="Arial Unicode MS"/>
                <a:cs typeface="Arial Unicode MS"/>
              </a:rPr>
              <a:t>n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9" dirty="0">
                <a:latin typeface="Arial Unicode MS"/>
                <a:cs typeface="Arial Unicode MS"/>
              </a:rPr>
              <a:t>t</a:t>
            </a:r>
            <a:r>
              <a:rPr sz="1059" spc="-44" dirty="0">
                <a:latin typeface="Arial Unicode MS"/>
                <a:cs typeface="Arial Unicode MS"/>
              </a:rPr>
              <a:t>he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" dirty="0">
                <a:latin typeface="Arial Unicode MS"/>
                <a:cs typeface="Arial Unicode MS"/>
              </a:rPr>
              <a:t>o</a:t>
            </a:r>
            <a:r>
              <a:rPr sz="1059" spc="-18" dirty="0">
                <a:latin typeface="Arial Unicode MS"/>
                <a:cs typeface="Arial Unicode MS"/>
              </a:rPr>
              <a:t>r</a:t>
            </a:r>
            <a:r>
              <a:rPr sz="1059" spc="22" dirty="0">
                <a:latin typeface="Arial Unicode MS"/>
                <a:cs typeface="Arial Unicode MS"/>
              </a:rPr>
              <a:t>i</a:t>
            </a:r>
            <a:r>
              <a:rPr sz="1059" spc="-4" dirty="0">
                <a:latin typeface="Arial Unicode MS"/>
                <a:cs typeface="Arial Unicode MS"/>
              </a:rPr>
              <a:t>g</a:t>
            </a:r>
            <a:r>
              <a:rPr sz="1059" spc="13" dirty="0">
                <a:latin typeface="Arial Unicode MS"/>
                <a:cs typeface="Arial Unicode MS"/>
              </a:rPr>
              <a:t>i</a:t>
            </a:r>
            <a:r>
              <a:rPr sz="1059" spc="-44" dirty="0">
                <a:latin typeface="Arial Unicode MS"/>
                <a:cs typeface="Arial Unicode MS"/>
              </a:rPr>
              <a:t>n</a:t>
            </a:r>
            <a:r>
              <a:rPr sz="1059" spc="4" dirty="0">
                <a:latin typeface="Arial Unicode MS"/>
                <a:cs typeface="Arial Unicode MS"/>
              </a:rPr>
              <a:t>al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4" dirty="0">
                <a:latin typeface="Arial Unicode MS"/>
                <a:cs typeface="Arial Unicode MS"/>
              </a:rPr>
              <a:t>n</a:t>
            </a:r>
            <a:r>
              <a:rPr sz="1059" spc="-53" dirty="0">
                <a:latin typeface="Arial Unicode MS"/>
                <a:cs typeface="Arial Unicode MS"/>
              </a:rPr>
              <a:t>e</a:t>
            </a:r>
            <a:r>
              <a:rPr sz="1059" spc="-9" dirty="0">
                <a:latin typeface="Arial Unicode MS"/>
                <a:cs typeface="Arial Unicode MS"/>
              </a:rPr>
              <a:t>t</a:t>
            </a:r>
            <a:r>
              <a:rPr sz="1059" spc="9" dirty="0">
                <a:latin typeface="Arial Unicode MS"/>
                <a:cs typeface="Arial Unicode MS"/>
              </a:rPr>
              <a:t>w</a:t>
            </a:r>
            <a:r>
              <a:rPr sz="1059" spc="-4" dirty="0">
                <a:latin typeface="Arial Unicode MS"/>
                <a:cs typeface="Arial Unicode MS"/>
              </a:rPr>
              <a:t>o</a:t>
            </a:r>
            <a:r>
              <a:rPr sz="1059" spc="-9" dirty="0">
                <a:latin typeface="Arial Unicode MS"/>
                <a:cs typeface="Arial Unicode MS"/>
              </a:rPr>
              <a:t>r</a:t>
            </a:r>
            <a:r>
              <a:rPr sz="1059" spc="-57" dirty="0">
                <a:latin typeface="Arial Unicode MS"/>
                <a:cs typeface="Arial Unicode MS"/>
              </a:rPr>
              <a:t>k</a:t>
            </a:r>
            <a:r>
              <a:rPr sz="1059" spc="26" dirty="0">
                <a:latin typeface="Arial Unicode MS"/>
                <a:cs typeface="Arial Unicode MS"/>
              </a:rPr>
              <a:t>,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13" dirty="0">
                <a:latin typeface="Arial Unicode MS"/>
                <a:cs typeface="Arial Unicode MS"/>
              </a:rPr>
              <a:t>w</a:t>
            </a:r>
            <a:r>
              <a:rPr sz="1059" spc="-44" dirty="0">
                <a:latin typeface="Arial Unicode MS"/>
                <a:cs typeface="Arial Unicode MS"/>
              </a:rPr>
              <a:t>e</a:t>
            </a:r>
            <a:r>
              <a:rPr sz="1059" spc="-22" dirty="0">
                <a:latin typeface="Arial Unicode MS"/>
                <a:cs typeface="Arial Unicode MS"/>
              </a:rPr>
              <a:t> </a:t>
            </a:r>
            <a:r>
              <a:rPr sz="1059" spc="-35" dirty="0">
                <a:latin typeface="Arial Unicode MS"/>
                <a:cs typeface="Arial Unicode MS"/>
              </a:rPr>
              <a:t>c</a:t>
            </a:r>
            <a:r>
              <a:rPr sz="1059" spc="4" dirty="0">
                <a:latin typeface="Arial Unicode MS"/>
                <a:cs typeface="Arial Unicode MS"/>
              </a:rPr>
              <a:t>a</a:t>
            </a:r>
            <a:r>
              <a:rPr sz="1059" spc="-35" dirty="0">
                <a:latin typeface="Arial Unicode MS"/>
                <a:cs typeface="Arial Unicode MS"/>
              </a:rPr>
              <a:t>n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26" dirty="0">
                <a:latin typeface="Arial Unicode MS"/>
                <a:cs typeface="Arial Unicode MS"/>
              </a:rPr>
              <a:t>r</a:t>
            </a:r>
            <a:r>
              <a:rPr sz="1059" spc="-53" dirty="0">
                <a:latin typeface="Arial Unicode MS"/>
                <a:cs typeface="Arial Unicode MS"/>
              </a:rPr>
              <a:t>e</a:t>
            </a:r>
            <a:r>
              <a:rPr sz="1059" spc="-44" dirty="0">
                <a:latin typeface="Arial Unicode MS"/>
                <a:cs typeface="Arial Unicode MS"/>
              </a:rPr>
              <a:t>t</a:t>
            </a:r>
            <a:r>
              <a:rPr sz="1059" spc="-26" dirty="0">
                <a:latin typeface="Arial Unicode MS"/>
                <a:cs typeface="Arial Unicode MS"/>
              </a:rPr>
              <a:t>r</a:t>
            </a:r>
            <a:r>
              <a:rPr sz="1059" spc="-4" dirty="0">
                <a:latin typeface="Arial Unicode MS"/>
                <a:cs typeface="Arial Unicode MS"/>
              </a:rPr>
              <a:t>a</a:t>
            </a:r>
            <a:r>
              <a:rPr sz="1059" spc="13" dirty="0">
                <a:latin typeface="Arial Unicode MS"/>
                <a:cs typeface="Arial Unicode MS"/>
              </a:rPr>
              <a:t>i</a:t>
            </a:r>
            <a:r>
              <a:rPr sz="1059" spc="-35" dirty="0">
                <a:latin typeface="Arial Unicode MS"/>
                <a:cs typeface="Arial Unicode MS"/>
              </a:rPr>
              <a:t>n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18" dirty="0">
                <a:latin typeface="Arial Unicode MS"/>
                <a:cs typeface="Arial Unicode MS"/>
              </a:rPr>
              <a:t>i</a:t>
            </a:r>
            <a:r>
              <a:rPr sz="1059" spc="-44" dirty="0">
                <a:latin typeface="Arial Unicode MS"/>
                <a:cs typeface="Arial Unicode MS"/>
              </a:rPr>
              <a:t>t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9" dirty="0">
                <a:latin typeface="Arial Unicode MS"/>
                <a:cs typeface="Arial Unicode MS"/>
              </a:rPr>
              <a:t>th</a:t>
            </a:r>
            <a:r>
              <a:rPr sz="1059" spc="-26" dirty="0">
                <a:latin typeface="Arial Unicode MS"/>
                <a:cs typeface="Arial Unicode MS"/>
              </a:rPr>
              <a:t>r</a:t>
            </a:r>
            <a:r>
              <a:rPr sz="1059" spc="-4" dirty="0">
                <a:latin typeface="Arial Unicode MS"/>
                <a:cs typeface="Arial Unicode MS"/>
              </a:rPr>
              <a:t>o</a:t>
            </a:r>
            <a:r>
              <a:rPr sz="1059" spc="-53" dirty="0">
                <a:latin typeface="Arial Unicode MS"/>
                <a:cs typeface="Arial Unicode MS"/>
              </a:rPr>
              <a:t>u</a:t>
            </a:r>
            <a:r>
              <a:rPr sz="1059" spc="4" dirty="0">
                <a:latin typeface="Arial Unicode MS"/>
                <a:cs typeface="Arial Unicode MS"/>
              </a:rPr>
              <a:t>g</a:t>
            </a:r>
            <a:r>
              <a:rPr sz="1059" spc="-35" dirty="0">
                <a:latin typeface="Arial Unicode MS"/>
                <a:cs typeface="Arial Unicode MS"/>
              </a:rPr>
              <a:t>h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i="1" spc="-57" dirty="0">
                <a:latin typeface="Calibri"/>
                <a:cs typeface="Calibri"/>
              </a:rPr>
              <a:t>t</a:t>
            </a:r>
            <a:r>
              <a:rPr sz="1059" i="1" spc="-110" dirty="0">
                <a:latin typeface="Calibri"/>
                <a:cs typeface="Calibri"/>
              </a:rPr>
              <a:t>r</a:t>
            </a:r>
            <a:r>
              <a:rPr sz="1059" i="1" spc="53" dirty="0">
                <a:latin typeface="Calibri"/>
                <a:cs typeface="Calibri"/>
              </a:rPr>
              <a:t>a</a:t>
            </a:r>
            <a:r>
              <a:rPr sz="1059" i="1" spc="-9" dirty="0">
                <a:latin typeface="Calibri"/>
                <a:cs typeface="Calibri"/>
              </a:rPr>
              <a:t>ns</a:t>
            </a:r>
            <a:r>
              <a:rPr sz="1059" i="1" spc="-53" dirty="0">
                <a:latin typeface="Calibri"/>
                <a:cs typeface="Calibri"/>
              </a:rPr>
              <a:t>f</a:t>
            </a:r>
            <a:r>
              <a:rPr sz="1059" i="1" spc="40" dirty="0">
                <a:latin typeface="Calibri"/>
                <a:cs typeface="Calibri"/>
              </a:rPr>
              <a:t>e</a:t>
            </a:r>
            <a:r>
              <a:rPr sz="1059" i="1" spc="-13" dirty="0">
                <a:latin typeface="Calibri"/>
                <a:cs typeface="Calibri"/>
              </a:rPr>
              <a:t>r</a:t>
            </a:r>
            <a:r>
              <a:rPr sz="1059" i="1" spc="84" dirty="0">
                <a:latin typeface="Calibri"/>
                <a:cs typeface="Calibri"/>
              </a:rPr>
              <a:t> </a:t>
            </a:r>
            <a:r>
              <a:rPr sz="1059" i="1" spc="-9" dirty="0">
                <a:latin typeface="Calibri"/>
                <a:cs typeface="Calibri"/>
              </a:rPr>
              <a:t>l</a:t>
            </a:r>
            <a:r>
              <a:rPr sz="1059" i="1" spc="44" dirty="0">
                <a:latin typeface="Calibri"/>
                <a:cs typeface="Calibri"/>
              </a:rPr>
              <a:t>e</a:t>
            </a:r>
            <a:r>
              <a:rPr sz="1059" i="1" spc="53" dirty="0">
                <a:latin typeface="Calibri"/>
                <a:cs typeface="Calibri"/>
              </a:rPr>
              <a:t>a</a:t>
            </a:r>
            <a:r>
              <a:rPr sz="1059" i="1" spc="-44" dirty="0">
                <a:latin typeface="Calibri"/>
                <a:cs typeface="Calibri"/>
              </a:rPr>
              <a:t>r</a:t>
            </a:r>
            <a:r>
              <a:rPr sz="1059" i="1" spc="-13" dirty="0">
                <a:latin typeface="Calibri"/>
                <a:cs typeface="Calibri"/>
              </a:rPr>
              <a:t>n</a:t>
            </a:r>
            <a:r>
              <a:rPr sz="1059" i="1" spc="9" dirty="0">
                <a:latin typeface="Calibri"/>
                <a:cs typeface="Calibri"/>
              </a:rPr>
              <a:t>i</a:t>
            </a:r>
            <a:r>
              <a:rPr sz="1059" i="1" dirty="0">
                <a:latin typeface="Calibri"/>
                <a:cs typeface="Calibri"/>
              </a:rPr>
              <a:t>n</a:t>
            </a:r>
            <a:r>
              <a:rPr sz="1059" i="1" spc="35" dirty="0">
                <a:latin typeface="Calibri"/>
                <a:cs typeface="Calibri"/>
              </a:rPr>
              <a:t>g</a:t>
            </a:r>
            <a:r>
              <a:rPr sz="1059" spc="26" dirty="0">
                <a:latin typeface="Arial Unicode MS"/>
                <a:cs typeface="Arial Unicode MS"/>
              </a:rPr>
              <a:t>.</a:t>
            </a:r>
            <a:r>
              <a:rPr sz="1059" dirty="0">
                <a:latin typeface="Arial Unicode MS"/>
                <a:cs typeface="Arial Unicode MS"/>
              </a:rPr>
              <a:t> </a:t>
            </a:r>
            <a:r>
              <a:rPr sz="1059" spc="62" dirty="0">
                <a:latin typeface="Arial Unicode MS"/>
                <a:cs typeface="Arial Unicode MS"/>
              </a:rPr>
              <a:t> </a:t>
            </a:r>
            <a:r>
              <a:rPr sz="1059" spc="-229" dirty="0">
                <a:latin typeface="Arial Unicode MS"/>
                <a:cs typeface="Arial Unicode MS"/>
              </a:rPr>
              <a:t>T</a:t>
            </a:r>
            <a:r>
              <a:rPr sz="1059" spc="-26" dirty="0">
                <a:latin typeface="Arial Unicode MS"/>
                <a:cs typeface="Arial Unicode MS"/>
              </a:rPr>
              <a:t>r</a:t>
            </a:r>
            <a:r>
              <a:rPr sz="1059" spc="4" dirty="0">
                <a:latin typeface="Arial Unicode MS"/>
                <a:cs typeface="Arial Unicode MS"/>
              </a:rPr>
              <a:t>a</a:t>
            </a:r>
            <a:r>
              <a:rPr sz="1059" spc="-57" dirty="0">
                <a:latin typeface="Arial Unicode MS"/>
                <a:cs typeface="Arial Unicode MS"/>
              </a:rPr>
              <a:t>n</a:t>
            </a:r>
            <a:r>
              <a:rPr sz="1059" spc="-128" dirty="0">
                <a:latin typeface="Arial Unicode MS"/>
                <a:cs typeface="Arial Unicode MS"/>
              </a:rPr>
              <a:t>s</a:t>
            </a:r>
            <a:r>
              <a:rPr sz="1059" spc="-9" dirty="0">
                <a:latin typeface="Arial Unicode MS"/>
                <a:cs typeface="Arial Unicode MS"/>
              </a:rPr>
              <a:t>f</a:t>
            </a:r>
            <a:r>
              <a:rPr sz="1059" spc="-49" dirty="0">
                <a:latin typeface="Arial Unicode MS"/>
                <a:cs typeface="Arial Unicode MS"/>
              </a:rPr>
              <a:t>e</a:t>
            </a:r>
            <a:r>
              <a:rPr sz="1059" dirty="0">
                <a:latin typeface="Arial Unicode MS"/>
                <a:cs typeface="Arial Unicode MS"/>
              </a:rPr>
              <a:t>r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dirty="0">
                <a:latin typeface="Arial Unicode MS"/>
                <a:cs typeface="Arial Unicode MS"/>
              </a:rPr>
              <a:t>l</a:t>
            </a:r>
            <a:r>
              <a:rPr sz="1059" spc="-13" dirty="0">
                <a:latin typeface="Arial Unicode MS"/>
                <a:cs typeface="Arial Unicode MS"/>
              </a:rPr>
              <a:t>e</a:t>
            </a:r>
            <a:r>
              <a:rPr sz="1059" spc="-26" dirty="0">
                <a:latin typeface="Arial Unicode MS"/>
                <a:cs typeface="Arial Unicode MS"/>
              </a:rPr>
              <a:t>a</a:t>
            </a:r>
            <a:r>
              <a:rPr sz="1059" spc="-9" dirty="0">
                <a:latin typeface="Arial Unicode MS"/>
                <a:cs typeface="Arial Unicode MS"/>
              </a:rPr>
              <a:t>r</a:t>
            </a:r>
            <a:r>
              <a:rPr sz="1059" spc="-62" dirty="0">
                <a:latin typeface="Arial Unicode MS"/>
                <a:cs typeface="Arial Unicode MS"/>
              </a:rPr>
              <a:t>n</a:t>
            </a:r>
            <a:r>
              <a:rPr sz="1059" spc="13" dirty="0">
                <a:latin typeface="Arial Unicode MS"/>
                <a:cs typeface="Arial Unicode MS"/>
              </a:rPr>
              <a:t>i</a:t>
            </a:r>
            <a:r>
              <a:rPr sz="1059" spc="-44" dirty="0">
                <a:latin typeface="Arial Unicode MS"/>
                <a:cs typeface="Arial Unicode MS"/>
              </a:rPr>
              <a:t>n</a:t>
            </a:r>
            <a:r>
              <a:rPr sz="1059" spc="22" dirty="0">
                <a:latin typeface="Arial Unicode MS"/>
                <a:cs typeface="Arial Unicode MS"/>
              </a:rPr>
              <a:t>g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13" dirty="0">
                <a:latin typeface="Arial Unicode MS"/>
                <a:cs typeface="Arial Unicode MS"/>
              </a:rPr>
              <a:t>i</a:t>
            </a:r>
            <a:r>
              <a:rPr sz="1059" spc="-115" dirty="0">
                <a:latin typeface="Arial Unicode MS"/>
                <a:cs typeface="Arial Unicode MS"/>
              </a:rPr>
              <a:t>s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4" dirty="0">
                <a:latin typeface="Arial Unicode MS"/>
                <a:cs typeface="Arial Unicode MS"/>
              </a:rPr>
              <a:t>a</a:t>
            </a:r>
            <a:r>
              <a:rPr sz="1059" spc="-35" dirty="0">
                <a:latin typeface="Arial Unicode MS"/>
                <a:cs typeface="Arial Unicode MS"/>
              </a:rPr>
              <a:t>n</a:t>
            </a:r>
            <a:r>
              <a:rPr sz="1059" spc="-18" dirty="0">
                <a:latin typeface="Arial Unicode MS"/>
                <a:cs typeface="Arial Unicode MS"/>
              </a:rPr>
              <a:t> </a:t>
            </a:r>
            <a:r>
              <a:rPr sz="1059" spc="4" dirty="0">
                <a:latin typeface="Arial Unicode MS"/>
                <a:cs typeface="Arial Unicode MS"/>
              </a:rPr>
              <a:t>a</a:t>
            </a:r>
            <a:r>
              <a:rPr sz="1059" spc="13" dirty="0">
                <a:latin typeface="Arial Unicode MS"/>
                <a:cs typeface="Arial Unicode MS"/>
              </a:rPr>
              <a:t>pp</a:t>
            </a:r>
            <a:r>
              <a:rPr sz="1059" spc="-26" dirty="0">
                <a:latin typeface="Arial Unicode MS"/>
                <a:cs typeface="Arial Unicode MS"/>
              </a:rPr>
              <a:t>r</a:t>
            </a:r>
            <a:r>
              <a:rPr sz="1059" spc="4" dirty="0">
                <a:latin typeface="Arial Unicode MS"/>
                <a:cs typeface="Arial Unicode MS"/>
              </a:rPr>
              <a:t>o</a:t>
            </a:r>
            <a:r>
              <a:rPr sz="1059" spc="13" dirty="0">
                <a:latin typeface="Arial Unicode MS"/>
                <a:cs typeface="Arial Unicode MS"/>
              </a:rPr>
              <a:t>a</a:t>
            </a:r>
            <a:r>
              <a:rPr sz="1059" spc="-35" dirty="0">
                <a:latin typeface="Arial Unicode MS"/>
                <a:cs typeface="Arial Unicode MS"/>
              </a:rPr>
              <a:t>ch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9" dirty="0">
                <a:latin typeface="Arial Unicode MS"/>
                <a:cs typeface="Arial Unicode MS"/>
              </a:rPr>
              <a:t>t</a:t>
            </a:r>
            <a:r>
              <a:rPr sz="1059" spc="-44" dirty="0">
                <a:latin typeface="Arial Unicode MS"/>
                <a:cs typeface="Arial Unicode MS"/>
              </a:rPr>
              <a:t>h</a:t>
            </a:r>
            <a:r>
              <a:rPr sz="1059" spc="9" dirty="0">
                <a:latin typeface="Arial Unicode MS"/>
                <a:cs typeface="Arial Unicode MS"/>
              </a:rPr>
              <a:t>a</a:t>
            </a:r>
            <a:r>
              <a:rPr sz="1059" spc="-44" dirty="0">
                <a:latin typeface="Arial Unicode MS"/>
                <a:cs typeface="Arial Unicode MS"/>
              </a:rPr>
              <a:t>t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4" dirty="0">
                <a:latin typeface="Arial Unicode MS"/>
                <a:cs typeface="Arial Unicode MS"/>
              </a:rPr>
              <a:t>a</a:t>
            </a:r>
            <a:r>
              <a:rPr sz="1059" spc="13" dirty="0">
                <a:latin typeface="Arial Unicode MS"/>
                <a:cs typeface="Arial Unicode MS"/>
              </a:rPr>
              <a:t>pp</a:t>
            </a:r>
            <a:r>
              <a:rPr sz="1059" spc="-18" dirty="0">
                <a:latin typeface="Arial Unicode MS"/>
                <a:cs typeface="Arial Unicode MS"/>
              </a:rPr>
              <a:t>l</a:t>
            </a:r>
            <a:r>
              <a:rPr sz="1059" spc="22" dirty="0">
                <a:latin typeface="Arial Unicode MS"/>
                <a:cs typeface="Arial Unicode MS"/>
              </a:rPr>
              <a:t>i</a:t>
            </a:r>
            <a:r>
              <a:rPr sz="1059" spc="-49" dirty="0">
                <a:latin typeface="Arial Unicode MS"/>
                <a:cs typeface="Arial Unicode MS"/>
              </a:rPr>
              <a:t>e</a:t>
            </a:r>
            <a:r>
              <a:rPr sz="1059" spc="-115" dirty="0">
                <a:latin typeface="Arial Unicode MS"/>
                <a:cs typeface="Arial Unicode MS"/>
              </a:rPr>
              <a:t>s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4" dirty="0">
                <a:latin typeface="Arial Unicode MS"/>
                <a:cs typeface="Arial Unicode MS"/>
              </a:rPr>
              <a:t>kn</a:t>
            </a:r>
            <a:r>
              <a:rPr sz="1059" spc="-22" dirty="0">
                <a:latin typeface="Arial Unicode MS"/>
                <a:cs typeface="Arial Unicode MS"/>
              </a:rPr>
              <a:t>o</a:t>
            </a:r>
            <a:r>
              <a:rPr sz="1059" spc="31" dirty="0">
                <a:latin typeface="Arial Unicode MS"/>
                <a:cs typeface="Arial Unicode MS"/>
              </a:rPr>
              <a:t>w</a:t>
            </a:r>
            <a:r>
              <a:rPr sz="1059" dirty="0">
                <a:latin typeface="Arial Unicode MS"/>
                <a:cs typeface="Arial Unicode MS"/>
              </a:rPr>
              <a:t>l</a:t>
            </a:r>
            <a:r>
              <a:rPr sz="1059" spc="-13" dirty="0">
                <a:latin typeface="Arial Unicode MS"/>
                <a:cs typeface="Arial Unicode MS"/>
              </a:rPr>
              <a:t>e</a:t>
            </a:r>
            <a:r>
              <a:rPr sz="1059" spc="-18" dirty="0">
                <a:latin typeface="Arial Unicode MS"/>
                <a:cs typeface="Arial Unicode MS"/>
              </a:rPr>
              <a:t>d</a:t>
            </a:r>
            <a:r>
              <a:rPr sz="1059" spc="13" dirty="0">
                <a:latin typeface="Arial Unicode MS"/>
                <a:cs typeface="Arial Unicode MS"/>
              </a:rPr>
              <a:t>g</a:t>
            </a:r>
            <a:r>
              <a:rPr sz="1059" spc="-44" dirty="0">
                <a:latin typeface="Arial Unicode MS"/>
                <a:cs typeface="Arial Unicode MS"/>
              </a:rPr>
              <a:t>e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9" dirty="0">
                <a:latin typeface="Arial Unicode MS"/>
                <a:cs typeface="Arial Unicode MS"/>
              </a:rPr>
              <a:t>of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" dirty="0">
                <a:latin typeface="Arial Unicode MS"/>
                <a:cs typeface="Arial Unicode MS"/>
              </a:rPr>
              <a:t>o</a:t>
            </a:r>
            <a:r>
              <a:rPr sz="1059" spc="-44" dirty="0">
                <a:latin typeface="Arial Unicode MS"/>
                <a:cs typeface="Arial Unicode MS"/>
              </a:rPr>
              <a:t>ne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9" dirty="0">
                <a:latin typeface="Arial Unicode MS"/>
                <a:cs typeface="Arial Unicode MS"/>
              </a:rPr>
              <a:t>t</a:t>
            </a:r>
            <a:r>
              <a:rPr sz="1059" spc="-13" dirty="0">
                <a:latin typeface="Arial Unicode MS"/>
                <a:cs typeface="Arial Unicode MS"/>
              </a:rPr>
              <a:t>y</a:t>
            </a:r>
            <a:r>
              <a:rPr sz="1059" spc="18" dirty="0">
                <a:latin typeface="Arial Unicode MS"/>
                <a:cs typeface="Arial Unicode MS"/>
              </a:rPr>
              <a:t>p</a:t>
            </a:r>
            <a:r>
              <a:rPr sz="1059" spc="-44" dirty="0">
                <a:latin typeface="Arial Unicode MS"/>
                <a:cs typeface="Arial Unicode MS"/>
              </a:rPr>
              <a:t>e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9" dirty="0">
                <a:latin typeface="Arial Unicode MS"/>
                <a:cs typeface="Arial Unicode MS"/>
              </a:rPr>
              <a:t>of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13" dirty="0">
                <a:latin typeface="Arial Unicode MS"/>
                <a:cs typeface="Arial Unicode MS"/>
              </a:rPr>
              <a:t>p</a:t>
            </a:r>
            <a:r>
              <a:rPr sz="1059" spc="-31" dirty="0">
                <a:latin typeface="Arial Unicode MS"/>
                <a:cs typeface="Arial Unicode MS"/>
              </a:rPr>
              <a:t>r</a:t>
            </a:r>
            <a:r>
              <a:rPr sz="1059" spc="-4" dirty="0">
                <a:latin typeface="Arial Unicode MS"/>
                <a:cs typeface="Arial Unicode MS"/>
              </a:rPr>
              <a:t>o</a:t>
            </a:r>
            <a:r>
              <a:rPr sz="1059" spc="13" dirty="0">
                <a:latin typeface="Arial Unicode MS"/>
                <a:cs typeface="Arial Unicode MS"/>
              </a:rPr>
              <a:t>b</a:t>
            </a:r>
            <a:r>
              <a:rPr sz="1059" dirty="0">
                <a:latin typeface="Arial Unicode MS"/>
                <a:cs typeface="Arial Unicode MS"/>
              </a:rPr>
              <a:t>l</a:t>
            </a:r>
            <a:r>
              <a:rPr sz="1059" spc="-53" dirty="0">
                <a:latin typeface="Arial Unicode MS"/>
                <a:cs typeface="Arial Unicode MS"/>
              </a:rPr>
              <a:t>e</a:t>
            </a:r>
            <a:r>
              <a:rPr sz="1059" spc="-71" dirty="0">
                <a:latin typeface="Arial Unicode MS"/>
                <a:cs typeface="Arial Unicode MS"/>
              </a:rPr>
              <a:t>m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9" dirty="0">
                <a:latin typeface="Arial Unicode MS"/>
                <a:cs typeface="Arial Unicode MS"/>
              </a:rPr>
              <a:t>t</a:t>
            </a:r>
            <a:r>
              <a:rPr sz="1059" spc="4" dirty="0">
                <a:latin typeface="Arial Unicode MS"/>
                <a:cs typeface="Arial Unicode MS"/>
              </a:rPr>
              <a:t>o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18" dirty="0">
                <a:latin typeface="Arial Unicode MS"/>
                <a:cs typeface="Arial Unicode MS"/>
              </a:rPr>
              <a:t>a</a:t>
            </a:r>
            <a:r>
              <a:rPr sz="1059" spc="9" dirty="0">
                <a:latin typeface="Arial Unicode MS"/>
                <a:cs typeface="Arial Unicode MS"/>
              </a:rPr>
              <a:t> </a:t>
            </a:r>
            <a:r>
              <a:rPr sz="1059" spc="-4" dirty="0">
                <a:latin typeface="Arial Unicode MS"/>
                <a:cs typeface="Arial Unicode MS"/>
              </a:rPr>
              <a:t>d</a:t>
            </a:r>
            <a:r>
              <a:rPr sz="1059" spc="18" dirty="0">
                <a:latin typeface="Arial Unicode MS"/>
                <a:cs typeface="Arial Unicode MS"/>
              </a:rPr>
              <a:t>i</a:t>
            </a:r>
            <a:r>
              <a:rPr sz="1059" spc="4" dirty="0">
                <a:latin typeface="Arial Unicode MS"/>
                <a:cs typeface="Arial Unicode MS"/>
              </a:rPr>
              <a:t>f</a:t>
            </a:r>
            <a:r>
              <a:rPr sz="1059" spc="-9" dirty="0">
                <a:latin typeface="Arial Unicode MS"/>
                <a:cs typeface="Arial Unicode MS"/>
              </a:rPr>
              <a:t>f</a:t>
            </a:r>
            <a:r>
              <a:rPr sz="1059" spc="-49" dirty="0">
                <a:latin typeface="Arial Unicode MS"/>
                <a:cs typeface="Arial Unicode MS"/>
              </a:rPr>
              <a:t>e</a:t>
            </a:r>
            <a:r>
              <a:rPr sz="1059" spc="-26" dirty="0">
                <a:latin typeface="Arial Unicode MS"/>
                <a:cs typeface="Arial Unicode MS"/>
              </a:rPr>
              <a:t>r</a:t>
            </a:r>
            <a:r>
              <a:rPr sz="1059" spc="-53" dirty="0">
                <a:latin typeface="Arial Unicode MS"/>
                <a:cs typeface="Arial Unicode MS"/>
              </a:rPr>
              <a:t>en</a:t>
            </a:r>
            <a:r>
              <a:rPr sz="1059" spc="-44" dirty="0">
                <a:latin typeface="Arial Unicode MS"/>
                <a:cs typeface="Arial Unicode MS"/>
              </a:rPr>
              <a:t>t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9" dirty="0">
                <a:latin typeface="Arial Unicode MS"/>
                <a:cs typeface="Arial Unicode MS"/>
              </a:rPr>
              <a:t>b</a:t>
            </a:r>
            <a:r>
              <a:rPr sz="1059" spc="-57" dirty="0">
                <a:latin typeface="Arial Unicode MS"/>
                <a:cs typeface="Arial Unicode MS"/>
              </a:rPr>
              <a:t>u</a:t>
            </a:r>
            <a:r>
              <a:rPr sz="1059" spc="-44" dirty="0">
                <a:latin typeface="Arial Unicode MS"/>
                <a:cs typeface="Arial Unicode MS"/>
              </a:rPr>
              <a:t>t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26" dirty="0">
                <a:latin typeface="Arial Unicode MS"/>
                <a:cs typeface="Arial Unicode MS"/>
              </a:rPr>
              <a:t>r</a:t>
            </a:r>
            <a:r>
              <a:rPr sz="1059" spc="-49" dirty="0">
                <a:latin typeface="Arial Unicode MS"/>
                <a:cs typeface="Arial Unicode MS"/>
              </a:rPr>
              <a:t>e</a:t>
            </a:r>
            <a:r>
              <a:rPr sz="1059" spc="-4" dirty="0">
                <a:latin typeface="Arial Unicode MS"/>
                <a:cs typeface="Arial Unicode MS"/>
              </a:rPr>
              <a:t>l</a:t>
            </a:r>
            <a:r>
              <a:rPr sz="1059" spc="9" dirty="0">
                <a:latin typeface="Arial Unicode MS"/>
                <a:cs typeface="Arial Unicode MS"/>
              </a:rPr>
              <a:t>a</a:t>
            </a:r>
            <a:r>
              <a:rPr sz="1059" spc="-49" dirty="0">
                <a:latin typeface="Arial Unicode MS"/>
                <a:cs typeface="Arial Unicode MS"/>
              </a:rPr>
              <a:t>t</a:t>
            </a:r>
            <a:r>
              <a:rPr sz="1059" spc="-13" dirty="0">
                <a:latin typeface="Arial Unicode MS"/>
                <a:cs typeface="Arial Unicode MS"/>
              </a:rPr>
              <a:t>ed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13" dirty="0">
                <a:latin typeface="Arial Unicode MS"/>
                <a:cs typeface="Arial Unicode MS"/>
              </a:rPr>
              <a:t>p</a:t>
            </a:r>
            <a:r>
              <a:rPr sz="1059" spc="-26" dirty="0">
                <a:latin typeface="Arial Unicode MS"/>
                <a:cs typeface="Arial Unicode MS"/>
              </a:rPr>
              <a:t>r</a:t>
            </a:r>
            <a:r>
              <a:rPr sz="1059" spc="-4" dirty="0">
                <a:latin typeface="Arial Unicode MS"/>
                <a:cs typeface="Arial Unicode MS"/>
              </a:rPr>
              <a:t>o</a:t>
            </a:r>
            <a:r>
              <a:rPr sz="1059" spc="13" dirty="0">
                <a:latin typeface="Arial Unicode MS"/>
                <a:cs typeface="Arial Unicode MS"/>
              </a:rPr>
              <a:t>b</a:t>
            </a:r>
            <a:r>
              <a:rPr sz="1059" dirty="0">
                <a:latin typeface="Arial Unicode MS"/>
                <a:cs typeface="Arial Unicode MS"/>
              </a:rPr>
              <a:t>l</a:t>
            </a:r>
            <a:r>
              <a:rPr sz="1059" spc="-53" dirty="0">
                <a:latin typeface="Arial Unicode MS"/>
                <a:cs typeface="Arial Unicode MS"/>
              </a:rPr>
              <a:t>e</a:t>
            </a:r>
            <a:r>
              <a:rPr sz="1059" spc="-101" dirty="0">
                <a:latin typeface="Arial Unicode MS"/>
                <a:cs typeface="Arial Unicode MS"/>
              </a:rPr>
              <a:t>m</a:t>
            </a:r>
            <a:r>
              <a:rPr sz="1059" spc="26" dirty="0">
                <a:latin typeface="Arial Unicode MS"/>
                <a:cs typeface="Arial Unicode MS"/>
              </a:rPr>
              <a:t>.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53" dirty="0">
                <a:latin typeface="Arial Unicode MS"/>
                <a:cs typeface="Arial Unicode MS"/>
              </a:rPr>
              <a:t>I</a:t>
            </a:r>
            <a:r>
              <a:rPr sz="1059" spc="-35" dirty="0">
                <a:latin typeface="Arial Unicode MS"/>
                <a:cs typeface="Arial Unicode MS"/>
              </a:rPr>
              <a:t>n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9" dirty="0">
                <a:latin typeface="Arial Unicode MS"/>
                <a:cs typeface="Arial Unicode MS"/>
              </a:rPr>
              <a:t>t</a:t>
            </a:r>
            <a:r>
              <a:rPr sz="1059" spc="-62" dirty="0">
                <a:latin typeface="Arial Unicode MS"/>
                <a:cs typeface="Arial Unicode MS"/>
              </a:rPr>
              <a:t>h</a:t>
            </a:r>
            <a:r>
              <a:rPr sz="1059" spc="13" dirty="0">
                <a:latin typeface="Arial Unicode MS"/>
                <a:cs typeface="Arial Unicode MS"/>
              </a:rPr>
              <a:t>i</a:t>
            </a:r>
            <a:r>
              <a:rPr sz="1059" spc="-115" dirty="0">
                <a:latin typeface="Arial Unicode MS"/>
                <a:cs typeface="Arial Unicode MS"/>
              </a:rPr>
              <a:t>s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35" dirty="0">
                <a:latin typeface="Arial Unicode MS"/>
                <a:cs typeface="Arial Unicode MS"/>
              </a:rPr>
              <a:t>c</a:t>
            </a:r>
            <a:r>
              <a:rPr sz="1059" spc="4" dirty="0">
                <a:latin typeface="Arial Unicode MS"/>
                <a:cs typeface="Arial Unicode MS"/>
              </a:rPr>
              <a:t>a</a:t>
            </a:r>
            <a:r>
              <a:rPr sz="1059" spc="-124" dirty="0">
                <a:latin typeface="Arial Unicode MS"/>
                <a:cs typeface="Arial Unicode MS"/>
              </a:rPr>
              <a:t>s</a:t>
            </a:r>
            <a:r>
              <a:rPr sz="1059" spc="-88" dirty="0">
                <a:latin typeface="Arial Unicode MS"/>
                <a:cs typeface="Arial Unicode MS"/>
              </a:rPr>
              <a:t>e</a:t>
            </a:r>
            <a:r>
              <a:rPr sz="1059" spc="26" dirty="0">
                <a:latin typeface="Arial Unicode MS"/>
                <a:cs typeface="Arial Unicode MS"/>
              </a:rPr>
              <a:t>,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13" dirty="0">
                <a:latin typeface="Arial Unicode MS"/>
                <a:cs typeface="Arial Unicode MS"/>
              </a:rPr>
              <a:t>w</a:t>
            </a:r>
            <a:r>
              <a:rPr sz="1059" spc="-44" dirty="0">
                <a:latin typeface="Arial Unicode MS"/>
                <a:cs typeface="Arial Unicode MS"/>
              </a:rPr>
              <a:t>e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137" dirty="0">
                <a:latin typeface="Arial Unicode MS"/>
                <a:cs typeface="Arial Unicode MS"/>
              </a:rPr>
              <a:t>s</a:t>
            </a:r>
            <a:r>
              <a:rPr sz="1059" spc="13" dirty="0">
                <a:latin typeface="Arial Unicode MS"/>
                <a:cs typeface="Arial Unicode MS"/>
              </a:rPr>
              <a:t>i</a:t>
            </a:r>
            <a:r>
              <a:rPr sz="1059" spc="-84" dirty="0">
                <a:latin typeface="Arial Unicode MS"/>
                <a:cs typeface="Arial Unicode MS"/>
              </a:rPr>
              <a:t>m</a:t>
            </a:r>
            <a:r>
              <a:rPr sz="1059" spc="13" dirty="0">
                <a:latin typeface="Arial Unicode MS"/>
                <a:cs typeface="Arial Unicode MS"/>
              </a:rPr>
              <a:t>p</a:t>
            </a:r>
            <a:r>
              <a:rPr sz="1059" dirty="0">
                <a:latin typeface="Arial Unicode MS"/>
                <a:cs typeface="Arial Unicode MS"/>
              </a:rPr>
              <a:t>l</a:t>
            </a:r>
            <a:r>
              <a:rPr sz="1059" spc="-9" dirty="0">
                <a:latin typeface="Arial Unicode MS"/>
                <a:cs typeface="Arial Unicode MS"/>
              </a:rPr>
              <a:t>y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4" dirty="0">
                <a:latin typeface="Arial Unicode MS"/>
                <a:cs typeface="Arial Unicode MS"/>
              </a:rPr>
              <a:t>t</a:t>
            </a:r>
            <a:r>
              <a:rPr sz="1059" spc="-18" dirty="0">
                <a:latin typeface="Arial Unicode MS"/>
                <a:cs typeface="Arial Unicode MS"/>
              </a:rPr>
              <a:t>r</a:t>
            </a:r>
            <a:r>
              <a:rPr sz="1059" spc="13" dirty="0">
                <a:latin typeface="Arial Unicode MS"/>
                <a:cs typeface="Arial Unicode MS"/>
              </a:rPr>
              <a:t>i</a:t>
            </a:r>
            <a:r>
              <a:rPr sz="1059" spc="-71" dirty="0">
                <a:latin typeface="Arial Unicode MS"/>
                <a:cs typeface="Arial Unicode MS"/>
              </a:rPr>
              <a:t>m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9" dirty="0">
                <a:latin typeface="Arial Unicode MS"/>
                <a:cs typeface="Arial Unicode MS"/>
              </a:rPr>
              <a:t>o</a:t>
            </a:r>
            <a:r>
              <a:rPr sz="1059" spc="4" dirty="0">
                <a:latin typeface="Arial Unicode MS"/>
                <a:cs typeface="Arial Unicode MS"/>
              </a:rPr>
              <a:t>f</a:t>
            </a:r>
            <a:r>
              <a:rPr sz="1059" spc="-9" dirty="0">
                <a:latin typeface="Arial Unicode MS"/>
                <a:cs typeface="Arial Unicode MS"/>
              </a:rPr>
              <a:t>f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9" dirty="0">
                <a:latin typeface="Arial Unicode MS"/>
                <a:cs typeface="Arial Unicode MS"/>
              </a:rPr>
              <a:t>t</a:t>
            </a:r>
            <a:r>
              <a:rPr sz="1059" spc="-44" dirty="0">
                <a:latin typeface="Arial Unicode MS"/>
                <a:cs typeface="Arial Unicode MS"/>
              </a:rPr>
              <a:t>he</a:t>
            </a:r>
            <a:r>
              <a:rPr sz="1059" spc="-22" dirty="0">
                <a:latin typeface="Arial Unicode MS"/>
                <a:cs typeface="Arial Unicode MS"/>
              </a:rPr>
              <a:t> </a:t>
            </a:r>
            <a:r>
              <a:rPr sz="1059" spc="-4" dirty="0">
                <a:latin typeface="Arial Unicode MS"/>
                <a:cs typeface="Arial Unicode MS"/>
              </a:rPr>
              <a:t>l</a:t>
            </a:r>
            <a:r>
              <a:rPr sz="1059" spc="4" dirty="0">
                <a:latin typeface="Arial Unicode MS"/>
                <a:cs typeface="Arial Unicode MS"/>
              </a:rPr>
              <a:t>a</a:t>
            </a:r>
            <a:r>
              <a:rPr sz="1059" spc="-128" dirty="0">
                <a:latin typeface="Arial Unicode MS"/>
                <a:cs typeface="Arial Unicode MS"/>
              </a:rPr>
              <a:t>s</a:t>
            </a:r>
            <a:r>
              <a:rPr sz="1059" spc="-44" dirty="0">
                <a:latin typeface="Arial Unicode MS"/>
                <a:cs typeface="Arial Unicode MS"/>
              </a:rPr>
              <a:t>t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57" dirty="0">
                <a:latin typeface="Arial Unicode MS"/>
                <a:cs typeface="Arial Unicode MS"/>
              </a:rPr>
              <a:t>3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" dirty="0">
                <a:latin typeface="Arial Unicode MS"/>
                <a:cs typeface="Arial Unicode MS"/>
              </a:rPr>
              <a:t>l</a:t>
            </a:r>
            <a:r>
              <a:rPr sz="1059" spc="13" dirty="0">
                <a:latin typeface="Arial Unicode MS"/>
                <a:cs typeface="Arial Unicode MS"/>
              </a:rPr>
              <a:t>a</a:t>
            </a:r>
            <a:r>
              <a:rPr sz="1059" spc="-31" dirty="0">
                <a:latin typeface="Arial Unicode MS"/>
                <a:cs typeface="Arial Unicode MS"/>
              </a:rPr>
              <a:t>y</a:t>
            </a:r>
            <a:r>
              <a:rPr sz="1059" spc="-49" dirty="0">
                <a:latin typeface="Arial Unicode MS"/>
                <a:cs typeface="Arial Unicode MS"/>
              </a:rPr>
              <a:t>e</a:t>
            </a:r>
            <a:r>
              <a:rPr sz="1059" spc="-22" dirty="0">
                <a:latin typeface="Arial Unicode MS"/>
                <a:cs typeface="Arial Unicode MS"/>
              </a:rPr>
              <a:t>r</a:t>
            </a:r>
            <a:r>
              <a:rPr sz="1059" spc="-115" dirty="0">
                <a:latin typeface="Arial Unicode MS"/>
                <a:cs typeface="Arial Unicode MS"/>
              </a:rPr>
              <a:t>s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9" dirty="0">
                <a:latin typeface="Arial Unicode MS"/>
                <a:cs typeface="Arial Unicode MS"/>
              </a:rPr>
              <a:t>of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9" dirty="0">
                <a:latin typeface="Arial Unicode MS"/>
                <a:cs typeface="Arial Unicode MS"/>
              </a:rPr>
              <a:t>t</a:t>
            </a:r>
            <a:r>
              <a:rPr sz="1059" spc="-44" dirty="0">
                <a:latin typeface="Arial Unicode MS"/>
                <a:cs typeface="Arial Unicode MS"/>
              </a:rPr>
              <a:t>he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4" dirty="0">
                <a:latin typeface="Arial Unicode MS"/>
                <a:cs typeface="Arial Unicode MS"/>
              </a:rPr>
              <a:t>n</a:t>
            </a:r>
            <a:r>
              <a:rPr sz="1059" spc="-53" dirty="0">
                <a:latin typeface="Arial Unicode MS"/>
                <a:cs typeface="Arial Unicode MS"/>
              </a:rPr>
              <a:t>e</a:t>
            </a:r>
            <a:r>
              <a:rPr sz="1059" spc="-9" dirty="0">
                <a:latin typeface="Arial Unicode MS"/>
                <a:cs typeface="Arial Unicode MS"/>
              </a:rPr>
              <a:t>t</a:t>
            </a:r>
            <a:r>
              <a:rPr sz="1059" spc="9" dirty="0">
                <a:latin typeface="Arial Unicode MS"/>
                <a:cs typeface="Arial Unicode MS"/>
              </a:rPr>
              <a:t>w</a:t>
            </a:r>
            <a:r>
              <a:rPr sz="1059" spc="-4" dirty="0">
                <a:latin typeface="Arial Unicode MS"/>
                <a:cs typeface="Arial Unicode MS"/>
              </a:rPr>
              <a:t>o</a:t>
            </a:r>
            <a:r>
              <a:rPr sz="1059" spc="-9" dirty="0">
                <a:latin typeface="Arial Unicode MS"/>
                <a:cs typeface="Arial Unicode MS"/>
              </a:rPr>
              <a:t>r</a:t>
            </a:r>
            <a:r>
              <a:rPr sz="1059" spc="-35" dirty="0">
                <a:latin typeface="Arial Unicode MS"/>
                <a:cs typeface="Arial Unicode MS"/>
              </a:rPr>
              <a:t>k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4" dirty="0">
                <a:latin typeface="Arial Unicode MS"/>
                <a:cs typeface="Arial Unicode MS"/>
              </a:rPr>
              <a:t>a</a:t>
            </a:r>
            <a:r>
              <a:rPr sz="1059" spc="-44" dirty="0">
                <a:latin typeface="Arial Unicode MS"/>
                <a:cs typeface="Arial Unicode MS"/>
              </a:rPr>
              <a:t>n</a:t>
            </a:r>
            <a:r>
              <a:rPr sz="1059" spc="18" dirty="0">
                <a:latin typeface="Arial Unicode MS"/>
                <a:cs typeface="Arial Unicode MS"/>
              </a:rPr>
              <a:t>d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26" dirty="0">
                <a:latin typeface="Arial Unicode MS"/>
                <a:cs typeface="Arial Unicode MS"/>
              </a:rPr>
              <a:t>r</a:t>
            </a:r>
            <a:r>
              <a:rPr sz="1059" spc="-53" dirty="0">
                <a:latin typeface="Arial Unicode MS"/>
                <a:cs typeface="Arial Unicode MS"/>
              </a:rPr>
              <a:t>e</a:t>
            </a:r>
            <a:r>
              <a:rPr sz="1059" spc="-44" dirty="0">
                <a:latin typeface="Arial Unicode MS"/>
                <a:cs typeface="Arial Unicode MS"/>
              </a:rPr>
              <a:t>t</a:t>
            </a:r>
            <a:r>
              <a:rPr sz="1059" spc="-26" dirty="0">
                <a:latin typeface="Arial Unicode MS"/>
                <a:cs typeface="Arial Unicode MS"/>
              </a:rPr>
              <a:t>r</a:t>
            </a:r>
            <a:r>
              <a:rPr sz="1059" spc="-4" dirty="0">
                <a:latin typeface="Arial Unicode MS"/>
                <a:cs typeface="Arial Unicode MS"/>
              </a:rPr>
              <a:t>a</a:t>
            </a:r>
            <a:r>
              <a:rPr sz="1059" spc="13" dirty="0">
                <a:latin typeface="Arial Unicode MS"/>
                <a:cs typeface="Arial Unicode MS"/>
              </a:rPr>
              <a:t>i</a:t>
            </a:r>
            <a:r>
              <a:rPr sz="1059" spc="-35" dirty="0">
                <a:latin typeface="Arial Unicode MS"/>
                <a:cs typeface="Arial Unicode MS"/>
              </a:rPr>
              <a:t>n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9" dirty="0">
                <a:latin typeface="Arial Unicode MS"/>
                <a:cs typeface="Arial Unicode MS"/>
              </a:rPr>
              <a:t>t</a:t>
            </a:r>
            <a:r>
              <a:rPr sz="1059" spc="-44" dirty="0">
                <a:latin typeface="Arial Unicode MS"/>
                <a:cs typeface="Arial Unicode MS"/>
              </a:rPr>
              <a:t>h</a:t>
            </a:r>
            <a:r>
              <a:rPr sz="1059" spc="-53" dirty="0">
                <a:latin typeface="Arial Unicode MS"/>
                <a:cs typeface="Arial Unicode MS"/>
              </a:rPr>
              <a:t>e</a:t>
            </a:r>
            <a:r>
              <a:rPr sz="1059" spc="-71" dirty="0">
                <a:latin typeface="Arial Unicode MS"/>
                <a:cs typeface="Arial Unicode MS"/>
              </a:rPr>
              <a:t>m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22" dirty="0">
                <a:latin typeface="Arial Unicode MS"/>
                <a:cs typeface="Arial Unicode MS"/>
              </a:rPr>
              <a:t>w</a:t>
            </a:r>
            <a:r>
              <a:rPr sz="1059" spc="18" dirty="0">
                <a:latin typeface="Arial Unicode MS"/>
                <a:cs typeface="Arial Unicode MS"/>
              </a:rPr>
              <a:t>i</a:t>
            </a:r>
            <a:r>
              <a:rPr sz="1059" spc="-49" dirty="0">
                <a:latin typeface="Arial Unicode MS"/>
                <a:cs typeface="Arial Unicode MS"/>
              </a:rPr>
              <a:t>t</a:t>
            </a:r>
            <a:r>
              <a:rPr sz="1059" spc="-35" dirty="0">
                <a:latin typeface="Arial Unicode MS"/>
                <a:cs typeface="Arial Unicode MS"/>
              </a:rPr>
              <a:t>h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4" dirty="0">
                <a:latin typeface="Arial Unicode MS"/>
                <a:cs typeface="Arial Unicode MS"/>
              </a:rPr>
              <a:t>o</a:t>
            </a:r>
            <a:r>
              <a:rPr sz="1059" spc="-62" dirty="0">
                <a:latin typeface="Arial Unicode MS"/>
                <a:cs typeface="Arial Unicode MS"/>
              </a:rPr>
              <a:t>u</a:t>
            </a:r>
            <a:r>
              <a:rPr sz="1059" dirty="0">
                <a:latin typeface="Arial Unicode MS"/>
                <a:cs typeface="Arial Unicode MS"/>
              </a:rPr>
              <a:t>r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-22" dirty="0">
                <a:latin typeface="Arial Unicode MS"/>
                <a:cs typeface="Arial Unicode MS"/>
              </a:rPr>
              <a:t>o</a:t>
            </a:r>
            <a:r>
              <a:rPr sz="1059" spc="26" dirty="0">
                <a:latin typeface="Arial Unicode MS"/>
                <a:cs typeface="Arial Unicode MS"/>
              </a:rPr>
              <a:t>w</a:t>
            </a:r>
            <a:r>
              <a:rPr sz="1059" spc="-35" dirty="0">
                <a:latin typeface="Arial Unicode MS"/>
                <a:cs typeface="Arial Unicode MS"/>
              </a:rPr>
              <a:t>n</a:t>
            </a:r>
            <a:r>
              <a:rPr sz="1059" spc="31" dirty="0">
                <a:latin typeface="Arial Unicode MS"/>
                <a:cs typeface="Arial Unicode MS"/>
              </a:rPr>
              <a:t> </a:t>
            </a:r>
            <a:r>
              <a:rPr sz="1059" spc="13" dirty="0">
                <a:latin typeface="Arial Unicode MS"/>
                <a:cs typeface="Arial Unicode MS"/>
              </a:rPr>
              <a:t>i</a:t>
            </a:r>
            <a:r>
              <a:rPr sz="1059" spc="-79" dirty="0">
                <a:latin typeface="Arial Unicode MS"/>
                <a:cs typeface="Arial Unicode MS"/>
              </a:rPr>
              <a:t>m</a:t>
            </a:r>
            <a:r>
              <a:rPr sz="1059" spc="13" dirty="0">
                <a:latin typeface="Arial Unicode MS"/>
                <a:cs typeface="Arial Unicode MS"/>
              </a:rPr>
              <a:t>ag</a:t>
            </a:r>
            <a:r>
              <a:rPr sz="1059" spc="-49" dirty="0">
                <a:latin typeface="Arial Unicode MS"/>
                <a:cs typeface="Arial Unicode MS"/>
              </a:rPr>
              <a:t>e</a:t>
            </a:r>
            <a:r>
              <a:rPr sz="1059" spc="-141" dirty="0">
                <a:latin typeface="Arial Unicode MS"/>
                <a:cs typeface="Arial Unicode MS"/>
              </a:rPr>
              <a:t>s</a:t>
            </a:r>
            <a:r>
              <a:rPr sz="1059" spc="26" dirty="0">
                <a:latin typeface="Arial Unicode MS"/>
                <a:cs typeface="Arial Unicode MS"/>
              </a:rPr>
              <a:t>.</a:t>
            </a:r>
            <a:endParaRPr sz="1059" dirty="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/>
          <p:nvPr>
            <p:custDataLst>
              <p:tags r:id="rId3"/>
            </p:custDataLst>
          </p:nvPr>
        </p:nvSpPr>
        <p:spPr>
          <a:xfrm>
            <a:off x="1834181" y="3643842"/>
            <a:ext cx="3538257" cy="1158128"/>
          </a:xfrm>
          <a:custGeom>
            <a:avLst/>
            <a:gdLst/>
            <a:ahLst/>
            <a:cxnLst/>
            <a:rect l="l" t="t" r="r" b="b"/>
            <a:pathLst>
              <a:path w="4010025" h="1312545">
                <a:moveTo>
                  <a:pt x="228571" y="0"/>
                </a:moveTo>
                <a:lnTo>
                  <a:pt x="166620" y="228"/>
                </a:lnTo>
                <a:lnTo>
                  <a:pt x="117014" y="1828"/>
                </a:lnTo>
                <a:lnTo>
                  <a:pt x="78381" y="6172"/>
                </a:lnTo>
                <a:lnTo>
                  <a:pt x="38004" y="20831"/>
                </a:lnTo>
                <a:lnTo>
                  <a:pt x="9772" y="62779"/>
                </a:lnTo>
                <a:lnTo>
                  <a:pt x="1800" y="117043"/>
                </a:lnTo>
                <a:lnTo>
                  <a:pt x="200" y="166649"/>
                </a:lnTo>
                <a:lnTo>
                  <a:pt x="0" y="195995"/>
                </a:lnTo>
                <a:lnTo>
                  <a:pt x="0" y="1116168"/>
                </a:lnTo>
                <a:lnTo>
                  <a:pt x="742" y="1171775"/>
                </a:lnTo>
                <a:lnTo>
                  <a:pt x="3543" y="1215723"/>
                </a:lnTo>
                <a:lnTo>
                  <a:pt x="14601" y="1262786"/>
                </a:lnTo>
                <a:lnTo>
                  <a:pt x="49349" y="1297533"/>
                </a:lnTo>
                <a:lnTo>
                  <a:pt x="96412" y="1308592"/>
                </a:lnTo>
                <a:lnTo>
                  <a:pt x="140360" y="1311392"/>
                </a:lnTo>
                <a:lnTo>
                  <a:pt x="195967" y="1312135"/>
                </a:lnTo>
                <a:lnTo>
                  <a:pt x="3813619" y="1312135"/>
                </a:lnTo>
                <a:lnTo>
                  <a:pt x="3842966" y="1311935"/>
                </a:lnTo>
                <a:lnTo>
                  <a:pt x="3892572" y="1310335"/>
                </a:lnTo>
                <a:lnTo>
                  <a:pt x="3931205" y="1305991"/>
                </a:lnTo>
                <a:lnTo>
                  <a:pt x="3971582" y="1291332"/>
                </a:lnTo>
                <a:lnTo>
                  <a:pt x="3999814" y="1249384"/>
                </a:lnTo>
                <a:lnTo>
                  <a:pt x="4007786" y="1195120"/>
                </a:lnTo>
                <a:lnTo>
                  <a:pt x="4009386" y="1145514"/>
                </a:lnTo>
                <a:lnTo>
                  <a:pt x="4009586" y="1116168"/>
                </a:lnTo>
                <a:lnTo>
                  <a:pt x="4009586" y="195995"/>
                </a:lnTo>
                <a:lnTo>
                  <a:pt x="4008843" y="140388"/>
                </a:lnTo>
                <a:lnTo>
                  <a:pt x="4006043" y="96440"/>
                </a:lnTo>
                <a:lnTo>
                  <a:pt x="3994985" y="49377"/>
                </a:lnTo>
                <a:lnTo>
                  <a:pt x="3960237" y="14630"/>
                </a:lnTo>
                <a:lnTo>
                  <a:pt x="3913174" y="3571"/>
                </a:lnTo>
                <a:lnTo>
                  <a:pt x="3869226" y="771"/>
                </a:lnTo>
                <a:lnTo>
                  <a:pt x="228571" y="0"/>
                </a:lnTo>
                <a:close/>
              </a:path>
            </a:pathLst>
          </a:custGeom>
          <a:solidFill>
            <a:srgbClr val="E3E1DB"/>
          </a:solid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6" name="object 6"/>
          <p:cNvSpPr txBox="1"/>
          <p:nvPr>
            <p:custDataLst>
              <p:tags r:id="rId4"/>
            </p:custDataLst>
          </p:nvPr>
        </p:nvSpPr>
        <p:spPr>
          <a:xfrm>
            <a:off x="2014792" y="3838354"/>
            <a:ext cx="3166782" cy="7918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>
              <a:lnSpc>
                <a:spcPct val="106100"/>
              </a:lnSpc>
            </a:pPr>
            <a:r>
              <a:rPr sz="971" spc="-44" dirty="0">
                <a:latin typeface="Arial Unicode MS"/>
                <a:cs typeface="Arial Unicode MS"/>
              </a:rPr>
              <a:t>I</a:t>
            </a:r>
            <a:r>
              <a:rPr sz="971" spc="-9" dirty="0">
                <a:latin typeface="Arial Unicode MS"/>
                <a:cs typeface="Arial Unicode MS"/>
              </a:rPr>
              <a:t>f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spc="-35" dirty="0">
                <a:latin typeface="Arial Unicode MS"/>
                <a:cs typeface="Arial Unicode MS"/>
              </a:rPr>
              <a:t>t</a:t>
            </a:r>
            <a:r>
              <a:rPr sz="971" spc="-22" dirty="0">
                <a:latin typeface="Arial Unicode MS"/>
                <a:cs typeface="Arial Unicode MS"/>
              </a:rPr>
              <a:t>r</a:t>
            </a:r>
            <a:r>
              <a:rPr sz="971" spc="4" dirty="0">
                <a:latin typeface="Arial Unicode MS"/>
                <a:cs typeface="Arial Unicode MS"/>
              </a:rPr>
              <a:t>a</a:t>
            </a:r>
            <a:r>
              <a:rPr sz="971" spc="-53" dirty="0">
                <a:latin typeface="Arial Unicode MS"/>
                <a:cs typeface="Arial Unicode MS"/>
              </a:rPr>
              <a:t>n</a:t>
            </a:r>
            <a:r>
              <a:rPr sz="971" spc="-115" dirty="0">
                <a:latin typeface="Arial Unicode MS"/>
                <a:cs typeface="Arial Unicode MS"/>
              </a:rPr>
              <a:t>s</a:t>
            </a:r>
            <a:r>
              <a:rPr sz="971" spc="-4" dirty="0">
                <a:latin typeface="Arial Unicode MS"/>
                <a:cs typeface="Arial Unicode MS"/>
              </a:rPr>
              <a:t>f</a:t>
            </a:r>
            <a:r>
              <a:rPr sz="971" spc="-18" dirty="0">
                <a:latin typeface="Arial Unicode MS"/>
                <a:cs typeface="Arial Unicode MS"/>
              </a:rPr>
              <a:t>er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dirty="0">
                <a:latin typeface="Arial Unicode MS"/>
                <a:cs typeface="Arial Unicode MS"/>
              </a:rPr>
              <a:t>l</a:t>
            </a:r>
            <a:r>
              <a:rPr sz="971" spc="-40" dirty="0">
                <a:latin typeface="Arial Unicode MS"/>
                <a:cs typeface="Arial Unicode MS"/>
              </a:rPr>
              <a:t>e</a:t>
            </a:r>
            <a:r>
              <a:rPr sz="971" spc="4" dirty="0">
                <a:latin typeface="Arial Unicode MS"/>
                <a:cs typeface="Arial Unicode MS"/>
              </a:rPr>
              <a:t>a</a:t>
            </a:r>
            <a:r>
              <a:rPr sz="971" spc="-4" dirty="0">
                <a:latin typeface="Arial Unicode MS"/>
                <a:cs typeface="Arial Unicode MS"/>
              </a:rPr>
              <a:t>r</a:t>
            </a:r>
            <a:r>
              <a:rPr sz="971" spc="-57" dirty="0">
                <a:latin typeface="Arial Unicode MS"/>
                <a:cs typeface="Arial Unicode MS"/>
              </a:rPr>
              <a:t>n</a:t>
            </a:r>
            <a:r>
              <a:rPr sz="971" spc="18" dirty="0">
                <a:latin typeface="Arial Unicode MS"/>
                <a:cs typeface="Arial Unicode MS"/>
              </a:rPr>
              <a:t>i</a:t>
            </a:r>
            <a:r>
              <a:rPr sz="971" spc="-40" dirty="0">
                <a:latin typeface="Arial Unicode MS"/>
                <a:cs typeface="Arial Unicode MS"/>
              </a:rPr>
              <a:t>n</a:t>
            </a:r>
            <a:r>
              <a:rPr sz="971" spc="18" dirty="0">
                <a:latin typeface="Arial Unicode MS"/>
                <a:cs typeface="Arial Unicode MS"/>
              </a:rPr>
              <a:t>g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spc="9" dirty="0">
                <a:latin typeface="Arial Unicode MS"/>
                <a:cs typeface="Arial Unicode MS"/>
              </a:rPr>
              <a:t>do</a:t>
            </a:r>
            <a:r>
              <a:rPr sz="971" spc="-79" dirty="0">
                <a:latin typeface="Arial Unicode MS"/>
                <a:cs typeface="Arial Unicode MS"/>
              </a:rPr>
              <a:t>es</a:t>
            </a:r>
            <a:r>
              <a:rPr sz="971" spc="-88" dirty="0">
                <a:latin typeface="Arial Unicode MS"/>
                <a:cs typeface="Arial Unicode MS"/>
              </a:rPr>
              <a:t>n</a:t>
            </a:r>
            <a:r>
              <a:rPr sz="971" spc="13" dirty="0">
                <a:latin typeface="Arial Unicode MS"/>
                <a:cs typeface="Arial Unicode MS"/>
              </a:rPr>
              <a:t>’</a:t>
            </a:r>
            <a:r>
              <a:rPr sz="971" spc="-40" dirty="0">
                <a:latin typeface="Arial Unicode MS"/>
                <a:cs typeface="Arial Unicode MS"/>
              </a:rPr>
              <a:t>t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spc="-119" dirty="0">
                <a:latin typeface="Arial Unicode MS"/>
                <a:cs typeface="Arial Unicode MS"/>
              </a:rPr>
              <a:t>s</a:t>
            </a:r>
            <a:r>
              <a:rPr sz="971" spc="-62" dirty="0">
                <a:latin typeface="Arial Unicode MS"/>
                <a:cs typeface="Arial Unicode MS"/>
              </a:rPr>
              <a:t>u</a:t>
            </a:r>
            <a:r>
              <a:rPr sz="971" spc="22" dirty="0">
                <a:latin typeface="Arial Unicode MS"/>
                <a:cs typeface="Arial Unicode MS"/>
              </a:rPr>
              <a:t>i</a:t>
            </a:r>
            <a:r>
              <a:rPr sz="971" spc="-40" dirty="0">
                <a:latin typeface="Arial Unicode MS"/>
                <a:cs typeface="Arial Unicode MS"/>
              </a:rPr>
              <a:t>t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spc="-26" dirty="0">
                <a:latin typeface="Arial Unicode MS"/>
                <a:cs typeface="Arial Unicode MS"/>
              </a:rPr>
              <a:t>y</a:t>
            </a:r>
            <a:r>
              <a:rPr sz="971" dirty="0">
                <a:latin typeface="Arial Unicode MS"/>
                <a:cs typeface="Arial Unicode MS"/>
              </a:rPr>
              <a:t>o</a:t>
            </a:r>
            <a:r>
              <a:rPr sz="971" spc="-53" dirty="0">
                <a:latin typeface="Arial Unicode MS"/>
                <a:cs typeface="Arial Unicode MS"/>
              </a:rPr>
              <a:t>u</a:t>
            </a:r>
            <a:r>
              <a:rPr sz="971" dirty="0">
                <a:latin typeface="Arial Unicode MS"/>
                <a:cs typeface="Arial Unicode MS"/>
              </a:rPr>
              <a:t>r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spc="4" dirty="0">
                <a:latin typeface="Arial Unicode MS"/>
                <a:cs typeface="Arial Unicode MS"/>
              </a:rPr>
              <a:t>a</a:t>
            </a:r>
            <a:r>
              <a:rPr sz="971" spc="13" dirty="0">
                <a:latin typeface="Arial Unicode MS"/>
                <a:cs typeface="Arial Unicode MS"/>
              </a:rPr>
              <a:t>pp</a:t>
            </a:r>
            <a:r>
              <a:rPr sz="971" spc="-13" dirty="0">
                <a:latin typeface="Arial Unicode MS"/>
                <a:cs typeface="Arial Unicode MS"/>
              </a:rPr>
              <a:t>l</a:t>
            </a:r>
            <a:r>
              <a:rPr sz="971" spc="22" dirty="0">
                <a:latin typeface="Arial Unicode MS"/>
                <a:cs typeface="Arial Unicode MS"/>
              </a:rPr>
              <a:t>i</a:t>
            </a:r>
            <a:r>
              <a:rPr sz="971" spc="-31" dirty="0">
                <a:latin typeface="Arial Unicode MS"/>
                <a:cs typeface="Arial Unicode MS"/>
              </a:rPr>
              <a:t>c</a:t>
            </a:r>
            <a:r>
              <a:rPr sz="971" spc="9" dirty="0">
                <a:latin typeface="Arial Unicode MS"/>
                <a:cs typeface="Arial Unicode MS"/>
              </a:rPr>
              <a:t>a</a:t>
            </a:r>
            <a:r>
              <a:rPr sz="971" spc="-49" dirty="0">
                <a:latin typeface="Arial Unicode MS"/>
                <a:cs typeface="Arial Unicode MS"/>
              </a:rPr>
              <a:t>t</a:t>
            </a:r>
            <a:r>
              <a:rPr sz="971" spc="22" dirty="0">
                <a:latin typeface="Arial Unicode MS"/>
                <a:cs typeface="Arial Unicode MS"/>
              </a:rPr>
              <a:t>i</a:t>
            </a:r>
            <a:r>
              <a:rPr sz="971" dirty="0">
                <a:latin typeface="Arial Unicode MS"/>
                <a:cs typeface="Arial Unicode MS"/>
              </a:rPr>
              <a:t>o</a:t>
            </a:r>
            <a:r>
              <a:rPr sz="971" spc="-75" dirty="0">
                <a:latin typeface="Arial Unicode MS"/>
                <a:cs typeface="Arial Unicode MS"/>
              </a:rPr>
              <a:t>n</a:t>
            </a:r>
            <a:r>
              <a:rPr sz="971" spc="26" dirty="0">
                <a:latin typeface="Arial Unicode MS"/>
                <a:cs typeface="Arial Unicode MS"/>
              </a:rPr>
              <a:t>, </a:t>
            </a:r>
            <a:r>
              <a:rPr sz="971" spc="-26" dirty="0">
                <a:latin typeface="Arial Unicode MS"/>
                <a:cs typeface="Arial Unicode MS"/>
              </a:rPr>
              <a:t>y</a:t>
            </a:r>
            <a:r>
              <a:rPr sz="971" dirty="0">
                <a:latin typeface="Arial Unicode MS"/>
                <a:cs typeface="Arial Unicode MS"/>
              </a:rPr>
              <a:t>o</a:t>
            </a:r>
            <a:r>
              <a:rPr sz="971" spc="-44" dirty="0">
                <a:latin typeface="Arial Unicode MS"/>
                <a:cs typeface="Arial Unicode MS"/>
              </a:rPr>
              <a:t>u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spc="-71" dirty="0">
                <a:latin typeface="Arial Unicode MS"/>
                <a:cs typeface="Arial Unicode MS"/>
              </a:rPr>
              <a:t>m</a:t>
            </a:r>
            <a:r>
              <a:rPr sz="971" spc="13" dirty="0">
                <a:latin typeface="Arial Unicode MS"/>
                <a:cs typeface="Arial Unicode MS"/>
              </a:rPr>
              <a:t>a</a:t>
            </a:r>
            <a:r>
              <a:rPr sz="971" spc="-9" dirty="0">
                <a:latin typeface="Arial Unicode MS"/>
                <a:cs typeface="Arial Unicode MS"/>
              </a:rPr>
              <a:t>y</a:t>
            </a:r>
            <a:r>
              <a:rPr sz="971" spc="-4" dirty="0">
                <a:latin typeface="Arial Unicode MS"/>
                <a:cs typeface="Arial Unicode MS"/>
              </a:rPr>
              <a:t> </a:t>
            </a:r>
            <a:r>
              <a:rPr sz="971" spc="-40" dirty="0">
                <a:latin typeface="Arial Unicode MS"/>
                <a:cs typeface="Arial Unicode MS"/>
              </a:rPr>
              <a:t>n</a:t>
            </a:r>
            <a:r>
              <a:rPr sz="971" spc="-35" dirty="0">
                <a:latin typeface="Arial Unicode MS"/>
                <a:cs typeface="Arial Unicode MS"/>
              </a:rPr>
              <a:t>e</a:t>
            </a:r>
            <a:r>
              <a:rPr sz="971" spc="-40" dirty="0">
                <a:latin typeface="Arial Unicode MS"/>
                <a:cs typeface="Arial Unicode MS"/>
              </a:rPr>
              <a:t>e</a:t>
            </a:r>
            <a:r>
              <a:rPr sz="971" spc="13" dirty="0">
                <a:latin typeface="Arial Unicode MS"/>
                <a:cs typeface="Arial Unicode MS"/>
              </a:rPr>
              <a:t>d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spc="-18" dirty="0">
                <a:latin typeface="Arial Unicode MS"/>
                <a:cs typeface="Arial Unicode MS"/>
              </a:rPr>
              <a:t>to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spc="-35" dirty="0">
                <a:latin typeface="Arial Unicode MS"/>
                <a:cs typeface="Arial Unicode MS"/>
              </a:rPr>
              <a:t>t</a:t>
            </a:r>
            <a:r>
              <a:rPr sz="971" spc="-22" dirty="0">
                <a:latin typeface="Arial Unicode MS"/>
                <a:cs typeface="Arial Unicode MS"/>
              </a:rPr>
              <a:t>r</a:t>
            </a:r>
            <a:r>
              <a:rPr sz="971" spc="-4" dirty="0">
                <a:latin typeface="Arial Unicode MS"/>
                <a:cs typeface="Arial Unicode MS"/>
              </a:rPr>
              <a:t>a</a:t>
            </a:r>
            <a:r>
              <a:rPr sz="971" spc="18" dirty="0">
                <a:latin typeface="Arial Unicode MS"/>
                <a:cs typeface="Arial Unicode MS"/>
              </a:rPr>
              <a:t>i</a:t>
            </a:r>
            <a:r>
              <a:rPr sz="971" spc="-35" dirty="0">
                <a:latin typeface="Arial Unicode MS"/>
                <a:cs typeface="Arial Unicode MS"/>
              </a:rPr>
              <a:t>n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spc="-26" dirty="0">
                <a:latin typeface="Arial Unicode MS"/>
                <a:cs typeface="Arial Unicode MS"/>
              </a:rPr>
              <a:t>y</a:t>
            </a:r>
            <a:r>
              <a:rPr sz="971" dirty="0">
                <a:latin typeface="Arial Unicode MS"/>
                <a:cs typeface="Arial Unicode MS"/>
              </a:rPr>
              <a:t>o</a:t>
            </a:r>
            <a:r>
              <a:rPr sz="971" spc="-53" dirty="0">
                <a:latin typeface="Arial Unicode MS"/>
                <a:cs typeface="Arial Unicode MS"/>
              </a:rPr>
              <a:t>u</a:t>
            </a:r>
            <a:r>
              <a:rPr sz="971" dirty="0">
                <a:latin typeface="Arial Unicode MS"/>
                <a:cs typeface="Arial Unicode MS"/>
              </a:rPr>
              <a:t>r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spc="-13" dirty="0">
                <a:latin typeface="Arial Unicode MS"/>
                <a:cs typeface="Arial Unicode MS"/>
              </a:rPr>
              <a:t>o</a:t>
            </a:r>
            <a:r>
              <a:rPr sz="971" spc="26" dirty="0">
                <a:latin typeface="Arial Unicode MS"/>
                <a:cs typeface="Arial Unicode MS"/>
              </a:rPr>
              <a:t>w</a:t>
            </a:r>
            <a:r>
              <a:rPr sz="971" spc="-35" dirty="0">
                <a:latin typeface="Arial Unicode MS"/>
                <a:cs typeface="Arial Unicode MS"/>
              </a:rPr>
              <a:t>n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spc="-40" dirty="0">
                <a:latin typeface="Arial Unicode MS"/>
                <a:cs typeface="Arial Unicode MS"/>
              </a:rPr>
              <a:t>n</a:t>
            </a:r>
            <a:r>
              <a:rPr sz="971" spc="-44" dirty="0">
                <a:latin typeface="Arial Unicode MS"/>
                <a:cs typeface="Arial Unicode MS"/>
              </a:rPr>
              <a:t>e</a:t>
            </a:r>
            <a:r>
              <a:rPr sz="971" spc="-4" dirty="0">
                <a:latin typeface="Arial Unicode MS"/>
                <a:cs typeface="Arial Unicode MS"/>
              </a:rPr>
              <a:t>t</a:t>
            </a:r>
            <a:r>
              <a:rPr sz="971" spc="13" dirty="0">
                <a:latin typeface="Arial Unicode MS"/>
                <a:cs typeface="Arial Unicode MS"/>
              </a:rPr>
              <a:t>w</a:t>
            </a:r>
            <a:r>
              <a:rPr sz="971" dirty="0">
                <a:latin typeface="Arial Unicode MS"/>
                <a:cs typeface="Arial Unicode MS"/>
              </a:rPr>
              <a:t>o</a:t>
            </a:r>
            <a:r>
              <a:rPr sz="971" spc="-4" dirty="0">
                <a:latin typeface="Arial Unicode MS"/>
                <a:cs typeface="Arial Unicode MS"/>
              </a:rPr>
              <a:t>r</a:t>
            </a:r>
            <a:r>
              <a:rPr sz="971" spc="-31" dirty="0">
                <a:latin typeface="Arial Unicode MS"/>
                <a:cs typeface="Arial Unicode MS"/>
              </a:rPr>
              <a:t>k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spc="-4" dirty="0">
                <a:latin typeface="Arial Unicode MS"/>
                <a:cs typeface="Arial Unicode MS"/>
              </a:rPr>
              <a:t>f</a:t>
            </a:r>
            <a:r>
              <a:rPr sz="971" spc="-22" dirty="0">
                <a:latin typeface="Arial Unicode MS"/>
                <a:cs typeface="Arial Unicode MS"/>
              </a:rPr>
              <a:t>r</a:t>
            </a:r>
            <a:r>
              <a:rPr sz="971" dirty="0">
                <a:latin typeface="Arial Unicode MS"/>
                <a:cs typeface="Arial Unicode MS"/>
              </a:rPr>
              <a:t>o</a:t>
            </a:r>
            <a:r>
              <a:rPr sz="971" spc="-66" dirty="0">
                <a:latin typeface="Arial Unicode MS"/>
                <a:cs typeface="Arial Unicode MS"/>
              </a:rPr>
              <a:t>m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spc="-106" dirty="0">
                <a:latin typeface="Arial Unicode MS"/>
                <a:cs typeface="Arial Unicode MS"/>
              </a:rPr>
              <a:t>s</a:t>
            </a:r>
            <a:r>
              <a:rPr sz="971" spc="-26" dirty="0">
                <a:latin typeface="Arial Unicode MS"/>
                <a:cs typeface="Arial Unicode MS"/>
              </a:rPr>
              <a:t>c</a:t>
            </a:r>
            <a:r>
              <a:rPr sz="971" spc="-22" dirty="0">
                <a:latin typeface="Arial Unicode MS"/>
                <a:cs typeface="Arial Unicode MS"/>
              </a:rPr>
              <a:t>r</a:t>
            </a:r>
            <a:r>
              <a:rPr sz="971" spc="9" dirty="0">
                <a:latin typeface="Arial Unicode MS"/>
                <a:cs typeface="Arial Unicode MS"/>
              </a:rPr>
              <a:t>a</a:t>
            </a:r>
            <a:r>
              <a:rPr sz="971" spc="-40" dirty="0">
                <a:latin typeface="Arial Unicode MS"/>
                <a:cs typeface="Arial Unicode MS"/>
              </a:rPr>
              <a:t>t</a:t>
            </a:r>
            <a:r>
              <a:rPr sz="971" spc="-31" dirty="0">
                <a:latin typeface="Arial Unicode MS"/>
                <a:cs typeface="Arial Unicode MS"/>
              </a:rPr>
              <a:t>c</a:t>
            </a:r>
            <a:r>
              <a:rPr sz="971" spc="-62" dirty="0">
                <a:latin typeface="Arial Unicode MS"/>
                <a:cs typeface="Arial Unicode MS"/>
              </a:rPr>
              <a:t>h</a:t>
            </a:r>
            <a:r>
              <a:rPr sz="971" spc="26" dirty="0">
                <a:latin typeface="Arial Unicode MS"/>
                <a:cs typeface="Arial Unicode MS"/>
              </a:rPr>
              <a:t>. </a:t>
            </a:r>
            <a:r>
              <a:rPr sz="971" spc="-150" dirty="0">
                <a:latin typeface="Arial Unicode MS"/>
                <a:cs typeface="Arial Unicode MS"/>
              </a:rPr>
              <a:t>T</a:t>
            </a:r>
            <a:r>
              <a:rPr sz="971" spc="-57" dirty="0">
                <a:latin typeface="Arial Unicode MS"/>
                <a:cs typeface="Arial Unicode MS"/>
              </a:rPr>
              <a:t>h</a:t>
            </a:r>
            <a:r>
              <a:rPr sz="971" spc="13" dirty="0">
                <a:latin typeface="Arial Unicode MS"/>
                <a:cs typeface="Arial Unicode MS"/>
              </a:rPr>
              <a:t>i</a:t>
            </a:r>
            <a:r>
              <a:rPr sz="971" spc="-106" dirty="0">
                <a:latin typeface="Arial Unicode MS"/>
                <a:cs typeface="Arial Unicode MS"/>
              </a:rPr>
              <a:t>s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spc="-71" dirty="0">
                <a:latin typeface="Arial Unicode MS"/>
                <a:cs typeface="Arial Unicode MS"/>
              </a:rPr>
              <a:t>m</a:t>
            </a:r>
            <a:r>
              <a:rPr sz="971" spc="-44" dirty="0">
                <a:latin typeface="Arial Unicode MS"/>
                <a:cs typeface="Arial Unicode MS"/>
              </a:rPr>
              <a:t>e</a:t>
            </a:r>
            <a:r>
              <a:rPr sz="971" spc="-40" dirty="0">
                <a:latin typeface="Arial Unicode MS"/>
                <a:cs typeface="Arial Unicode MS"/>
              </a:rPr>
              <a:t>th</a:t>
            </a:r>
            <a:r>
              <a:rPr sz="971" spc="9" dirty="0">
                <a:latin typeface="Arial Unicode MS"/>
                <a:cs typeface="Arial Unicode MS"/>
              </a:rPr>
              <a:t>o</a:t>
            </a:r>
            <a:r>
              <a:rPr sz="971" spc="13" dirty="0">
                <a:latin typeface="Arial Unicode MS"/>
                <a:cs typeface="Arial Unicode MS"/>
              </a:rPr>
              <a:t>d</a:t>
            </a:r>
            <a:r>
              <a:rPr sz="971" spc="4" dirty="0">
                <a:latin typeface="Arial Unicode MS"/>
                <a:cs typeface="Arial Unicode MS"/>
              </a:rPr>
              <a:t> </a:t>
            </a:r>
            <a:r>
              <a:rPr sz="971" spc="9" dirty="0">
                <a:latin typeface="Arial Unicode MS"/>
                <a:cs typeface="Arial Unicode MS"/>
              </a:rPr>
              <a:t>p</a:t>
            </a:r>
            <a:r>
              <a:rPr sz="971" spc="-18" dirty="0">
                <a:latin typeface="Arial Unicode MS"/>
                <a:cs typeface="Arial Unicode MS"/>
              </a:rPr>
              <a:t>r</a:t>
            </a:r>
            <a:r>
              <a:rPr sz="971" spc="9" dirty="0">
                <a:latin typeface="Arial Unicode MS"/>
                <a:cs typeface="Arial Unicode MS"/>
              </a:rPr>
              <a:t>o</a:t>
            </a:r>
            <a:r>
              <a:rPr sz="971" spc="4" dirty="0">
                <a:latin typeface="Arial Unicode MS"/>
                <a:cs typeface="Arial Unicode MS"/>
              </a:rPr>
              <a:t>d</a:t>
            </a:r>
            <a:r>
              <a:rPr sz="971" spc="-44" dirty="0">
                <a:latin typeface="Arial Unicode MS"/>
                <a:cs typeface="Arial Unicode MS"/>
              </a:rPr>
              <a:t>u</a:t>
            </a:r>
            <a:r>
              <a:rPr sz="971" spc="-26" dirty="0">
                <a:latin typeface="Arial Unicode MS"/>
                <a:cs typeface="Arial Unicode MS"/>
              </a:rPr>
              <a:t>c</a:t>
            </a:r>
            <a:r>
              <a:rPr sz="971" spc="-75" dirty="0">
                <a:latin typeface="Arial Unicode MS"/>
                <a:cs typeface="Arial Unicode MS"/>
              </a:rPr>
              <a:t>es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spc="-40" dirty="0">
                <a:latin typeface="Arial Unicode MS"/>
                <a:cs typeface="Arial Unicode MS"/>
              </a:rPr>
              <a:t>the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spc="-71" dirty="0">
                <a:latin typeface="Arial Unicode MS"/>
                <a:cs typeface="Arial Unicode MS"/>
              </a:rPr>
              <a:t>m</a:t>
            </a:r>
            <a:r>
              <a:rPr sz="971" spc="-4" dirty="0">
                <a:latin typeface="Arial Unicode MS"/>
                <a:cs typeface="Arial Unicode MS"/>
              </a:rPr>
              <a:t>o</a:t>
            </a:r>
            <a:r>
              <a:rPr sz="971" spc="-115" dirty="0">
                <a:latin typeface="Arial Unicode MS"/>
                <a:cs typeface="Arial Unicode MS"/>
              </a:rPr>
              <a:t>s</a:t>
            </a:r>
            <a:r>
              <a:rPr sz="971" spc="-40" dirty="0">
                <a:latin typeface="Arial Unicode MS"/>
                <a:cs typeface="Arial Unicode MS"/>
              </a:rPr>
              <a:t>t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spc="13" dirty="0">
                <a:latin typeface="Arial Unicode MS"/>
                <a:cs typeface="Arial Unicode MS"/>
              </a:rPr>
              <a:t>a</a:t>
            </a:r>
            <a:r>
              <a:rPr sz="971" spc="-26" dirty="0">
                <a:latin typeface="Arial Unicode MS"/>
                <a:cs typeface="Arial Unicode MS"/>
              </a:rPr>
              <a:t>c</a:t>
            </a:r>
            <a:r>
              <a:rPr sz="971" spc="-31" dirty="0">
                <a:latin typeface="Arial Unicode MS"/>
                <a:cs typeface="Arial Unicode MS"/>
              </a:rPr>
              <a:t>c</a:t>
            </a:r>
            <a:r>
              <a:rPr sz="971" spc="-53" dirty="0">
                <a:latin typeface="Arial Unicode MS"/>
                <a:cs typeface="Arial Unicode MS"/>
              </a:rPr>
              <a:t>u</a:t>
            </a:r>
            <a:r>
              <a:rPr sz="971" spc="-22" dirty="0">
                <a:latin typeface="Arial Unicode MS"/>
                <a:cs typeface="Arial Unicode MS"/>
              </a:rPr>
              <a:t>r</a:t>
            </a:r>
            <a:r>
              <a:rPr sz="971" spc="9" dirty="0">
                <a:latin typeface="Arial Unicode MS"/>
                <a:cs typeface="Arial Unicode MS"/>
              </a:rPr>
              <a:t>a</a:t>
            </a:r>
            <a:r>
              <a:rPr sz="971" spc="-40" dirty="0">
                <a:latin typeface="Arial Unicode MS"/>
                <a:cs typeface="Arial Unicode MS"/>
              </a:rPr>
              <a:t>te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spc="-18" dirty="0">
                <a:latin typeface="Arial Unicode MS"/>
                <a:cs typeface="Arial Unicode MS"/>
              </a:rPr>
              <a:t>r</a:t>
            </a:r>
            <a:r>
              <a:rPr sz="971" spc="-79" dirty="0">
                <a:latin typeface="Arial Unicode MS"/>
                <a:cs typeface="Arial Unicode MS"/>
              </a:rPr>
              <a:t>e</a:t>
            </a:r>
            <a:r>
              <a:rPr sz="971" spc="-84" dirty="0">
                <a:latin typeface="Arial Unicode MS"/>
                <a:cs typeface="Arial Unicode MS"/>
              </a:rPr>
              <a:t>s</a:t>
            </a:r>
            <a:r>
              <a:rPr sz="971" spc="-53" dirty="0">
                <a:latin typeface="Arial Unicode MS"/>
                <a:cs typeface="Arial Unicode MS"/>
              </a:rPr>
              <a:t>u</a:t>
            </a:r>
            <a:r>
              <a:rPr sz="971" spc="-4" dirty="0">
                <a:latin typeface="Arial Unicode MS"/>
                <a:cs typeface="Arial Unicode MS"/>
              </a:rPr>
              <a:t>l</a:t>
            </a:r>
            <a:r>
              <a:rPr sz="971" spc="-40" dirty="0">
                <a:latin typeface="Arial Unicode MS"/>
                <a:cs typeface="Arial Unicode MS"/>
              </a:rPr>
              <a:t>t</a:t>
            </a:r>
            <a:r>
              <a:rPr sz="971" spc="-137" dirty="0">
                <a:latin typeface="Arial Unicode MS"/>
                <a:cs typeface="Arial Unicode MS"/>
              </a:rPr>
              <a:t>s</a:t>
            </a:r>
            <a:r>
              <a:rPr sz="971" spc="26" dirty="0">
                <a:latin typeface="Arial Unicode MS"/>
                <a:cs typeface="Arial Unicode MS"/>
              </a:rPr>
              <a:t>, </a:t>
            </a:r>
            <a:r>
              <a:rPr sz="971" spc="9" dirty="0">
                <a:latin typeface="Arial Unicode MS"/>
                <a:cs typeface="Arial Unicode MS"/>
              </a:rPr>
              <a:t>b</a:t>
            </a:r>
            <a:r>
              <a:rPr sz="971" spc="-49" dirty="0">
                <a:latin typeface="Arial Unicode MS"/>
                <a:cs typeface="Arial Unicode MS"/>
              </a:rPr>
              <a:t>u</a:t>
            </a:r>
            <a:r>
              <a:rPr sz="971" spc="-40" dirty="0">
                <a:latin typeface="Arial Unicode MS"/>
                <a:cs typeface="Arial Unicode MS"/>
              </a:rPr>
              <a:t>t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spc="22" dirty="0">
                <a:latin typeface="Arial Unicode MS"/>
                <a:cs typeface="Arial Unicode MS"/>
              </a:rPr>
              <a:t>i</a:t>
            </a:r>
            <a:r>
              <a:rPr sz="971" spc="-40" dirty="0">
                <a:latin typeface="Arial Unicode MS"/>
                <a:cs typeface="Arial Unicode MS"/>
              </a:rPr>
              <a:t>t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spc="13" dirty="0">
                <a:latin typeface="Arial Unicode MS"/>
                <a:cs typeface="Arial Unicode MS"/>
              </a:rPr>
              <a:t>g</a:t>
            </a:r>
            <a:r>
              <a:rPr sz="971" spc="-44" dirty="0">
                <a:latin typeface="Arial Unicode MS"/>
                <a:cs typeface="Arial Unicode MS"/>
              </a:rPr>
              <a:t>e</a:t>
            </a:r>
            <a:r>
              <a:rPr sz="971" spc="-40" dirty="0">
                <a:latin typeface="Arial Unicode MS"/>
                <a:cs typeface="Arial Unicode MS"/>
              </a:rPr>
              <a:t>n</a:t>
            </a:r>
            <a:r>
              <a:rPr sz="971" spc="-22" dirty="0">
                <a:latin typeface="Arial Unicode MS"/>
                <a:cs typeface="Arial Unicode MS"/>
              </a:rPr>
              <a:t>e</a:t>
            </a:r>
            <a:r>
              <a:rPr sz="971" spc="-35" dirty="0">
                <a:latin typeface="Arial Unicode MS"/>
                <a:cs typeface="Arial Unicode MS"/>
              </a:rPr>
              <a:t>r</a:t>
            </a:r>
            <a:r>
              <a:rPr sz="971" spc="4" dirty="0">
                <a:latin typeface="Arial Unicode MS"/>
                <a:cs typeface="Arial Unicode MS"/>
              </a:rPr>
              <a:t>a</a:t>
            </a:r>
            <a:r>
              <a:rPr sz="971" spc="-9" dirty="0">
                <a:latin typeface="Arial Unicode MS"/>
                <a:cs typeface="Arial Unicode MS"/>
              </a:rPr>
              <a:t>l</a:t>
            </a:r>
            <a:r>
              <a:rPr sz="971" dirty="0">
                <a:latin typeface="Arial Unicode MS"/>
                <a:cs typeface="Arial Unicode MS"/>
              </a:rPr>
              <a:t>l</a:t>
            </a:r>
            <a:r>
              <a:rPr sz="971" spc="-9" dirty="0">
                <a:latin typeface="Arial Unicode MS"/>
                <a:cs typeface="Arial Unicode MS"/>
              </a:rPr>
              <a:t>y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spc="-18" dirty="0">
                <a:latin typeface="Arial Unicode MS"/>
                <a:cs typeface="Arial Unicode MS"/>
              </a:rPr>
              <a:t>r</a:t>
            </a:r>
            <a:r>
              <a:rPr sz="971" spc="-40" dirty="0">
                <a:latin typeface="Arial Unicode MS"/>
                <a:cs typeface="Arial Unicode MS"/>
              </a:rPr>
              <a:t>e</a:t>
            </a:r>
            <a:r>
              <a:rPr sz="971" spc="4" dirty="0">
                <a:latin typeface="Arial Unicode MS"/>
                <a:cs typeface="Arial Unicode MS"/>
              </a:rPr>
              <a:t>q</a:t>
            </a:r>
            <a:r>
              <a:rPr sz="971" spc="-62" dirty="0">
                <a:latin typeface="Arial Unicode MS"/>
                <a:cs typeface="Arial Unicode MS"/>
              </a:rPr>
              <a:t>u</a:t>
            </a:r>
            <a:r>
              <a:rPr sz="971" spc="18" dirty="0">
                <a:latin typeface="Arial Unicode MS"/>
                <a:cs typeface="Arial Unicode MS"/>
              </a:rPr>
              <a:t>i</a:t>
            </a:r>
            <a:r>
              <a:rPr sz="971" spc="-18" dirty="0">
                <a:latin typeface="Arial Unicode MS"/>
                <a:cs typeface="Arial Unicode MS"/>
              </a:rPr>
              <a:t>r</a:t>
            </a:r>
            <a:r>
              <a:rPr sz="971" spc="-75" dirty="0">
                <a:latin typeface="Arial Unicode MS"/>
                <a:cs typeface="Arial Unicode MS"/>
              </a:rPr>
              <a:t>es</a:t>
            </a:r>
            <a:r>
              <a:rPr sz="971" spc="-40" dirty="0">
                <a:latin typeface="Arial Unicode MS"/>
                <a:cs typeface="Arial Unicode MS"/>
              </a:rPr>
              <a:t> </a:t>
            </a:r>
            <a:r>
              <a:rPr sz="971" spc="-49" dirty="0">
                <a:latin typeface="Arial Unicode MS"/>
                <a:cs typeface="Arial Unicode MS"/>
              </a:rPr>
              <a:t>h</a:t>
            </a:r>
            <a:r>
              <a:rPr sz="971" spc="-53" dirty="0">
                <a:latin typeface="Arial Unicode MS"/>
                <a:cs typeface="Arial Unicode MS"/>
              </a:rPr>
              <a:t>u</a:t>
            </a:r>
            <a:r>
              <a:rPr sz="971" spc="-40" dirty="0">
                <a:latin typeface="Arial Unicode MS"/>
                <a:cs typeface="Arial Unicode MS"/>
              </a:rPr>
              <a:t>n</a:t>
            </a:r>
            <a:r>
              <a:rPr sz="971" spc="4" dirty="0">
                <a:latin typeface="Arial Unicode MS"/>
                <a:cs typeface="Arial Unicode MS"/>
              </a:rPr>
              <a:t>d</a:t>
            </a:r>
            <a:r>
              <a:rPr sz="971" spc="-18" dirty="0">
                <a:latin typeface="Arial Unicode MS"/>
                <a:cs typeface="Arial Unicode MS"/>
              </a:rPr>
              <a:t>r</a:t>
            </a:r>
            <a:r>
              <a:rPr sz="971" spc="-40" dirty="0">
                <a:latin typeface="Arial Unicode MS"/>
                <a:cs typeface="Arial Unicode MS"/>
              </a:rPr>
              <a:t>e</a:t>
            </a:r>
            <a:r>
              <a:rPr sz="971" spc="4" dirty="0">
                <a:latin typeface="Arial Unicode MS"/>
                <a:cs typeface="Arial Unicode MS"/>
              </a:rPr>
              <a:t>d</a:t>
            </a:r>
            <a:r>
              <a:rPr sz="971" spc="-106" dirty="0">
                <a:latin typeface="Arial Unicode MS"/>
                <a:cs typeface="Arial Unicode MS"/>
              </a:rPr>
              <a:t>s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spc="-4" dirty="0">
                <a:latin typeface="Arial Unicode MS"/>
                <a:cs typeface="Arial Unicode MS"/>
              </a:rPr>
              <a:t>o</a:t>
            </a:r>
            <a:r>
              <a:rPr sz="971" spc="-9" dirty="0">
                <a:latin typeface="Arial Unicode MS"/>
                <a:cs typeface="Arial Unicode MS"/>
              </a:rPr>
              <a:t>f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spc="-40" dirty="0">
                <a:latin typeface="Arial Unicode MS"/>
                <a:cs typeface="Arial Unicode MS"/>
              </a:rPr>
              <a:t>th</a:t>
            </a:r>
            <a:r>
              <a:rPr sz="971" dirty="0">
                <a:latin typeface="Arial Unicode MS"/>
                <a:cs typeface="Arial Unicode MS"/>
              </a:rPr>
              <a:t>o</a:t>
            </a:r>
            <a:r>
              <a:rPr sz="971" spc="-57" dirty="0">
                <a:latin typeface="Arial Unicode MS"/>
                <a:cs typeface="Arial Unicode MS"/>
              </a:rPr>
              <a:t>u</a:t>
            </a:r>
            <a:r>
              <a:rPr sz="971" spc="-110" dirty="0">
                <a:latin typeface="Arial Unicode MS"/>
                <a:cs typeface="Arial Unicode MS"/>
              </a:rPr>
              <a:t>s</a:t>
            </a:r>
            <a:r>
              <a:rPr sz="971" spc="4" dirty="0">
                <a:latin typeface="Arial Unicode MS"/>
                <a:cs typeface="Arial Unicode MS"/>
              </a:rPr>
              <a:t>a</a:t>
            </a:r>
            <a:r>
              <a:rPr sz="971" spc="-40" dirty="0">
                <a:latin typeface="Arial Unicode MS"/>
                <a:cs typeface="Arial Unicode MS"/>
              </a:rPr>
              <a:t>n</a:t>
            </a:r>
            <a:r>
              <a:rPr sz="971" spc="4" dirty="0">
                <a:latin typeface="Arial Unicode MS"/>
                <a:cs typeface="Arial Unicode MS"/>
              </a:rPr>
              <a:t>d</a:t>
            </a:r>
            <a:r>
              <a:rPr sz="971" spc="-106" dirty="0">
                <a:latin typeface="Arial Unicode MS"/>
                <a:cs typeface="Arial Unicode MS"/>
              </a:rPr>
              <a:t>s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spc="-4" dirty="0">
                <a:latin typeface="Arial Unicode MS"/>
                <a:cs typeface="Arial Unicode MS"/>
              </a:rPr>
              <a:t>o</a:t>
            </a:r>
            <a:r>
              <a:rPr sz="971" spc="-9" dirty="0">
                <a:latin typeface="Arial Unicode MS"/>
                <a:cs typeface="Arial Unicode MS"/>
              </a:rPr>
              <a:t>f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spc="-4" dirty="0">
                <a:latin typeface="Arial Unicode MS"/>
                <a:cs typeface="Arial Unicode MS"/>
              </a:rPr>
              <a:t>l</a:t>
            </a:r>
            <a:r>
              <a:rPr sz="971" spc="4" dirty="0">
                <a:latin typeface="Arial Unicode MS"/>
                <a:cs typeface="Arial Unicode MS"/>
              </a:rPr>
              <a:t>a</a:t>
            </a:r>
            <a:r>
              <a:rPr sz="971" spc="18" dirty="0">
                <a:latin typeface="Arial Unicode MS"/>
                <a:cs typeface="Arial Unicode MS"/>
              </a:rPr>
              <a:t>b</a:t>
            </a:r>
            <a:r>
              <a:rPr sz="971" spc="-22" dirty="0">
                <a:latin typeface="Arial Unicode MS"/>
                <a:cs typeface="Arial Unicode MS"/>
              </a:rPr>
              <a:t>el</a:t>
            </a:r>
            <a:r>
              <a:rPr sz="971" spc="-40" dirty="0">
                <a:latin typeface="Arial Unicode MS"/>
                <a:cs typeface="Arial Unicode MS"/>
              </a:rPr>
              <a:t>e</a:t>
            </a:r>
            <a:r>
              <a:rPr sz="971" spc="13" dirty="0">
                <a:latin typeface="Arial Unicode MS"/>
                <a:cs typeface="Arial Unicode MS"/>
              </a:rPr>
              <a:t>d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spc="18" dirty="0">
                <a:latin typeface="Arial Unicode MS"/>
                <a:cs typeface="Arial Unicode MS"/>
              </a:rPr>
              <a:t>i</a:t>
            </a:r>
            <a:r>
              <a:rPr sz="971" spc="-71" dirty="0">
                <a:latin typeface="Arial Unicode MS"/>
                <a:cs typeface="Arial Unicode MS"/>
              </a:rPr>
              <a:t>m</a:t>
            </a:r>
            <a:r>
              <a:rPr sz="971" spc="13" dirty="0">
                <a:latin typeface="Arial Unicode MS"/>
                <a:cs typeface="Arial Unicode MS"/>
              </a:rPr>
              <a:t>ag</a:t>
            </a:r>
            <a:r>
              <a:rPr sz="971" spc="-75" dirty="0">
                <a:latin typeface="Arial Unicode MS"/>
                <a:cs typeface="Arial Unicode MS"/>
              </a:rPr>
              <a:t>es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spc="4" dirty="0">
                <a:latin typeface="Arial Unicode MS"/>
                <a:cs typeface="Arial Unicode MS"/>
              </a:rPr>
              <a:t>a</a:t>
            </a:r>
            <a:r>
              <a:rPr sz="971" spc="-40" dirty="0">
                <a:latin typeface="Arial Unicode MS"/>
                <a:cs typeface="Arial Unicode MS"/>
              </a:rPr>
              <a:t>n</a:t>
            </a:r>
            <a:r>
              <a:rPr sz="971" spc="13" dirty="0">
                <a:latin typeface="Arial Unicode MS"/>
                <a:cs typeface="Arial Unicode MS"/>
              </a:rPr>
              <a:t>d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spc="-31" dirty="0">
                <a:latin typeface="Arial Unicode MS"/>
                <a:cs typeface="Arial Unicode MS"/>
              </a:rPr>
              <a:t>c</a:t>
            </a:r>
            <a:r>
              <a:rPr sz="971" dirty="0">
                <a:latin typeface="Arial Unicode MS"/>
                <a:cs typeface="Arial Unicode MS"/>
              </a:rPr>
              <a:t>o</a:t>
            </a:r>
            <a:r>
              <a:rPr sz="971" spc="-53" dirty="0">
                <a:latin typeface="Arial Unicode MS"/>
                <a:cs typeface="Arial Unicode MS"/>
              </a:rPr>
              <a:t>n</a:t>
            </a:r>
            <a:r>
              <a:rPr sz="971" spc="-124" dirty="0">
                <a:latin typeface="Arial Unicode MS"/>
                <a:cs typeface="Arial Unicode MS"/>
              </a:rPr>
              <a:t>s</a:t>
            </a:r>
            <a:r>
              <a:rPr sz="971" spc="22" dirty="0">
                <a:latin typeface="Arial Unicode MS"/>
                <a:cs typeface="Arial Unicode MS"/>
              </a:rPr>
              <a:t>i</a:t>
            </a:r>
            <a:r>
              <a:rPr sz="971" spc="13" dirty="0">
                <a:latin typeface="Arial Unicode MS"/>
                <a:cs typeface="Arial Unicode MS"/>
              </a:rPr>
              <a:t>d</a:t>
            </a:r>
            <a:r>
              <a:rPr sz="971" spc="-22" dirty="0">
                <a:latin typeface="Arial Unicode MS"/>
                <a:cs typeface="Arial Unicode MS"/>
              </a:rPr>
              <a:t>e</a:t>
            </a:r>
            <a:r>
              <a:rPr sz="971" spc="-35" dirty="0">
                <a:latin typeface="Arial Unicode MS"/>
                <a:cs typeface="Arial Unicode MS"/>
              </a:rPr>
              <a:t>r</a:t>
            </a:r>
            <a:r>
              <a:rPr sz="971" spc="4" dirty="0">
                <a:latin typeface="Arial Unicode MS"/>
                <a:cs typeface="Arial Unicode MS"/>
              </a:rPr>
              <a:t>a</a:t>
            </a:r>
            <a:r>
              <a:rPr sz="971" spc="9" dirty="0">
                <a:latin typeface="Arial Unicode MS"/>
                <a:cs typeface="Arial Unicode MS"/>
              </a:rPr>
              <a:t>bl</a:t>
            </a:r>
            <a:r>
              <a:rPr sz="971" spc="-40" dirty="0">
                <a:latin typeface="Arial Unicode MS"/>
                <a:cs typeface="Arial Unicode MS"/>
              </a:rPr>
              <a:t>e</a:t>
            </a:r>
            <a:r>
              <a:rPr sz="971" spc="-22" dirty="0">
                <a:latin typeface="Arial Unicode MS"/>
                <a:cs typeface="Arial Unicode MS"/>
              </a:rPr>
              <a:t> </a:t>
            </a:r>
            <a:r>
              <a:rPr sz="971" spc="-31" dirty="0">
                <a:latin typeface="Arial Unicode MS"/>
                <a:cs typeface="Arial Unicode MS"/>
              </a:rPr>
              <a:t>c</a:t>
            </a:r>
            <a:r>
              <a:rPr sz="971" dirty="0">
                <a:latin typeface="Arial Unicode MS"/>
                <a:cs typeface="Arial Unicode MS"/>
              </a:rPr>
              <a:t>o</a:t>
            </a:r>
            <a:r>
              <a:rPr sz="971" spc="-75" dirty="0">
                <a:latin typeface="Arial Unicode MS"/>
                <a:cs typeface="Arial Unicode MS"/>
              </a:rPr>
              <a:t>m</a:t>
            </a:r>
            <a:r>
              <a:rPr sz="971" spc="-22" dirty="0">
                <a:latin typeface="Arial Unicode MS"/>
                <a:cs typeface="Arial Unicode MS"/>
              </a:rPr>
              <a:t>pu</a:t>
            </a:r>
            <a:r>
              <a:rPr sz="971" spc="-40" dirty="0">
                <a:latin typeface="Arial Unicode MS"/>
                <a:cs typeface="Arial Unicode MS"/>
              </a:rPr>
              <a:t>t</a:t>
            </a:r>
            <a:r>
              <a:rPr sz="971" spc="-22" dirty="0">
                <a:latin typeface="Arial Unicode MS"/>
                <a:cs typeface="Arial Unicode MS"/>
              </a:rPr>
              <a:t>a</a:t>
            </a:r>
            <a:r>
              <a:rPr sz="971" spc="-18" dirty="0">
                <a:latin typeface="Arial Unicode MS"/>
                <a:cs typeface="Arial Unicode MS"/>
              </a:rPr>
              <a:t>t</a:t>
            </a:r>
            <a:r>
              <a:rPr sz="971" spc="22" dirty="0">
                <a:latin typeface="Arial Unicode MS"/>
                <a:cs typeface="Arial Unicode MS"/>
              </a:rPr>
              <a:t>i</a:t>
            </a:r>
            <a:r>
              <a:rPr sz="971" dirty="0">
                <a:latin typeface="Arial Unicode MS"/>
                <a:cs typeface="Arial Unicode MS"/>
              </a:rPr>
              <a:t>o</a:t>
            </a:r>
            <a:r>
              <a:rPr sz="971" spc="-40" dirty="0">
                <a:latin typeface="Arial Unicode MS"/>
                <a:cs typeface="Arial Unicode MS"/>
              </a:rPr>
              <a:t>n</a:t>
            </a:r>
            <a:r>
              <a:rPr sz="971" spc="4" dirty="0">
                <a:latin typeface="Arial Unicode MS"/>
                <a:cs typeface="Arial Unicode MS"/>
              </a:rPr>
              <a:t>a</a:t>
            </a:r>
            <a:r>
              <a:rPr sz="971" dirty="0">
                <a:latin typeface="Arial Unicode MS"/>
                <a:cs typeface="Arial Unicode MS"/>
              </a:rPr>
              <a:t>l</a:t>
            </a:r>
            <a:r>
              <a:rPr sz="971" spc="26" dirty="0">
                <a:latin typeface="Arial Unicode MS"/>
                <a:cs typeface="Arial Unicode MS"/>
              </a:rPr>
              <a:t> </a:t>
            </a:r>
            <a:r>
              <a:rPr sz="971" spc="-18" dirty="0">
                <a:latin typeface="Arial Unicode MS"/>
                <a:cs typeface="Arial Unicode MS"/>
              </a:rPr>
              <a:t>r</a:t>
            </a:r>
            <a:r>
              <a:rPr sz="971" spc="-40" dirty="0">
                <a:latin typeface="Arial Unicode MS"/>
                <a:cs typeface="Arial Unicode MS"/>
              </a:rPr>
              <a:t>e</a:t>
            </a:r>
            <a:r>
              <a:rPr sz="971" spc="-110" dirty="0">
                <a:latin typeface="Arial Unicode MS"/>
                <a:cs typeface="Arial Unicode MS"/>
              </a:rPr>
              <a:t>s</a:t>
            </a:r>
            <a:r>
              <a:rPr sz="971" spc="-26" dirty="0">
                <a:latin typeface="Arial Unicode MS"/>
                <a:cs typeface="Arial Unicode MS"/>
              </a:rPr>
              <a:t>o</a:t>
            </a:r>
            <a:r>
              <a:rPr sz="971" spc="-31" dirty="0">
                <a:latin typeface="Arial Unicode MS"/>
                <a:cs typeface="Arial Unicode MS"/>
              </a:rPr>
              <a:t>u</a:t>
            </a:r>
            <a:r>
              <a:rPr sz="971" spc="-22" dirty="0">
                <a:latin typeface="Arial Unicode MS"/>
                <a:cs typeface="Arial Unicode MS"/>
              </a:rPr>
              <a:t>r</a:t>
            </a:r>
            <a:r>
              <a:rPr sz="971" spc="-26" dirty="0">
                <a:latin typeface="Arial Unicode MS"/>
                <a:cs typeface="Arial Unicode MS"/>
              </a:rPr>
              <a:t>c</a:t>
            </a:r>
            <a:r>
              <a:rPr sz="971" spc="-40" dirty="0">
                <a:latin typeface="Arial Unicode MS"/>
                <a:cs typeface="Arial Unicode MS"/>
              </a:rPr>
              <a:t>e</a:t>
            </a:r>
            <a:r>
              <a:rPr sz="971" spc="-124" dirty="0">
                <a:latin typeface="Arial Unicode MS"/>
                <a:cs typeface="Arial Unicode MS"/>
              </a:rPr>
              <a:t>s</a:t>
            </a:r>
            <a:r>
              <a:rPr sz="971" spc="26" dirty="0">
                <a:latin typeface="Arial Unicode MS"/>
                <a:cs typeface="Arial Unicode MS"/>
              </a:rPr>
              <a:t>.</a:t>
            </a:r>
            <a:endParaRPr sz="971" dirty="0">
              <a:latin typeface="Arial Unicode MS"/>
              <a:cs typeface="Arial Unicode MS"/>
            </a:endParaRPr>
          </a:p>
        </p:txBody>
      </p:sp>
      <p:sp>
        <p:nvSpPr>
          <p:cNvPr id="7" name="object 7"/>
          <p:cNvSpPr/>
          <p:nvPr>
            <p:custDataLst>
              <p:tags r:id="rId5"/>
            </p:custDataLst>
          </p:nvPr>
        </p:nvSpPr>
        <p:spPr>
          <a:xfrm>
            <a:off x="5620949" y="1851210"/>
            <a:ext cx="4918714" cy="444799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8" name="object 8"/>
          <p:cNvSpPr txBox="1"/>
          <p:nvPr>
            <p:custDataLst>
              <p:tags r:id="rId6"/>
            </p:custDataLst>
          </p:nvPr>
        </p:nvSpPr>
        <p:spPr>
          <a:xfrm>
            <a:off x="2314497" y="5273006"/>
            <a:ext cx="2385172" cy="162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059" b="1" dirty="0">
                <a:solidFill>
                  <a:srgbClr val="0071AA"/>
                </a:solidFill>
                <a:latin typeface="Century Gothic"/>
                <a:cs typeface="Century Gothic"/>
                <a:hlinkClick r:id="rId15"/>
              </a:rPr>
              <a:t>G</a:t>
            </a:r>
            <a:r>
              <a:rPr sz="1059" b="1" spc="-40" dirty="0">
                <a:solidFill>
                  <a:srgbClr val="0071AA"/>
                </a:solidFill>
                <a:latin typeface="Century Gothic"/>
                <a:cs typeface="Century Gothic"/>
                <a:hlinkClick r:id="rId15"/>
              </a:rPr>
              <a:t>e</a:t>
            </a:r>
            <a:r>
              <a:rPr sz="1059" b="1" spc="62" dirty="0">
                <a:solidFill>
                  <a:srgbClr val="0071AA"/>
                </a:solidFill>
                <a:latin typeface="Century Gothic"/>
                <a:cs typeface="Century Gothic"/>
                <a:hlinkClick r:id="rId15"/>
              </a:rPr>
              <a:t>t</a:t>
            </a:r>
            <a:r>
              <a:rPr sz="1059" b="1" spc="66" dirty="0">
                <a:solidFill>
                  <a:srgbClr val="0071AA"/>
                </a:solidFill>
                <a:latin typeface="Century Gothic"/>
                <a:cs typeface="Century Gothic"/>
                <a:hlinkClick r:id="rId15"/>
              </a:rPr>
              <a:t> </a:t>
            </a:r>
            <a:r>
              <a:rPr sz="1059" b="1" spc="57" dirty="0">
                <a:solidFill>
                  <a:srgbClr val="0071AA"/>
                </a:solidFill>
                <a:latin typeface="Century Gothic"/>
                <a:cs typeface="Century Gothic"/>
                <a:hlinkClick r:id="rId15"/>
              </a:rPr>
              <a:t>s</a:t>
            </a:r>
            <a:r>
              <a:rPr sz="1059" b="1" spc="62" dirty="0">
                <a:solidFill>
                  <a:srgbClr val="0071AA"/>
                </a:solidFill>
                <a:latin typeface="Century Gothic"/>
                <a:cs typeface="Century Gothic"/>
                <a:hlinkClick r:id="rId15"/>
              </a:rPr>
              <a:t>t</a:t>
            </a:r>
            <a:r>
              <a:rPr sz="1059" b="1" spc="9" dirty="0">
                <a:solidFill>
                  <a:srgbClr val="0071AA"/>
                </a:solidFill>
                <a:latin typeface="Century Gothic"/>
                <a:cs typeface="Century Gothic"/>
                <a:hlinkClick r:id="rId15"/>
              </a:rPr>
              <a:t>a</a:t>
            </a:r>
            <a:r>
              <a:rPr sz="1059" b="1" spc="146" dirty="0">
                <a:solidFill>
                  <a:srgbClr val="0071AA"/>
                </a:solidFill>
                <a:latin typeface="Century Gothic"/>
                <a:cs typeface="Century Gothic"/>
                <a:hlinkClick r:id="rId15"/>
              </a:rPr>
              <a:t>r</a:t>
            </a:r>
            <a:r>
              <a:rPr sz="1059" b="1" spc="66" dirty="0">
                <a:solidFill>
                  <a:srgbClr val="0071AA"/>
                </a:solidFill>
                <a:latin typeface="Century Gothic"/>
                <a:cs typeface="Century Gothic"/>
                <a:hlinkClick r:id="rId15"/>
              </a:rPr>
              <a:t>t</a:t>
            </a:r>
            <a:r>
              <a:rPr sz="1059" b="1" spc="-40" dirty="0">
                <a:solidFill>
                  <a:srgbClr val="0071AA"/>
                </a:solidFill>
                <a:latin typeface="Century Gothic"/>
                <a:cs typeface="Century Gothic"/>
                <a:hlinkClick r:id="rId15"/>
              </a:rPr>
              <a:t>e</a:t>
            </a:r>
            <a:r>
              <a:rPr sz="1059" b="1" spc="18" dirty="0">
                <a:solidFill>
                  <a:srgbClr val="0071AA"/>
                </a:solidFill>
                <a:latin typeface="Century Gothic"/>
                <a:cs typeface="Century Gothic"/>
                <a:hlinkClick r:id="rId15"/>
              </a:rPr>
              <a:t>d</a:t>
            </a:r>
            <a:r>
              <a:rPr sz="1059" b="1" spc="66" dirty="0">
                <a:solidFill>
                  <a:srgbClr val="0071AA"/>
                </a:solidFill>
                <a:latin typeface="Century Gothic"/>
                <a:cs typeface="Century Gothic"/>
                <a:hlinkClick r:id="rId15"/>
              </a:rPr>
              <a:t> </a:t>
            </a:r>
            <a:r>
              <a:rPr sz="1059" b="1" spc="202" dirty="0">
                <a:solidFill>
                  <a:srgbClr val="0071AA"/>
                </a:solidFill>
                <a:latin typeface="Century Gothic"/>
                <a:cs typeface="Century Gothic"/>
                <a:hlinkClick r:id="rId15"/>
              </a:rPr>
              <a:t>w</a:t>
            </a:r>
            <a:r>
              <a:rPr sz="1059" b="1" spc="57" dirty="0">
                <a:solidFill>
                  <a:srgbClr val="0071AA"/>
                </a:solidFill>
                <a:latin typeface="Century Gothic"/>
                <a:cs typeface="Century Gothic"/>
                <a:hlinkClick r:id="rId15"/>
              </a:rPr>
              <a:t>i</a:t>
            </a:r>
            <a:r>
              <a:rPr sz="1059" b="1" spc="62" dirty="0">
                <a:solidFill>
                  <a:srgbClr val="0071AA"/>
                </a:solidFill>
                <a:latin typeface="Century Gothic"/>
                <a:cs typeface="Century Gothic"/>
                <a:hlinkClick r:id="rId15"/>
              </a:rPr>
              <a:t>th</a:t>
            </a:r>
            <a:r>
              <a:rPr sz="1059" b="1" spc="66" dirty="0">
                <a:solidFill>
                  <a:srgbClr val="0071AA"/>
                </a:solidFill>
                <a:latin typeface="Century Gothic"/>
                <a:cs typeface="Century Gothic"/>
                <a:hlinkClick r:id="rId15"/>
              </a:rPr>
              <a:t> </a:t>
            </a:r>
            <a:r>
              <a:rPr sz="1059" b="1" spc="62" dirty="0">
                <a:solidFill>
                  <a:srgbClr val="0071AA"/>
                </a:solidFill>
                <a:latin typeface="Century Gothic"/>
                <a:cs typeface="Century Gothic"/>
                <a:hlinkClick r:id="rId15"/>
              </a:rPr>
              <a:t>t</a:t>
            </a:r>
            <a:r>
              <a:rPr sz="1059" b="1" spc="137" dirty="0">
                <a:solidFill>
                  <a:srgbClr val="0071AA"/>
                </a:solidFill>
                <a:latin typeface="Century Gothic"/>
                <a:cs typeface="Century Gothic"/>
                <a:hlinkClick r:id="rId15"/>
              </a:rPr>
              <a:t>r</a:t>
            </a:r>
            <a:r>
              <a:rPr sz="1059" b="1" spc="9" dirty="0">
                <a:solidFill>
                  <a:srgbClr val="0071AA"/>
                </a:solidFill>
                <a:latin typeface="Century Gothic"/>
                <a:cs typeface="Century Gothic"/>
                <a:hlinkClick r:id="rId15"/>
              </a:rPr>
              <a:t>a</a:t>
            </a:r>
            <a:r>
              <a:rPr sz="1059" b="1" spc="44" dirty="0">
                <a:solidFill>
                  <a:srgbClr val="0071AA"/>
                </a:solidFill>
                <a:latin typeface="Century Gothic"/>
                <a:cs typeface="Century Gothic"/>
                <a:hlinkClick r:id="rId15"/>
              </a:rPr>
              <a:t>n</a:t>
            </a:r>
            <a:r>
              <a:rPr sz="1059" b="1" spc="57" dirty="0">
                <a:solidFill>
                  <a:srgbClr val="0071AA"/>
                </a:solidFill>
                <a:latin typeface="Century Gothic"/>
                <a:cs typeface="Century Gothic"/>
                <a:hlinkClick r:id="rId15"/>
              </a:rPr>
              <a:t>s</a:t>
            </a:r>
            <a:r>
              <a:rPr sz="1059" b="1" spc="110" dirty="0">
                <a:solidFill>
                  <a:srgbClr val="0071AA"/>
                </a:solidFill>
                <a:latin typeface="Century Gothic"/>
                <a:cs typeface="Century Gothic"/>
                <a:hlinkClick r:id="rId15"/>
              </a:rPr>
              <a:t>f</a:t>
            </a:r>
            <a:r>
              <a:rPr sz="1059" b="1" spc="-40" dirty="0">
                <a:solidFill>
                  <a:srgbClr val="0071AA"/>
                </a:solidFill>
                <a:latin typeface="Century Gothic"/>
                <a:cs typeface="Century Gothic"/>
                <a:hlinkClick r:id="rId15"/>
              </a:rPr>
              <a:t>e</a:t>
            </a:r>
            <a:r>
              <a:rPr sz="1059" b="1" spc="137" dirty="0">
                <a:solidFill>
                  <a:srgbClr val="0071AA"/>
                </a:solidFill>
                <a:latin typeface="Century Gothic"/>
                <a:cs typeface="Century Gothic"/>
                <a:hlinkClick r:id="rId15"/>
              </a:rPr>
              <a:t>r</a:t>
            </a:r>
            <a:r>
              <a:rPr sz="1059" b="1" spc="66" dirty="0">
                <a:solidFill>
                  <a:srgbClr val="0071AA"/>
                </a:solidFill>
                <a:latin typeface="Century Gothic"/>
                <a:cs typeface="Century Gothic"/>
                <a:hlinkClick r:id="rId15"/>
              </a:rPr>
              <a:t> </a:t>
            </a:r>
            <a:r>
              <a:rPr sz="1059" b="1" spc="57" dirty="0">
                <a:solidFill>
                  <a:srgbClr val="0071AA"/>
                </a:solidFill>
                <a:latin typeface="Century Gothic"/>
                <a:cs typeface="Century Gothic"/>
                <a:hlinkClick r:id="rId15"/>
              </a:rPr>
              <a:t>l</a:t>
            </a:r>
            <a:r>
              <a:rPr sz="1059" b="1" spc="-35" dirty="0">
                <a:solidFill>
                  <a:srgbClr val="0071AA"/>
                </a:solidFill>
                <a:latin typeface="Century Gothic"/>
                <a:cs typeface="Century Gothic"/>
                <a:hlinkClick r:id="rId15"/>
              </a:rPr>
              <a:t>e</a:t>
            </a:r>
            <a:r>
              <a:rPr sz="1059" b="1" spc="9" dirty="0">
                <a:solidFill>
                  <a:srgbClr val="0071AA"/>
                </a:solidFill>
                <a:latin typeface="Century Gothic"/>
                <a:cs typeface="Century Gothic"/>
                <a:hlinkClick r:id="rId15"/>
              </a:rPr>
              <a:t>a</a:t>
            </a:r>
            <a:r>
              <a:rPr sz="1059" b="1" spc="128" dirty="0">
                <a:solidFill>
                  <a:srgbClr val="0071AA"/>
                </a:solidFill>
                <a:latin typeface="Century Gothic"/>
                <a:cs typeface="Century Gothic"/>
                <a:hlinkClick r:id="rId15"/>
              </a:rPr>
              <a:t>r</a:t>
            </a:r>
            <a:r>
              <a:rPr sz="1059" b="1" spc="49" dirty="0">
                <a:solidFill>
                  <a:srgbClr val="0071AA"/>
                </a:solidFill>
                <a:latin typeface="Century Gothic"/>
                <a:cs typeface="Century Gothic"/>
                <a:hlinkClick r:id="rId15"/>
              </a:rPr>
              <a:t>n</a:t>
            </a:r>
            <a:r>
              <a:rPr sz="1059" b="1" spc="53" dirty="0">
                <a:solidFill>
                  <a:srgbClr val="0071AA"/>
                </a:solidFill>
                <a:latin typeface="Century Gothic"/>
                <a:cs typeface="Century Gothic"/>
                <a:hlinkClick r:id="rId15"/>
              </a:rPr>
              <a:t>in</a:t>
            </a:r>
            <a:r>
              <a:rPr sz="1059" b="1" spc="13" dirty="0">
                <a:solidFill>
                  <a:srgbClr val="0071AA"/>
                </a:solidFill>
                <a:latin typeface="Century Gothic"/>
                <a:cs typeface="Century Gothic"/>
                <a:hlinkClick r:id="rId15"/>
              </a:rPr>
              <a:t>g</a:t>
            </a:r>
            <a:endParaRPr sz="1059" dirty="0">
              <a:latin typeface="Century Gothic"/>
              <a:cs typeface="Century Gothic"/>
            </a:endParaRPr>
          </a:p>
        </p:txBody>
      </p:sp>
      <p:sp>
        <p:nvSpPr>
          <p:cNvPr id="9" name="object 9"/>
          <p:cNvSpPr/>
          <p:nvPr>
            <p:custDataLst>
              <p:tags r:id="rId7"/>
            </p:custDataLst>
          </p:nvPr>
        </p:nvSpPr>
        <p:spPr>
          <a:xfrm>
            <a:off x="2200749" y="5269314"/>
            <a:ext cx="76760" cy="137832"/>
          </a:xfrm>
          <a:custGeom>
            <a:avLst/>
            <a:gdLst/>
            <a:ahLst/>
            <a:cxnLst/>
            <a:rect l="l" t="t" r="r" b="b"/>
            <a:pathLst>
              <a:path w="86995" h="156209">
                <a:moveTo>
                  <a:pt x="30124" y="0"/>
                </a:moveTo>
                <a:lnTo>
                  <a:pt x="0" y="0"/>
                </a:lnTo>
                <a:lnTo>
                  <a:pt x="56730" y="77901"/>
                </a:lnTo>
                <a:lnTo>
                  <a:pt x="406" y="155803"/>
                </a:lnTo>
                <a:lnTo>
                  <a:pt x="30124" y="155803"/>
                </a:lnTo>
                <a:lnTo>
                  <a:pt x="86448" y="77901"/>
                </a:lnTo>
                <a:lnTo>
                  <a:pt x="30124" y="0"/>
                </a:lnTo>
                <a:close/>
              </a:path>
            </a:pathLst>
          </a:custGeom>
          <a:solidFill>
            <a:srgbClr val="2E7DB1"/>
          </a:solid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10" name="object 10"/>
          <p:cNvSpPr/>
          <p:nvPr>
            <p:custDataLst>
              <p:tags r:id="rId8"/>
            </p:custDataLst>
          </p:nvPr>
        </p:nvSpPr>
        <p:spPr>
          <a:xfrm>
            <a:off x="2132021" y="5269314"/>
            <a:ext cx="76760" cy="137832"/>
          </a:xfrm>
          <a:custGeom>
            <a:avLst/>
            <a:gdLst/>
            <a:ahLst/>
            <a:cxnLst/>
            <a:rect l="l" t="t" r="r" b="b"/>
            <a:pathLst>
              <a:path w="86995" h="156209">
                <a:moveTo>
                  <a:pt x="30149" y="0"/>
                </a:moveTo>
                <a:lnTo>
                  <a:pt x="0" y="0"/>
                </a:lnTo>
                <a:lnTo>
                  <a:pt x="56730" y="77901"/>
                </a:lnTo>
                <a:lnTo>
                  <a:pt x="406" y="155803"/>
                </a:lnTo>
                <a:lnTo>
                  <a:pt x="30137" y="155803"/>
                </a:lnTo>
                <a:lnTo>
                  <a:pt x="86436" y="77901"/>
                </a:lnTo>
                <a:lnTo>
                  <a:pt x="30149" y="0"/>
                </a:lnTo>
                <a:close/>
              </a:path>
            </a:pathLst>
          </a:custGeom>
          <a:solidFill>
            <a:srgbClr val="2E7DB1"/>
          </a:solid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  <p:custDataLst>
              <p:tags r:id="rId9"/>
            </p:custDataLst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pc="9" dirty="0"/>
              <a:t>Introducing</a:t>
            </a:r>
            <a:r>
              <a:rPr spc="71" dirty="0"/>
              <a:t> </a:t>
            </a:r>
            <a:r>
              <a:rPr spc="31" dirty="0"/>
              <a:t>Deep</a:t>
            </a:r>
            <a:r>
              <a:rPr spc="71" dirty="0"/>
              <a:t> </a:t>
            </a:r>
            <a:r>
              <a:rPr spc="9" dirty="0"/>
              <a:t>Lea</a:t>
            </a:r>
            <a:r>
              <a:rPr spc="13" dirty="0"/>
              <a:t>r</a:t>
            </a:r>
            <a:r>
              <a:rPr spc="31" dirty="0"/>
              <a:t>ning</a:t>
            </a:r>
            <a:r>
              <a:rPr spc="71" dirty="0"/>
              <a:t> </a:t>
            </a:r>
            <a:r>
              <a:rPr spc="-4" dirty="0"/>
              <a:t>with</a:t>
            </a:r>
            <a:r>
              <a:rPr spc="71" dirty="0"/>
              <a:t> </a:t>
            </a:r>
            <a:r>
              <a:rPr spc="79" dirty="0"/>
              <a:t>M</a:t>
            </a:r>
            <a:r>
              <a:rPr spc="-18" dirty="0"/>
              <a:t>A</a:t>
            </a:r>
            <a:r>
              <a:rPr spc="18" dirty="0"/>
              <a:t>TLAB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  <p:custDataLst>
              <p:tags r:id="rId10"/>
            </p:custDataLst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13"/>
            <a:fld id="{81D60167-4931-47E6-BA6A-407CBD079E47}" type="slidenum">
              <a:rPr spc="128" dirty="0"/>
              <a:pPr marL="22413"/>
              <a:t>38</a:t>
            </a:fld>
            <a:endParaRPr spc="128" dirty="0"/>
          </a:p>
        </p:txBody>
      </p:sp>
      <p:sp>
        <p:nvSpPr>
          <p:cNvPr id="13" name="Rectangle 12"/>
          <p:cNvSpPr/>
          <p:nvPr>
            <p:custDataLst>
              <p:tags r:id="rId11"/>
            </p:custDataLst>
          </p:nvPr>
        </p:nvSpPr>
        <p:spPr>
          <a:xfrm>
            <a:off x="1570507" y="5537701"/>
            <a:ext cx="40160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https://www.mathworks.com/videos/deep-learning-with-matlab-transfer-learning-in-10-lines-of-matlab-code-1487714838381.html</a:t>
            </a:r>
          </a:p>
        </p:txBody>
      </p:sp>
    </p:spTree>
    <p:extLst>
      <p:ext uri="{BB962C8B-B14F-4D97-AF65-F5344CB8AC3E}">
        <p14:creationId xmlns:p14="http://schemas.microsoft.com/office/powerpoint/2010/main" val="37466591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62000" y="609600"/>
            <a:ext cx="10515600" cy="1143000"/>
          </a:xfrm>
        </p:spPr>
        <p:txBody>
          <a:bodyPr/>
          <a:lstStyle/>
          <a:p>
            <a:pPr algn="l"/>
            <a:r>
              <a:rPr lang="en-US" sz="3600" dirty="0">
                <a:solidFill>
                  <a:srgbClr val="00B050"/>
                </a:solidFill>
              </a:rPr>
              <a:t>Solution du </a:t>
            </a:r>
            <a:r>
              <a:rPr lang="en-US" sz="3600" dirty="0" err="1">
                <a:solidFill>
                  <a:srgbClr val="00B050"/>
                </a:solidFill>
              </a:rPr>
              <a:t>problème</a:t>
            </a:r>
            <a:r>
              <a:rPr lang="en-US" sz="3600" dirty="0">
                <a:solidFill>
                  <a:srgbClr val="00B050"/>
                </a:solidFill>
              </a:rPr>
              <a:t> du OU </a:t>
            </a:r>
            <a:r>
              <a:rPr lang="en-US" sz="3600" dirty="0" err="1">
                <a:solidFill>
                  <a:srgbClr val="00B050"/>
                </a:solidFill>
              </a:rPr>
              <a:t>exclusif</a:t>
            </a:r>
            <a:r>
              <a:rPr lang="en-US" sz="3600" dirty="0">
                <a:solidFill>
                  <a:srgbClr val="00B050"/>
                </a:solidFill>
              </a:rPr>
              <a:t> avec </a:t>
            </a:r>
            <a:r>
              <a:rPr lang="en-US" sz="3600" dirty="0" err="1">
                <a:solidFill>
                  <a:srgbClr val="00B050"/>
                </a:solidFill>
              </a:rPr>
              <a:t>tensorflow</a:t>
            </a:r>
            <a:endParaRPr lang="fr-CA" sz="3600" dirty="0">
              <a:solidFill>
                <a:srgbClr val="00B05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200" y="1757680"/>
            <a:ext cx="10363200" cy="4114800"/>
          </a:xfrm>
        </p:spPr>
        <p:txBody>
          <a:bodyPr/>
          <a:lstStyle/>
          <a:p>
            <a:pPr marL="0" indent="0">
              <a:buNone/>
            </a:pP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 1. Import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function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library</a:t>
            </a:r>
            <a:endParaRPr lang="fr-CA" sz="12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fr-CA" sz="1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tflearn</a:t>
            </a:r>
            <a:endParaRPr lang="fr-CA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 2.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Logical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operator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data</a:t>
            </a:r>
          </a:p>
          <a:p>
            <a:pPr marL="0" indent="0">
              <a:buNone/>
            </a:pP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XOR_in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= [[0., 0.], [0., 1.], [1., 0.], [1., 1.]]</a:t>
            </a:r>
          </a:p>
          <a:p>
            <a:pPr marL="0" indent="0">
              <a:buNone/>
            </a:pP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XOR_out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= [[0.], [1.], [1.], [0.]]</a:t>
            </a:r>
          </a:p>
          <a:p>
            <a:pPr marL="0" indent="0">
              <a:buNone/>
            </a:pP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 3. Building the neural network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layers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tnorm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tflearn.initializations.uniform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minval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=-1.0,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maxval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=1.0)</a:t>
            </a:r>
          </a:p>
          <a:p>
            <a:pPr marL="0" indent="0">
              <a:buNone/>
            </a:pP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net =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tflearn.input_data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shape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=[None, 2])</a:t>
            </a:r>
          </a:p>
          <a:p>
            <a:pPr marL="0" indent="0">
              <a:buNone/>
            </a:pP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net =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tflearn.fully_connected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(net, 2, activation='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sigmoid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',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weights_init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tnorm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net =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tflearn.fully_connected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(net, 1, activation='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sigmoid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',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weights_init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tnorm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regressor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tflearn.regression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(net,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optimizer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='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sgd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',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learning_rate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=2.,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loss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='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mean_square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')</a:t>
            </a:r>
          </a:p>
          <a:p>
            <a:pPr marL="0" indent="0">
              <a:buNone/>
            </a:pP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 4. Training the neural network</a:t>
            </a:r>
          </a:p>
          <a:p>
            <a:pPr marL="0" indent="0">
              <a:buNone/>
            </a:pP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model =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tflearn.DNN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regressor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tensorboard_verbose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=0)</a:t>
            </a:r>
          </a:p>
          <a:p>
            <a:pPr marL="0" indent="0">
              <a:buNone/>
            </a:pP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model.fit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XOR_in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XOR_out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n_epoch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=500)</a:t>
            </a:r>
          </a:p>
          <a:p>
            <a:pPr marL="0" indent="0">
              <a:buNone/>
            </a:pP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 5.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Testing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trained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network </a:t>
            </a:r>
          </a:p>
          <a:p>
            <a:pPr marL="0" indent="0">
              <a:buNone/>
            </a:pPr>
            <a:r>
              <a:rPr lang="fr-CA" sz="1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print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("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Testing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XOR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operator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")</a:t>
            </a:r>
          </a:p>
          <a:p>
            <a:pPr marL="0" indent="0">
              <a:buNone/>
            </a:pPr>
            <a:r>
              <a:rPr lang="fr-CA" sz="1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print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("0 or 0:",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model.predict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([[0., 0.]]))</a:t>
            </a:r>
          </a:p>
          <a:p>
            <a:pPr marL="0" indent="0">
              <a:buNone/>
            </a:pPr>
            <a:r>
              <a:rPr lang="fr-CA" sz="1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print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("0 or 1:",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model.predict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([[0., 1.]]))</a:t>
            </a:r>
          </a:p>
          <a:p>
            <a:pPr marL="0" indent="0">
              <a:buNone/>
            </a:pPr>
            <a:r>
              <a:rPr lang="fr-CA" sz="1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print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("1 or 0:",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model.predict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([[1., 0.]]))</a:t>
            </a:r>
          </a:p>
          <a:p>
            <a:pPr marL="0" indent="0">
              <a:buNone/>
            </a:pPr>
            <a:r>
              <a:rPr lang="fr-CA" sz="1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print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("1 or 1:",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model.predict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([[1., 1.]]))</a:t>
            </a:r>
          </a:p>
        </p:txBody>
      </p:sp>
    </p:spTree>
    <p:extLst>
      <p:ext uri="{BB962C8B-B14F-4D97-AF65-F5344CB8AC3E}">
        <p14:creationId xmlns:p14="http://schemas.microsoft.com/office/powerpoint/2010/main" val="554302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117647" y="1921057"/>
            <a:ext cx="1904365" cy="18463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659946" y="1920249"/>
            <a:ext cx="1905198" cy="18471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035698" y="348712"/>
            <a:ext cx="10241902" cy="1143000"/>
          </a:xfrm>
        </p:spPr>
        <p:txBody>
          <a:bodyPr/>
          <a:lstStyle/>
          <a:p>
            <a:pPr algn="l"/>
            <a:r>
              <a:rPr lang="en-US" sz="3600" dirty="0">
                <a:solidFill>
                  <a:srgbClr val="00B050"/>
                </a:solidFill>
              </a:rPr>
              <a:t>La perspective </a:t>
            </a:r>
            <a:r>
              <a:rPr lang="en-US" sz="3600" dirty="0" err="1">
                <a:solidFill>
                  <a:srgbClr val="00B050"/>
                </a:solidFill>
              </a:rPr>
              <a:t>classique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>
            <p:custDataLst>
              <p:tags r:id="rId4"/>
            </p:custDataLst>
          </p:nvPr>
        </p:nvSpPr>
        <p:spPr>
          <a:xfrm flipH="1">
            <a:off x="3022011" y="2478356"/>
            <a:ext cx="1774298" cy="826641"/>
          </a:xfrm>
          <a:prstGeom prst="rect">
            <a:avLst/>
          </a:prstGeom>
          <a:noFill/>
        </p:spPr>
        <p:txBody>
          <a:bodyPr wrap="square" lIns="134464" tIns="107571" rIns="134464" bIns="107571" rtlCol="0">
            <a:spAutoFit/>
          </a:bodyPr>
          <a:lstStyle/>
          <a:p>
            <a:pPr>
              <a:lnSpc>
                <a:spcPct val="90000"/>
              </a:lnSpc>
              <a:spcAft>
                <a:spcPts val="441"/>
              </a:spcAft>
            </a:pPr>
            <a:r>
              <a:rPr lang="en-US" sz="4400" dirty="0">
                <a:solidFill>
                  <a:srgbClr val="002060"/>
                </a:solidFill>
              </a:rPr>
              <a:t>=</a:t>
            </a:r>
          </a:p>
        </p:txBody>
      </p:sp>
      <p:sp>
        <p:nvSpPr>
          <p:cNvPr id="8" name="TextBox 7"/>
          <p:cNvSpPr txBox="1"/>
          <p:nvPr>
            <p:custDataLst>
              <p:tags r:id="rId5"/>
            </p:custDataLst>
          </p:nvPr>
        </p:nvSpPr>
        <p:spPr>
          <a:xfrm>
            <a:off x="3091389" y="2092736"/>
            <a:ext cx="499181" cy="771241"/>
          </a:xfrm>
          <a:prstGeom prst="rect">
            <a:avLst/>
          </a:prstGeom>
          <a:noFill/>
        </p:spPr>
        <p:txBody>
          <a:bodyPr wrap="none" lIns="134464" tIns="107571" rIns="134464" bIns="107571" rtlCol="0">
            <a:spAutoFit/>
          </a:bodyPr>
          <a:lstStyle/>
          <a:p>
            <a:pPr>
              <a:lnSpc>
                <a:spcPct val="90000"/>
              </a:lnSpc>
              <a:spcAft>
                <a:spcPts val="441"/>
              </a:spcAft>
            </a:pPr>
            <a:r>
              <a:rPr lang="en-US" sz="4000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111053" y="4142266"/>
            <a:ext cx="1910959" cy="1852712"/>
          </a:xfrm>
          <a:prstGeom prst="rect">
            <a:avLst/>
          </a:prstGeom>
        </p:spPr>
      </p:pic>
      <p:sp>
        <p:nvSpPr>
          <p:cNvPr id="3" name="ZoneTexte 2"/>
          <p:cNvSpPr txBox="1"/>
          <p:nvPr>
            <p:custDataLst>
              <p:tags r:id="rId7"/>
            </p:custDataLst>
          </p:nvPr>
        </p:nvSpPr>
        <p:spPr>
          <a:xfrm>
            <a:off x="3340979" y="4223378"/>
            <a:ext cx="49936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dirty="0">
                <a:latin typeface="Calibri" panose="020F0502020204030204" pitchFamily="34" charset="0"/>
                <a:cs typeface="Calibri" panose="020F0502020204030204" pitchFamily="34" charset="0"/>
              </a:rPr>
              <a:t>Beaucoup de pixels différents</a:t>
            </a:r>
          </a:p>
          <a:p>
            <a:r>
              <a:rPr lang="fr-CA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	 images différentes</a:t>
            </a:r>
          </a:p>
          <a:p>
            <a:endParaRPr lang="fr-CA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4B7BF9D-220D-0817-D260-FB693ECA8AC1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7852476" y="5634334"/>
            <a:ext cx="37139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CA" i="1" dirty="0">
                <a:solidFill>
                  <a:srgbClr val="00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Peut-on faire mieux ?</a:t>
            </a:r>
          </a:p>
        </p:txBody>
      </p:sp>
    </p:spTree>
    <p:extLst>
      <p:ext uri="{BB962C8B-B14F-4D97-AF65-F5344CB8AC3E}">
        <p14:creationId xmlns:p14="http://schemas.microsoft.com/office/powerpoint/2010/main" val="235882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44880" y="139875"/>
            <a:ext cx="9037320" cy="1143000"/>
          </a:xfrm>
        </p:spPr>
        <p:txBody>
          <a:bodyPr/>
          <a:lstStyle/>
          <a:p>
            <a:pPr algn="l"/>
            <a:r>
              <a:rPr lang="en-US" sz="3600" dirty="0">
                <a:solidFill>
                  <a:srgbClr val="00B050"/>
                </a:solidFill>
              </a:rPr>
              <a:t>Un </a:t>
            </a:r>
            <a:r>
              <a:rPr lang="en-US" sz="3600" dirty="0" err="1">
                <a:solidFill>
                  <a:srgbClr val="00B050"/>
                </a:solidFill>
              </a:rPr>
              <a:t>problème</a:t>
            </a:r>
            <a:r>
              <a:rPr lang="en-US" sz="3600" dirty="0">
                <a:solidFill>
                  <a:srgbClr val="00B050"/>
                </a:solidFill>
              </a:rPr>
              <a:t> </a:t>
            </a:r>
            <a:r>
              <a:rPr lang="en-US" sz="3600" dirty="0" err="1">
                <a:solidFill>
                  <a:srgbClr val="00B050"/>
                </a:solidFill>
              </a:rPr>
              <a:t>titanesque</a:t>
            </a:r>
            <a:r>
              <a:rPr lang="en-US" sz="3600" dirty="0">
                <a:solidFill>
                  <a:srgbClr val="00B050"/>
                </a:solidFill>
              </a:rPr>
              <a:t> !</a:t>
            </a:r>
            <a:endParaRPr lang="fr-CA" sz="3600" dirty="0">
              <a:solidFill>
                <a:srgbClr val="00B05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944880" y="1139871"/>
            <a:ext cx="5382853" cy="4954043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fr-CA" sz="1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__future__ </a:t>
            </a:r>
            <a:r>
              <a:rPr lang="fr-CA" sz="1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print_function</a:t>
            </a:r>
            <a:endParaRPr lang="fr-CA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fr-CA" sz="1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numpy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np</a:t>
            </a:r>
            <a:endParaRPr lang="fr-CA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import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tflearn</a:t>
            </a:r>
            <a:endParaRPr lang="fr-CA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fr-CA" sz="12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Download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Titanic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dataset</a:t>
            </a:r>
            <a:endParaRPr lang="fr-CA" sz="12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fr-CA" sz="1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tflearn.datasets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titanic</a:t>
            </a:r>
            <a:endParaRPr lang="fr-CA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titanic.download_dataset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('titanic_dataset.csv')</a:t>
            </a:r>
          </a:p>
          <a:p>
            <a:pPr marL="0" indent="0">
              <a:buNone/>
            </a:pPr>
            <a:endParaRPr lang="fr-CA" sz="12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Load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CSV file,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indicate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first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column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represents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labels</a:t>
            </a:r>
          </a:p>
          <a:p>
            <a:pPr marL="0" indent="0">
              <a:buNone/>
            </a:pPr>
            <a:r>
              <a:rPr lang="fr-CA" sz="1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CA" sz="1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tflearn.data_utils</a:t>
            </a:r>
            <a:r>
              <a:rPr lang="fr-CA" sz="1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import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load_csv</a:t>
            </a:r>
            <a:endParaRPr lang="fr-CA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data, labels =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load_csv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('titanic_dataset.csv',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target_column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=0,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categorical_labels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True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n_classes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=2)</a:t>
            </a:r>
          </a:p>
          <a:p>
            <a:pPr marL="0" indent="0">
              <a:buNone/>
            </a:pP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Preprocessing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function</a:t>
            </a:r>
            <a:endParaRPr lang="fr-CA" sz="12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fr-CA" sz="1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preprocess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(data,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columns_to_ignore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</a:p>
          <a:p>
            <a:pPr marL="0" indent="0">
              <a:buNone/>
            </a:pP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 Sort by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descending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id and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delete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columns</a:t>
            </a:r>
            <a:endParaRPr lang="fr-CA" sz="12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fr-CA" sz="1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id </a:t>
            </a:r>
            <a:r>
              <a:rPr lang="fr-CA" sz="1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sorted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columns_to_ignore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, reverse=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True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</a:p>
          <a:p>
            <a:pPr marL="0" indent="0">
              <a:buNone/>
            </a:pP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       [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r.pop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(id) for r in data]</a:t>
            </a:r>
          </a:p>
          <a:p>
            <a:pPr marL="0" indent="0">
              <a:buNone/>
            </a:pP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fr-CA" sz="1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lang="fr-CA" sz="1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range(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len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(data)):</a:t>
            </a:r>
          </a:p>
          <a:p>
            <a:pPr marL="0" indent="0">
              <a:buNone/>
            </a:pP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Converting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'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sex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'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field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float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(id 1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removing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labels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column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     data[i][1] = 1. if data[i][1] == '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female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'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else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0.</a:t>
            </a:r>
          </a:p>
          <a:p>
            <a:pPr marL="0" indent="0">
              <a:buNone/>
            </a:pP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fr-CA" sz="1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return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np.array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(data,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dtype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=np.float32)</a:t>
            </a:r>
          </a:p>
          <a:p>
            <a:pPr marL="0" indent="0">
              <a:buNone/>
            </a:pP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 Ignore '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' and 'ticket'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columns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(id 1 &amp; 6 of data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array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to_ignore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=[1, 6]</a:t>
            </a:r>
          </a:p>
          <a:p>
            <a:pPr marL="0" indent="0">
              <a:buNone/>
            </a:pPr>
            <a:endParaRPr lang="fr-CA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40048" y="1139871"/>
            <a:ext cx="4086618" cy="4954043"/>
          </a:xfrm>
        </p:spPr>
        <p:txBody>
          <a:bodyPr/>
          <a:lstStyle/>
          <a:p>
            <a:pPr marL="0" indent="0">
              <a:buNone/>
            </a:pP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Preprocess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data</a:t>
            </a:r>
          </a:p>
          <a:p>
            <a:pPr marL="0" indent="0">
              <a:buNone/>
            </a:pP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data =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preprocess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(data,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to_ignore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Build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neural network</a:t>
            </a:r>
          </a:p>
          <a:p>
            <a:pPr marL="0" indent="0">
              <a:buNone/>
            </a:pP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net =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tflearn.input_data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shape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=[None, 6])</a:t>
            </a:r>
          </a:p>
          <a:p>
            <a:pPr marL="0" indent="0">
              <a:buNone/>
            </a:pP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net =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tflearn.fully_connected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(net, 32)</a:t>
            </a:r>
          </a:p>
          <a:p>
            <a:pPr marL="0" indent="0">
              <a:buNone/>
            </a:pP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net =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tflearn.fully_connected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(net, 32)</a:t>
            </a:r>
          </a:p>
          <a:p>
            <a:pPr marL="0" indent="0">
              <a:buNone/>
            </a:pP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net =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tflearn.fully_connected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(net, 2, activation='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softmax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')</a:t>
            </a:r>
          </a:p>
          <a:p>
            <a:pPr marL="0" indent="0">
              <a:buNone/>
            </a:pP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net =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tflearn.regression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(net)</a:t>
            </a:r>
          </a:p>
          <a:p>
            <a:pPr marL="0" indent="0">
              <a:buNone/>
            </a:pP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model</a:t>
            </a:r>
          </a:p>
          <a:p>
            <a:pPr marL="0" indent="0">
              <a:buNone/>
            </a:pP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model =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tflearn.DNN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(net)</a:t>
            </a:r>
          </a:p>
          <a:p>
            <a:pPr marL="0" indent="0">
              <a:buNone/>
            </a:pP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 Start training (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gradient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descent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model.fit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(data, labels,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n_epoch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=10,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batch_size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=16,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show_metric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True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endParaRPr lang="fr-CA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Let's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create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data for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DiCaprio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Winslet</a:t>
            </a:r>
          </a:p>
          <a:p>
            <a:pPr marL="0" indent="0">
              <a:buNone/>
            </a:pP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dicaprio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= [3, 'Jack Dawson', 'male', 19, 0, 0, 'N/A', 5.0000]</a:t>
            </a:r>
          </a:p>
          <a:p>
            <a:pPr marL="0" indent="0">
              <a:buNone/>
            </a:pP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winslet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= [1, 'Rose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DeWitt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Bukater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', '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female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', 17, 1, 2, 'N/A', 100.0000]</a:t>
            </a:r>
          </a:p>
          <a:p>
            <a:pPr marL="0" indent="0">
              <a:buNone/>
            </a:pP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Preprocess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data</a:t>
            </a:r>
          </a:p>
          <a:p>
            <a:pPr marL="0" indent="0">
              <a:buNone/>
            </a:pP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dicaprio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winslet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preprocess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([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dicaprio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winslet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],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to_ignore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Predict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surviving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chances (class 1 </a:t>
            </a:r>
            <a:r>
              <a:rPr lang="fr-C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  <a:r>
              <a:rPr lang="fr-C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pred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model.predict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([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dicaprio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winslet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])</a:t>
            </a:r>
          </a:p>
          <a:p>
            <a:pPr marL="0" indent="0">
              <a:buNone/>
            </a:pPr>
            <a:r>
              <a:rPr lang="fr-CA" sz="1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print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("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DiCaprio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Surviving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Rate:",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pred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[0][1])</a:t>
            </a:r>
          </a:p>
          <a:p>
            <a:pPr marL="0" indent="0">
              <a:buNone/>
            </a:pPr>
            <a:r>
              <a:rPr lang="fr-CA" sz="1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print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("Winslet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Surviving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 Rate:", </a:t>
            </a:r>
            <a:r>
              <a:rPr lang="fr-CA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pred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[1][1])</a:t>
            </a:r>
          </a:p>
          <a:p>
            <a:pPr marL="0" indent="0">
              <a:buNone/>
            </a:pPr>
            <a:endParaRPr lang="fr-CA" sz="1200" dirty="0"/>
          </a:p>
        </p:txBody>
      </p:sp>
    </p:spTree>
    <p:extLst>
      <p:ext uri="{BB962C8B-B14F-4D97-AF65-F5344CB8AC3E}">
        <p14:creationId xmlns:p14="http://schemas.microsoft.com/office/powerpoint/2010/main" val="16715810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l"/>
            <a:r>
              <a:rPr lang="fr-CA" sz="3600" dirty="0">
                <a:solidFill>
                  <a:srgbClr val="00B050"/>
                </a:solidFill>
              </a:rPr>
              <a:t>Contraintes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r>
              <a:rPr lang="fr-CA" altLang="fr-FR" sz="27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Besoin de puissance de calcul</a:t>
            </a:r>
          </a:p>
          <a:p>
            <a:pPr lvl="1" eaLnBrk="1" hangingPunct="1"/>
            <a:r>
              <a:rPr lang="fr-CA" altLang="fr-FR" sz="23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Typiquement </a:t>
            </a:r>
            <a:r>
              <a:rPr lang="fr-CA" altLang="fr-FR" sz="23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GPUs</a:t>
            </a:r>
            <a:r>
              <a:rPr lang="fr-CA" altLang="fr-FR" sz="23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groupés</a:t>
            </a:r>
          </a:p>
          <a:p>
            <a:pPr lvl="1" eaLnBrk="1" hangingPunct="1"/>
            <a:r>
              <a:rPr lang="fr-CA" altLang="fr-FR" sz="23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Allègement de l’effort possible en utilisant l’apprentissage par transfert (réutilisation de parties de </a:t>
            </a:r>
            <a:r>
              <a:rPr lang="fr-CA" altLang="fr-FR" sz="23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CNNs</a:t>
            </a:r>
            <a:r>
              <a:rPr lang="fr-CA" altLang="fr-FR" sz="23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pré-entraînés)</a:t>
            </a:r>
          </a:p>
          <a:p>
            <a:pPr eaLnBrk="1" hangingPunct="1"/>
            <a:r>
              <a:rPr lang="fr-CA" altLang="fr-FR" sz="27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Besoin de données d’apprentissage massives</a:t>
            </a:r>
          </a:p>
          <a:p>
            <a:pPr eaLnBrk="1" hangingPunct="1"/>
            <a:r>
              <a:rPr lang="fr-CA" altLang="fr-FR" sz="27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Exigence d’une représentation algébrique des données (tenseurs) </a:t>
            </a:r>
          </a:p>
          <a:p>
            <a:pPr eaLnBrk="1" hangingPunct="1"/>
            <a:r>
              <a:rPr lang="fr-CA" altLang="fr-FR" sz="27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Sensibilité au brassage des vecteurs/matrices de traits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6737784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l"/>
            <a:r>
              <a:rPr lang="fr-CA" sz="3600" dirty="0">
                <a:solidFill>
                  <a:srgbClr val="00B050"/>
                </a:solidFill>
              </a:rPr>
              <a:t>OK</a:t>
            </a:r>
          </a:p>
        </p:txBody>
      </p:sp>
      <p:grpSp>
        <p:nvGrpSpPr>
          <p:cNvPr id="3" name="Groupe 2"/>
          <p:cNvGrpSpPr/>
          <p:nvPr>
            <p:custDataLst>
              <p:tags r:id="rId2"/>
            </p:custDataLst>
          </p:nvPr>
        </p:nvGrpSpPr>
        <p:grpSpPr>
          <a:xfrm>
            <a:off x="2180067" y="1787820"/>
            <a:ext cx="3766937" cy="3609627"/>
            <a:chOff x="2822019" y="1972309"/>
            <a:chExt cx="3766937" cy="360962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06594" y="2496574"/>
              <a:ext cx="3182362" cy="308536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263689" y="1972309"/>
              <a:ext cx="2092245" cy="494242"/>
            </a:xfrm>
            <a:prstGeom prst="rect">
              <a:avLst/>
            </a:prstGeom>
            <a:noFill/>
          </p:spPr>
          <p:txBody>
            <a:bodyPr wrap="none" lIns="134464" tIns="107571" rIns="134464" bIns="107571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441"/>
                </a:spcAft>
              </a:pPr>
              <a:r>
                <a:rPr lang="fr-CA" sz="2000" dirty="0" err="1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  <a:latin typeface="Calibri" panose="020F0502020204030204" pitchFamily="34" charset="0"/>
                  <a:cs typeface="Calibri" panose="020F0502020204030204" pitchFamily="34" charset="0"/>
                </a:rPr>
                <a:t>Columns</a:t>
              </a:r>
              <a:r>
                <a:rPr lang="fr-CA" sz="20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  <a:latin typeface="Calibri" panose="020F0502020204030204" pitchFamily="34" charset="0"/>
                  <a:cs typeface="Calibri" panose="020F0502020204030204" pitchFamily="34" charset="0"/>
                </a:rPr>
                <a:t> of pixels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5830135" y="2258076"/>
              <a:ext cx="554907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/>
            <p:cNvGrpSpPr/>
            <p:nvPr/>
          </p:nvGrpSpPr>
          <p:grpSpPr>
            <a:xfrm rot="5400000">
              <a:off x="1734614" y="3620103"/>
              <a:ext cx="2669052" cy="494242"/>
              <a:chOff x="4657718" y="1489679"/>
              <a:chExt cx="2932118" cy="542955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4657718" y="1489679"/>
                <a:ext cx="1906956" cy="542955"/>
              </a:xfrm>
              <a:prstGeom prst="rect">
                <a:avLst/>
              </a:prstGeom>
              <a:noFill/>
            </p:spPr>
            <p:txBody>
              <a:bodyPr wrap="none" lIns="134464" tIns="107571" rIns="134464" bIns="107571" rtlCol="0">
                <a:spAutoFit/>
              </a:bodyPr>
              <a:lstStyle/>
              <a:p>
                <a:pPr>
                  <a:lnSpc>
                    <a:spcPct val="90000"/>
                  </a:lnSpc>
                  <a:spcAft>
                    <a:spcPts val="441"/>
                  </a:spcAft>
                </a:pPr>
                <a:r>
                  <a:rPr lang="fr-CA" sz="2000" dirty="0" err="1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  <a:latin typeface="Calibri" panose="020F0502020204030204" pitchFamily="34" charset="0"/>
                    <a:cs typeface="Calibri" panose="020F0502020204030204" pitchFamily="34" charset="0"/>
                  </a:rPr>
                  <a:t>Rows</a:t>
                </a:r>
                <a:r>
                  <a:rPr lang="fr-CA" sz="2000" dirty="0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  <a:latin typeface="Calibri" panose="020F0502020204030204" pitchFamily="34" charset="0"/>
                    <a:cs typeface="Calibri" panose="020F0502020204030204" pitchFamily="34" charset="0"/>
                  </a:rPr>
                  <a:t> of pixels</a:t>
                </a:r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>
                <a:off x="6980236" y="1761156"/>
                <a:ext cx="609600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Rectangle 5"/>
          <p:cNvSpPr/>
          <p:nvPr>
            <p:custDataLst>
              <p:tags r:id="rId3"/>
            </p:custDataLst>
          </p:nvPr>
        </p:nvSpPr>
        <p:spPr>
          <a:xfrm>
            <a:off x="3742046" y="5341287"/>
            <a:ext cx="949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Image</a:t>
            </a:r>
            <a:endParaRPr lang="fr-CA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e 12"/>
          <p:cNvGrpSpPr/>
          <p:nvPr>
            <p:custDataLst>
              <p:tags r:id="rId4"/>
            </p:custDataLst>
          </p:nvPr>
        </p:nvGrpSpPr>
        <p:grpSpPr>
          <a:xfrm>
            <a:off x="6225150" y="1787820"/>
            <a:ext cx="4038435" cy="3609626"/>
            <a:chOff x="2550521" y="1972309"/>
            <a:chExt cx="4038435" cy="360962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06594" y="2496574"/>
              <a:ext cx="3182362" cy="3085361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263689" y="1972309"/>
              <a:ext cx="1391541" cy="494242"/>
            </a:xfrm>
            <a:prstGeom prst="rect">
              <a:avLst/>
            </a:prstGeom>
            <a:noFill/>
          </p:spPr>
          <p:txBody>
            <a:bodyPr wrap="none" lIns="134464" tIns="107571" rIns="134464" bIns="107571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441"/>
                </a:spcAft>
              </a:pPr>
              <a:r>
                <a:rPr lang="fr-CA" sz="20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  <a:latin typeface="Calibri" panose="020F0502020204030204" pitchFamily="34" charset="0"/>
                  <a:cs typeface="Calibri" panose="020F0502020204030204" pitchFamily="34" charset="0"/>
                </a:rPr>
                <a:t>Time </a:t>
              </a:r>
              <a:r>
                <a:rPr lang="fr-CA" sz="2000" dirty="0" err="1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  <a:latin typeface="Calibri" panose="020F0502020204030204" pitchFamily="34" charset="0"/>
                  <a:cs typeface="Calibri" panose="020F0502020204030204" pitchFamily="34" charset="0"/>
                </a:rPr>
                <a:t>steps</a:t>
              </a:r>
              <a:endParaRPr lang="fr-CA" sz="2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5830135" y="2258076"/>
              <a:ext cx="554907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/>
            <p:cNvGrpSpPr/>
            <p:nvPr/>
          </p:nvGrpSpPr>
          <p:grpSpPr>
            <a:xfrm rot="5400000">
              <a:off x="1565821" y="3574357"/>
              <a:ext cx="2791937" cy="822537"/>
              <a:chOff x="4522719" y="1309342"/>
              <a:chExt cx="3067117" cy="903608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4522719" y="1309342"/>
                <a:ext cx="2176953" cy="903608"/>
              </a:xfrm>
              <a:prstGeom prst="rect">
                <a:avLst/>
              </a:prstGeom>
              <a:noFill/>
            </p:spPr>
            <p:txBody>
              <a:bodyPr wrap="none" lIns="134464" tIns="107571" rIns="134464" bIns="107571" rtlCol="0">
                <a:spAutoFit/>
              </a:bodyPr>
              <a:lstStyle/>
              <a:p>
                <a:pPr>
                  <a:lnSpc>
                    <a:spcPct val="90000"/>
                  </a:lnSpc>
                  <a:spcAft>
                    <a:spcPts val="441"/>
                  </a:spcAft>
                </a:pPr>
                <a:r>
                  <a:rPr lang="fr-CA" sz="2000" dirty="0" err="1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  <a:latin typeface="Calibri" panose="020F0502020204030204" pitchFamily="34" charset="0"/>
                    <a:cs typeface="Calibri" panose="020F0502020204030204" pitchFamily="34" charset="0"/>
                  </a:rPr>
                  <a:t>Intensity</a:t>
                </a:r>
                <a:r>
                  <a:rPr lang="fr-CA" sz="2000" dirty="0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  <a:latin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lang="fr-CA" sz="2000" dirty="0" err="1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  <a:latin typeface="Calibri" panose="020F0502020204030204" pitchFamily="34" charset="0"/>
                    <a:cs typeface="Calibri" panose="020F0502020204030204" pitchFamily="34" charset="0"/>
                  </a:rPr>
                  <a:t>each</a:t>
                </a:r>
                <a:endParaRPr lang="fr-CA" sz="20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90000"/>
                  </a:lnSpc>
                  <a:spcAft>
                    <a:spcPts val="441"/>
                  </a:spcAft>
                </a:pPr>
                <a:r>
                  <a:rPr lang="fr-CA" sz="2000" dirty="0" err="1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  <a:latin typeface="Calibri" panose="020F0502020204030204" pitchFamily="34" charset="0"/>
                    <a:cs typeface="Calibri" panose="020F0502020204030204" pitchFamily="34" charset="0"/>
                  </a:rPr>
                  <a:t>frequency</a:t>
                </a:r>
                <a:r>
                  <a:rPr lang="fr-CA" sz="2000" dirty="0">
                    <a:gradFill>
                      <a:gsLst>
                        <a:gs pos="2917">
                          <a:schemeClr val="tx1"/>
                        </a:gs>
                        <a:gs pos="30000">
                          <a:schemeClr val="tx1"/>
                        </a:gs>
                      </a:gsLst>
                      <a:lin ang="5400000" scaled="0"/>
                    </a:gradFill>
                    <a:latin typeface="Calibri" panose="020F0502020204030204" pitchFamily="34" charset="0"/>
                    <a:cs typeface="Calibri" panose="020F0502020204030204" pitchFamily="34" charset="0"/>
                  </a:rPr>
                  <a:t> band</a:t>
                </a:r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>
                <a:off x="6980236" y="1761156"/>
                <a:ext cx="609600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Rectangle 19"/>
          <p:cNvSpPr/>
          <p:nvPr>
            <p:custDataLst>
              <p:tags r:id="rId5"/>
            </p:custDataLst>
          </p:nvPr>
        </p:nvSpPr>
        <p:spPr>
          <a:xfrm>
            <a:off x="8288504" y="5341287"/>
            <a:ext cx="663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Son</a:t>
            </a:r>
            <a:endParaRPr lang="fr-CA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>
            <p:custDataLst>
              <p:tags r:id="rId6"/>
            </p:custDataLst>
          </p:nvPr>
        </p:nvSpPr>
        <p:spPr>
          <a:xfrm>
            <a:off x="2427981" y="5984867"/>
            <a:ext cx="77802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dirty="0">
                <a:latin typeface="Calibri" panose="020F0502020204030204" pitchFamily="34" charset="0"/>
                <a:cs typeface="Calibri" panose="020F0502020204030204" pitchFamily="34" charset="0"/>
              </a:rPr>
              <a:t>Capture de motifs “spatiaux” invariants possible </a:t>
            </a:r>
          </a:p>
        </p:txBody>
      </p:sp>
    </p:spTree>
    <p:extLst>
      <p:ext uri="{BB962C8B-B14F-4D97-AF65-F5344CB8AC3E}">
        <p14:creationId xmlns:p14="http://schemas.microsoft.com/office/powerpoint/2010/main" val="312568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119603" y="1896342"/>
            <a:ext cx="3182362" cy="30853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48820" y="375818"/>
            <a:ext cx="7772400" cy="1143000"/>
          </a:xfrm>
        </p:spPr>
        <p:txBody>
          <a:bodyPr/>
          <a:lstStyle/>
          <a:p>
            <a:pPr algn="l"/>
            <a:r>
              <a:rPr lang="fr-CA" sz="3600" dirty="0">
                <a:solidFill>
                  <a:srgbClr val="00B050"/>
                </a:solidFill>
              </a:rPr>
              <a:t>Pas sûr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/>
            <p:custDataLst>
              <p:tags r:id="rId3"/>
            </p:custDataLst>
          </p:nvPr>
        </p:nvSpPr>
        <p:spPr>
          <a:xfrm>
            <a:off x="2062058" y="5210532"/>
            <a:ext cx="8272883" cy="113529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>
                <a:latin typeface="Calibri" panose="020F0502020204030204" pitchFamily="34" charset="0"/>
                <a:cs typeface="Calibri" panose="020F0502020204030204" pitchFamily="34" charset="0"/>
              </a:rPr>
              <a:t>Si les données ont toujours un sens après la permutation de lignes ou de colonnes, le CNN est d’utilité restreinte</a:t>
            </a:r>
          </a:p>
        </p:txBody>
      </p:sp>
      <p:sp>
        <p:nvSpPr>
          <p:cNvPr id="5" name="TextBox 4"/>
          <p:cNvSpPr txBox="1"/>
          <p:nvPr>
            <p:custDataLst>
              <p:tags r:id="rId4"/>
            </p:custDataLst>
          </p:nvPr>
        </p:nvSpPr>
        <p:spPr>
          <a:xfrm>
            <a:off x="4890332" y="1193303"/>
            <a:ext cx="3700285" cy="767137"/>
          </a:xfrm>
          <a:prstGeom prst="rect">
            <a:avLst/>
          </a:prstGeom>
          <a:noFill/>
        </p:spPr>
        <p:txBody>
          <a:bodyPr wrap="square" lIns="134464" tIns="107571" rIns="134464" bIns="107571" rtlCol="0">
            <a:spAutoFit/>
          </a:bodyPr>
          <a:lstStyle/>
          <a:p>
            <a:pPr>
              <a:lnSpc>
                <a:spcPct val="90000"/>
              </a:lnSpc>
              <a:spcAft>
                <a:spcPts val="441"/>
              </a:spcAft>
            </a:pPr>
            <a:r>
              <a:rPr lang="fr-CA" sz="18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Name, </a:t>
            </a:r>
            <a:r>
              <a:rPr lang="fr-CA" sz="1800" dirty="0" err="1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age</a:t>
            </a:r>
            <a:r>
              <a:rPr lang="fr-CA" sz="18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CA" sz="1800" dirty="0" err="1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address</a:t>
            </a:r>
            <a:r>
              <a:rPr lang="fr-CA" sz="18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, email,</a:t>
            </a:r>
          </a:p>
          <a:p>
            <a:pPr>
              <a:lnSpc>
                <a:spcPct val="90000"/>
              </a:lnSpc>
              <a:spcAft>
                <a:spcPts val="441"/>
              </a:spcAft>
            </a:pPr>
            <a:r>
              <a:rPr lang="fr-CA" sz="1800" dirty="0" err="1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purchases</a:t>
            </a:r>
            <a:r>
              <a:rPr lang="fr-CA" sz="18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CA" sz="1800" dirty="0" err="1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browsing</a:t>
            </a:r>
            <a:r>
              <a:rPr lang="fr-CA" sz="18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1800" dirty="0" err="1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r>
              <a:rPr lang="fr-CA" sz="18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</a:p>
        </p:txBody>
      </p:sp>
      <p:cxnSp>
        <p:nvCxnSpPr>
          <p:cNvPr id="6" name="Straight Arrow Connector 5"/>
          <p:cNvCxnSpPr/>
          <p:nvPr>
            <p:custDataLst>
              <p:tags r:id="rId5"/>
            </p:custDataLst>
          </p:nvPr>
        </p:nvCxnSpPr>
        <p:spPr>
          <a:xfrm>
            <a:off x="7747059" y="1557077"/>
            <a:ext cx="554907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>
            <p:custDataLst>
              <p:tags r:id="rId6"/>
            </p:custDataLst>
          </p:nvPr>
        </p:nvGrpSpPr>
        <p:grpSpPr>
          <a:xfrm rot="5400000">
            <a:off x="3484153" y="3159762"/>
            <a:ext cx="2693599" cy="466542"/>
            <a:chOff x="4630750" y="1566444"/>
            <a:chExt cx="2959086" cy="512525"/>
          </a:xfrm>
        </p:grpSpPr>
        <p:sp>
          <p:nvSpPr>
            <p:cNvPr id="8" name="TextBox 7"/>
            <p:cNvSpPr txBox="1"/>
            <p:nvPr/>
          </p:nvSpPr>
          <p:spPr>
            <a:xfrm>
              <a:off x="4630750" y="1566444"/>
              <a:ext cx="1391054" cy="512525"/>
            </a:xfrm>
            <a:prstGeom prst="rect">
              <a:avLst/>
            </a:prstGeom>
            <a:noFill/>
          </p:spPr>
          <p:txBody>
            <a:bodyPr wrap="none" lIns="134464" tIns="107571" rIns="134464" bIns="107571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441"/>
                </a:spcAft>
              </a:pPr>
              <a:r>
                <a:rPr lang="fr-CA" sz="1800" dirty="0" err="1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  <a:latin typeface="Calibri" panose="020F0502020204030204" pitchFamily="34" charset="0"/>
                  <a:cs typeface="Calibri" panose="020F0502020204030204" pitchFamily="34" charset="0"/>
                </a:rPr>
                <a:t>Customers</a:t>
              </a:r>
              <a:endParaRPr lang="fr-CA" sz="18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6980236" y="1761156"/>
              <a:ext cx="60960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>
            <p:custDataLst>
              <p:tags r:id="rId7"/>
            </p:custDataLst>
          </p:nvPr>
        </p:nvSpPr>
        <p:spPr>
          <a:xfrm>
            <a:off x="2209800" y="1434677"/>
            <a:ext cx="2537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dirty="0">
                <a:latin typeface="Calibri" panose="020F0502020204030204" pitchFamily="34" charset="0"/>
                <a:cs typeface="Calibri" panose="020F0502020204030204" pitchFamily="34" charset="0"/>
              </a:rPr>
              <a:t>Ex. de données client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62305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65425" y="474453"/>
            <a:ext cx="8934092" cy="1143000"/>
          </a:xfrm>
        </p:spPr>
        <p:txBody>
          <a:bodyPr/>
          <a:lstStyle/>
          <a:p>
            <a:pPr algn="l"/>
            <a:r>
              <a:rPr lang="" sz="3600" dirty="0">
                <a:solidFill>
                  <a:srgbClr val="00B050"/>
                </a:solidFill>
              </a:rPr>
              <a:t>Attention au bruit</a:t>
            </a:r>
            <a:br>
              <a:rPr lang="" dirty="0">
                <a:solidFill>
                  <a:srgbClr val="0070C0"/>
                </a:solidFill>
              </a:rPr>
            </a:br>
            <a:r>
              <a:rPr lang="" sz="2800" dirty="0">
                <a:solidFill>
                  <a:schemeClr val="bg1">
                    <a:lumMod val="50000"/>
                  </a:schemeClr>
                </a:solidFill>
              </a:rPr>
              <a:t>(et aux pirates!)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806" y="2155259"/>
            <a:ext cx="7400925" cy="3876675"/>
          </a:xfrm>
          <a:prstGeom prst="rect">
            <a:avLst/>
          </a:prstGeom>
        </p:spPr>
      </p:pic>
      <p:sp>
        <p:nvSpPr>
          <p:cNvPr id="5" name="Rectangle 4"/>
          <p:cNvSpPr/>
          <p:nvPr>
            <p:custDataLst>
              <p:tags r:id="rId3"/>
            </p:custDataLst>
          </p:nvPr>
        </p:nvSpPr>
        <p:spPr>
          <a:xfrm>
            <a:off x="1927118" y="6031934"/>
            <a:ext cx="81122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bg1">
                    <a:lumMod val="65000"/>
                  </a:schemeClr>
                </a:solidFill>
                <a:hlinkClick r:id="rId9"/>
              </a:rPr>
              <a:t>http://arxiv.org/pdf/1312.6199v4.pdf</a:t>
            </a:r>
            <a:endParaRPr lang="fr-FR" sz="12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CA" sz="1200" dirty="0">
                <a:hlinkClick r:id="rId10"/>
              </a:rPr>
              <a:t>https://codewords.recurse.com/issues/five/why-do-neural-networks-think-a-panda-is-a-vulture</a:t>
            </a:r>
            <a:endParaRPr lang="fr-CA" sz="1200" dirty="0"/>
          </a:p>
          <a:p>
            <a:r>
              <a:rPr lang="fr-CA" sz="1200" dirty="0">
                <a:hlinkClick r:id="rId11"/>
              </a:rPr>
              <a:t>https://medium.com/@ageitgey/machine-learning-is-fun-part-8-how-to-intentionally-trick-neural-networks-b55da32b7196</a:t>
            </a:r>
            <a:r>
              <a:rPr lang="fr-CA" sz="1200" dirty="0"/>
              <a:t> </a:t>
            </a:r>
          </a:p>
        </p:txBody>
      </p:sp>
      <p:sp>
        <p:nvSpPr>
          <p:cNvPr id="6" name="Rectangle 5"/>
          <p:cNvSpPr/>
          <p:nvPr>
            <p:custDataLst>
              <p:tags r:id="rId4"/>
            </p:custDataLst>
          </p:nvPr>
        </p:nvSpPr>
        <p:spPr>
          <a:xfrm>
            <a:off x="2063806" y="1601743"/>
            <a:ext cx="57878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Quand un modèle génératif perd le nord…</a:t>
            </a:r>
          </a:p>
        </p:txBody>
      </p:sp>
      <p:pic>
        <p:nvPicPr>
          <p:cNvPr id="120834" name="Picture 2" descr="https://cdn-images-1.medium.com/max/1750/1*5cBIiAr0ex0mVDDI8eU1eQ.pn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454" y="729048"/>
            <a:ext cx="1585473" cy="128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1146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00" y="152400"/>
            <a:ext cx="90170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948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rgbClr val="00B050"/>
                </a:solidFill>
              </a:rPr>
              <a:t>Un </a:t>
            </a:r>
            <a:r>
              <a:rPr lang="en-US" sz="3600" dirty="0" err="1">
                <a:solidFill>
                  <a:srgbClr val="00B050"/>
                </a:solidFill>
              </a:rPr>
              <a:t>algorithme</a:t>
            </a:r>
            <a:r>
              <a:rPr lang="en-US" sz="3600" dirty="0">
                <a:solidFill>
                  <a:srgbClr val="00B050"/>
                </a:solidFill>
              </a:rPr>
              <a:t> </a:t>
            </a:r>
            <a:r>
              <a:rPr lang="en-US" sz="3600" dirty="0" err="1">
                <a:solidFill>
                  <a:srgbClr val="00B050"/>
                </a:solidFill>
              </a:rPr>
              <a:t>très</a:t>
            </a:r>
            <a:r>
              <a:rPr lang="en-US" sz="3600" dirty="0">
                <a:solidFill>
                  <a:srgbClr val="00B050"/>
                </a:solidFill>
              </a:rPr>
              <a:t> simple…</a:t>
            </a:r>
            <a:endParaRPr lang="fr-CA" sz="3600" dirty="0">
              <a:solidFill>
                <a:srgbClr val="00B050"/>
              </a:solidFill>
            </a:endParaRPr>
          </a:p>
        </p:txBody>
      </p:sp>
      <p:sp>
        <p:nvSpPr>
          <p:cNvPr id="3" name="Rectangle 2"/>
          <p:cNvSpPr/>
          <p:nvPr>
            <p:custDataLst>
              <p:tags r:id="rId2"/>
            </p:custDataLst>
          </p:nvPr>
        </p:nvSpPr>
        <p:spPr>
          <a:xfrm>
            <a:off x="920105" y="2285762"/>
            <a:ext cx="5849745" cy="2223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spcAft>
                <a:spcPts val="450"/>
              </a:spcAft>
              <a:buFont typeface="+mj-lt"/>
              <a:buAutoNum type="arabicPeriod"/>
            </a:pP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Entrer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une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image à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pirater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spcAft>
                <a:spcPts val="450"/>
              </a:spcAft>
              <a:buFont typeface="+mj-lt"/>
              <a:buAutoNum type="arabicPeriod"/>
            </a:pP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Obtenir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prédiction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du réseau et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déterminer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l’erreur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par rapport à la </a:t>
            </a:r>
            <a:r>
              <a:rPr lang="en-US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fausse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réponse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voulue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spcAft>
                <a:spcPts val="450"/>
              </a:spcAft>
              <a:buFont typeface="+mj-lt"/>
              <a:buAutoNum type="arabicPeriod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Modifier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l’image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avec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rétropropagation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l’erreur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en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vue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de se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rapprocher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de la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réponse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désirée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spcAft>
                <a:spcPts val="450"/>
              </a:spcAft>
              <a:buFont typeface="+mj-lt"/>
              <a:buAutoNum type="arabicPeriod"/>
            </a:pP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Répéter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les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étapes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 1–3 avec la </a:t>
            </a:r>
            <a:r>
              <a:rPr lang="en-US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même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 image 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jusqu’à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obtenir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réponse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réseau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désirée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>
            <p:custDataLst>
              <p:tags r:id="rId3"/>
            </p:custDataLst>
          </p:nvPr>
        </p:nvSpPr>
        <p:spPr>
          <a:xfrm>
            <a:off x="6863137" y="3698697"/>
            <a:ext cx="5100584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L'ajout d'un vecteur imperceptiblement petit de même signe que le gradient du coût par rapport à l'entrée peut modifier radicalement la classification.</a:t>
            </a:r>
          </a:p>
          <a:p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https://arxiv.org/abs/1412.6572</a:t>
            </a:r>
          </a:p>
          <a:p>
            <a:endParaRPr lang="fr-CA" sz="9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CCEA89F-12C9-45B8-9FB8-A7E9AEB42362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7029359" y="1475259"/>
            <a:ext cx="5083871" cy="2109358"/>
            <a:chOff x="7029360" y="2240902"/>
            <a:chExt cx="3549684" cy="1383085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29360" y="2285762"/>
              <a:ext cx="895440" cy="895940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338140" y="2285763"/>
              <a:ext cx="895941" cy="895941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457574" y="2240902"/>
              <a:ext cx="940275" cy="9408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7875862" y="2632828"/>
              <a:ext cx="512843" cy="2018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A" sz="1400" dirty="0"/>
                <a:t>+ 0.007</a:t>
              </a:r>
              <a:endParaRPr lang="fr-CA" sz="1400" i="1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9242601" y="2589959"/>
              <a:ext cx="200571" cy="2018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A" sz="1400" b="1" dirty="0"/>
                <a:t>=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29361" y="3129562"/>
              <a:ext cx="3549683" cy="4944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CA" sz="700" dirty="0"/>
                <a:t> 	 	</a:t>
              </a:r>
            </a:p>
            <a:p>
              <a:pPr marR="8130" algn="ctr"/>
              <a:r>
                <a:rPr lang="es-ES" sz="1200" i="1" dirty="0">
                  <a:cs typeface="Times New Roman" panose="02020603050405020304" pitchFamily="18" charset="0"/>
                </a:rPr>
                <a:t>           x</a:t>
              </a:r>
              <a:r>
                <a:rPr lang="es-ES" sz="1200" b="1" i="1" dirty="0">
                  <a:cs typeface="Times New Roman" panose="02020603050405020304" pitchFamily="18" charset="0"/>
                </a:rPr>
                <a:t>                                   </a:t>
              </a:r>
              <a:r>
                <a:rPr lang="es-ES" sz="1200" dirty="0" err="1">
                  <a:cs typeface="Times New Roman" panose="02020603050405020304" pitchFamily="18" charset="0"/>
                </a:rPr>
                <a:t>sign</a:t>
              </a:r>
              <a:r>
                <a:rPr lang="es-ES" sz="1200" dirty="0">
                  <a:cs typeface="Times New Roman" panose="02020603050405020304" pitchFamily="18" charset="0"/>
                </a:rPr>
                <a:t>(∇</a:t>
              </a:r>
              <a:r>
                <a:rPr lang="es-ES" sz="1050" b="1" i="1" baseline="-25000" dirty="0">
                  <a:cs typeface="Times New Roman" panose="02020603050405020304" pitchFamily="18" charset="0"/>
                </a:rPr>
                <a:t>x </a:t>
              </a:r>
              <a:r>
                <a:rPr lang="es-ES" sz="1200" i="1" dirty="0">
                  <a:cs typeface="Times New Roman" panose="02020603050405020304" pitchFamily="18" charset="0"/>
                </a:rPr>
                <a:t>J </a:t>
              </a:r>
              <a:r>
                <a:rPr lang="es-ES" sz="1200" dirty="0">
                  <a:cs typeface="Times New Roman" panose="02020603050405020304" pitchFamily="18" charset="0"/>
                </a:rPr>
                <a:t>(</a:t>
              </a:r>
              <a:r>
                <a:rPr lang="es-ES" sz="1200" b="1" i="1" dirty="0">
                  <a:cs typeface="Times New Roman" panose="02020603050405020304" pitchFamily="18" charset="0"/>
                </a:rPr>
                <a:t>θ</a:t>
              </a:r>
              <a:r>
                <a:rPr lang="es-ES" sz="1200" i="1" dirty="0">
                  <a:cs typeface="Times New Roman" panose="02020603050405020304" pitchFamily="18" charset="0"/>
                </a:rPr>
                <a:t>, </a:t>
              </a:r>
              <a:r>
                <a:rPr lang="es-ES" sz="1200" b="1" i="1" dirty="0">
                  <a:cs typeface="Times New Roman" panose="02020603050405020304" pitchFamily="18" charset="0"/>
                </a:rPr>
                <a:t>x</a:t>
              </a:r>
              <a:r>
                <a:rPr lang="es-ES" sz="1200" i="1" dirty="0">
                  <a:cs typeface="Times New Roman" panose="02020603050405020304" pitchFamily="18" charset="0"/>
                </a:rPr>
                <a:t>, y</a:t>
              </a:r>
              <a:r>
                <a:rPr lang="es-ES" sz="1200" dirty="0">
                  <a:cs typeface="Times New Roman" panose="02020603050405020304" pitchFamily="18" charset="0"/>
                </a:rPr>
                <a:t>))           </a:t>
              </a:r>
              <a:r>
                <a:rPr lang="es-ES" sz="1200" i="1" dirty="0">
                  <a:cs typeface="Times New Roman" panose="02020603050405020304" pitchFamily="18" charset="0"/>
                </a:rPr>
                <a:t>x</a:t>
              </a:r>
              <a:r>
                <a:rPr lang="es-ES" sz="1200" dirty="0">
                  <a:cs typeface="Times New Roman" panose="02020603050405020304" pitchFamily="18" charset="0"/>
                </a:rPr>
                <a:t> +</a:t>
              </a:r>
              <a:r>
                <a:rPr lang="es-ES" sz="1200" b="1" i="1" dirty="0">
                  <a:cs typeface="Times New Roman" panose="02020603050405020304" pitchFamily="18" charset="0"/>
                  <a:sym typeface="Symbol" panose="05050102010706020507" pitchFamily="18" charset="2"/>
                </a:rPr>
                <a:t></a:t>
              </a:r>
              <a:r>
                <a:rPr lang="es-ES" sz="1200" dirty="0"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s-ES" sz="1200" dirty="0" err="1">
                  <a:cs typeface="Times New Roman" panose="02020603050405020304" pitchFamily="18" charset="0"/>
                </a:rPr>
                <a:t>sign</a:t>
              </a:r>
              <a:r>
                <a:rPr lang="es-ES" sz="1200" dirty="0">
                  <a:cs typeface="Times New Roman" panose="02020603050405020304" pitchFamily="18" charset="0"/>
                </a:rPr>
                <a:t>(∇</a:t>
              </a:r>
              <a:r>
                <a:rPr lang="es-ES" sz="1050" b="1" i="1" baseline="-25000" dirty="0">
                  <a:cs typeface="Times New Roman" panose="02020603050405020304" pitchFamily="18" charset="0"/>
                </a:rPr>
                <a:t>x </a:t>
              </a:r>
              <a:r>
                <a:rPr lang="es-ES" sz="1200" i="1" dirty="0">
                  <a:cs typeface="Times New Roman" panose="02020603050405020304" pitchFamily="18" charset="0"/>
                </a:rPr>
                <a:t>J </a:t>
              </a:r>
              <a:r>
                <a:rPr lang="es-ES" sz="1200" dirty="0">
                  <a:cs typeface="Times New Roman" panose="02020603050405020304" pitchFamily="18" charset="0"/>
                </a:rPr>
                <a:t>(</a:t>
              </a:r>
              <a:r>
                <a:rPr lang="es-ES" sz="1200" b="1" i="1" dirty="0">
                  <a:cs typeface="Times New Roman" panose="02020603050405020304" pitchFamily="18" charset="0"/>
                </a:rPr>
                <a:t>θ</a:t>
              </a:r>
              <a:r>
                <a:rPr lang="es-ES" sz="1200" i="1" dirty="0">
                  <a:cs typeface="Times New Roman" panose="02020603050405020304" pitchFamily="18" charset="0"/>
                </a:rPr>
                <a:t>, </a:t>
              </a:r>
              <a:r>
                <a:rPr lang="es-ES" sz="1200" b="1" i="1" dirty="0">
                  <a:cs typeface="Times New Roman" panose="02020603050405020304" pitchFamily="18" charset="0"/>
                </a:rPr>
                <a:t>x</a:t>
              </a:r>
              <a:r>
                <a:rPr lang="es-ES" sz="1200" i="1" dirty="0">
                  <a:cs typeface="Times New Roman" panose="02020603050405020304" pitchFamily="18" charset="0"/>
                </a:rPr>
                <a:t>, y</a:t>
              </a:r>
              <a:r>
                <a:rPr lang="es-ES" sz="1200" dirty="0">
                  <a:cs typeface="Times New Roman" panose="02020603050405020304" pitchFamily="18" charset="0"/>
                </a:rPr>
                <a:t>))</a:t>
              </a:r>
            </a:p>
            <a:p>
              <a:pPr marR="8130"/>
              <a:r>
                <a:rPr lang="pt-BR" sz="1200" dirty="0"/>
                <a:t>       “panda”                                   “nematode”                          “gibbon”</a:t>
              </a:r>
            </a:p>
            <a:p>
              <a:pPr marR="8130"/>
              <a:r>
                <a:rPr lang="en-US" sz="1200" dirty="0"/>
                <a:t>  57.7% confidence                       8.2% confidence               99.3 % confidence</a:t>
              </a:r>
            </a:p>
          </p:txBody>
        </p:sp>
      </p:grpSp>
      <p:sp>
        <p:nvSpPr>
          <p:cNvPr id="11" name="Rectangle 10"/>
          <p:cNvSpPr/>
          <p:nvPr>
            <p:custDataLst>
              <p:tags r:id="rId5"/>
            </p:custDataLst>
          </p:nvPr>
        </p:nvSpPr>
        <p:spPr>
          <a:xfrm>
            <a:off x="859288" y="4756714"/>
            <a:ext cx="624771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900" dirty="0"/>
              <a:t>https://medium.com/@ageitgey/machine-learning-is-fun-part-8-how-to-intentionally-trick-neural-networks-b55da32b7196</a:t>
            </a:r>
          </a:p>
        </p:txBody>
      </p:sp>
      <p:sp>
        <p:nvSpPr>
          <p:cNvPr id="12" name="Espace réservé du numéro de diapositive 1">
            <a:extLst>
              <a:ext uri="{FF2B5EF4-FFF2-40B4-BE49-F238E27FC236}">
                <a16:creationId xmlns:a16="http://schemas.microsoft.com/office/drawing/2014/main" id="{2A368E13-7DA7-4DEE-841C-8CD37C263704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1180388" y="6326069"/>
            <a:ext cx="561087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fld id="{FABDFA90-5A07-46BC-83E4-E830A9CA7B61}" type="slidenum">
              <a:rPr lang="fr-CA" altLang="fr-FR" sz="900"/>
              <a:pPr algn="l">
                <a:defRPr/>
              </a:pPr>
              <a:t>46</a:t>
            </a:fld>
            <a:r>
              <a:rPr lang="fr-CA" altLang="fr-FR" sz="900" dirty="0"/>
              <a:t>/54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E68F556-D0F3-4D30-A110-1A42B5EB9834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7029360" y="4265385"/>
            <a:ext cx="5003699" cy="1736457"/>
            <a:chOff x="7334402" y="4494312"/>
            <a:chExt cx="2829553" cy="898426"/>
          </a:xfrm>
        </p:grpSpPr>
        <p:pic>
          <p:nvPicPr>
            <p:cNvPr id="2050" name="Picture 2" descr="Résultats de recherche d'images pour « Trump »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72" r="14041"/>
            <a:stretch/>
          </p:blipFill>
          <p:spPr bwMode="auto">
            <a:xfrm>
              <a:off x="7399363" y="4531991"/>
              <a:ext cx="678008" cy="6996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417853" y="4494312"/>
              <a:ext cx="753629" cy="696487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8045387" y="4804421"/>
              <a:ext cx="415352" cy="1448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A" sz="1400" dirty="0"/>
                <a:t>+ 0.007</a:t>
              </a:r>
              <a:endParaRPr lang="fr-CA" sz="1400" i="1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184157" y="4806429"/>
              <a:ext cx="162442" cy="1448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A" sz="1400" b="1" dirty="0"/>
                <a:t>=</a:t>
              </a:r>
            </a:p>
          </p:txBody>
        </p:sp>
        <p:pic>
          <p:nvPicPr>
            <p:cNvPr id="2052" name="Picture 4" descr="Résultats de recherche d'images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33" t="7726" r="18986" b="10127"/>
            <a:stretch/>
          </p:blipFill>
          <p:spPr bwMode="auto">
            <a:xfrm>
              <a:off x="9359275" y="4508442"/>
              <a:ext cx="804680" cy="697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7334402" y="5233497"/>
              <a:ext cx="2829553" cy="1592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CA" sz="1400" dirty="0"/>
                <a:t>Des fois, l’algorithme se trompe pour la bonne cause !</a:t>
              </a:r>
              <a:endParaRPr lang="fr-CA" sz="14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3534692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33400" y="609600"/>
            <a:ext cx="9938961" cy="1143000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rgbClr val="00B050"/>
                </a:solidFill>
              </a:rPr>
              <a:t>Attention au </a:t>
            </a:r>
            <a:r>
              <a:rPr lang="en-US" sz="3600" dirty="0" err="1">
                <a:solidFill>
                  <a:srgbClr val="00B050"/>
                </a:solidFill>
              </a:rPr>
              <a:t>surapprentissage</a:t>
            </a:r>
            <a:r>
              <a:rPr lang="en-US" sz="3600" dirty="0">
                <a:solidFill>
                  <a:srgbClr val="00B050"/>
                </a:solidFill>
              </a:rPr>
              <a:t> </a:t>
            </a:r>
            <a:r>
              <a:rPr lang="en-US" sz="3600" dirty="0" err="1">
                <a:solidFill>
                  <a:srgbClr val="00B050"/>
                </a:solidFill>
              </a:rPr>
              <a:t>aussi</a:t>
            </a:r>
            <a:endParaRPr lang="fr-CA" sz="3600" dirty="0">
              <a:solidFill>
                <a:srgbClr val="00B050"/>
              </a:solidFill>
            </a:endParaRPr>
          </a:p>
        </p:txBody>
      </p:sp>
      <p:sp>
        <p:nvSpPr>
          <p:cNvPr id="8" name="Rectangle 7"/>
          <p:cNvSpPr/>
          <p:nvPr>
            <p:custDataLst>
              <p:tags r:id="rId2"/>
            </p:custDataLst>
          </p:nvPr>
        </p:nvSpPr>
        <p:spPr>
          <a:xfrm>
            <a:off x="1716114" y="5662226"/>
            <a:ext cx="25378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900" dirty="0">
                <a:solidFill>
                  <a:schemeClr val="bg1">
                    <a:lumMod val="50000"/>
                  </a:schemeClr>
                </a:solidFill>
              </a:rPr>
              <a:t>https://ml.berkeley.edu/blog/2017/07/13/tutorial-4/</a:t>
            </a:r>
          </a:p>
        </p:txBody>
      </p:sp>
      <p:pic>
        <p:nvPicPr>
          <p:cNvPr id="11" name="Imag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969" y="4568328"/>
            <a:ext cx="2850990" cy="1729567"/>
          </a:xfrm>
          <a:prstGeom prst="rect">
            <a:avLst/>
          </a:prstGeom>
        </p:spPr>
      </p:pic>
      <p:pic>
        <p:nvPicPr>
          <p:cNvPr id="2050" name="Picture 2" descr="https://ml.berkeley.edu/blog/assets/tutorials/4/doger_fitting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44"/>
          <a:stretch/>
        </p:blipFill>
        <p:spPr bwMode="auto">
          <a:xfrm>
            <a:off x="2271821" y="2277943"/>
            <a:ext cx="1706785" cy="67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  <p:custDataLst>
                  <p:tags r:id="rId5"/>
                </p:custDataLst>
              </p:nvPr>
            </p:nvSpPr>
            <p:spPr>
              <a:xfrm>
                <a:off x="2271821" y="2952328"/>
                <a:ext cx="4484077" cy="253764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200" i="1">
                          <a:latin typeface="Cambria Math" panose="02040503050406030204" pitchFamily="18" charset="0"/>
                        </a:rPr>
                        <m:t>=9055.5</m:t>
                      </m:r>
                      <m:sSup>
                        <m:sSup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1200" i="1">
                          <a:latin typeface="Cambria Math" panose="02040503050406030204" pitchFamily="18" charset="0"/>
                        </a:rPr>
                        <m:t>−90555</m:t>
                      </m:r>
                      <m:sSup>
                        <m:sSup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1200" i="1">
                          <a:latin typeface="Cambria Math" panose="02040503050406030204" pitchFamily="18" charset="0"/>
                        </a:rPr>
                        <m:t>+316942.5</m:t>
                      </m:r>
                      <m:sSup>
                        <m:sSup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200" i="1">
                          <a:latin typeface="Cambria Math" panose="02040503050406030204" pitchFamily="18" charset="0"/>
                        </a:rPr>
                        <m:t>−452773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+217331</m:t>
                      </m:r>
                    </m:oMath>
                  </m:oMathPara>
                </a14:m>
                <a:endParaRPr lang="fr-CA" sz="1200" dirty="0"/>
              </a:p>
              <a:p>
                <a:pPr marL="0" indent="0">
                  <a:buNone/>
                </a:pPr>
                <a:endParaRPr lang="en-US" sz="12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fr-CA" sz="1200" dirty="0"/>
                  <a:t> = 1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fr-CA" sz="1200" dirty="0"/>
                  <a:t> = 3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</m:oMath>
                </a14:m>
                <a:r>
                  <a:rPr lang="fr-CA" sz="1200" dirty="0"/>
                  <a:t> = 5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rPr lang="fr-CA" sz="1200" dirty="0"/>
                  <a:t> = 7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d>
                  </m:oMath>
                </a14:m>
                <a:r>
                  <a:rPr lang="fr-CA" sz="1200" dirty="0"/>
                  <a:t> = 217341</a:t>
                </a:r>
              </a:p>
              <a:p>
                <a:pPr marL="0" indent="0">
                  <a:buNone/>
                </a:pPr>
                <a:endParaRPr lang="fr-CA" sz="1200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71821" y="2952328"/>
                <a:ext cx="4484077" cy="2537644"/>
              </a:xfr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>
            <p:custDataLst>
              <p:tags r:id="rId6"/>
            </p:custDataLst>
          </p:nvPr>
        </p:nvSpPr>
        <p:spPr>
          <a:xfrm>
            <a:off x="4257344" y="2606948"/>
            <a:ext cx="187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err="1"/>
              <a:t>Réponse</a:t>
            </a:r>
            <a:r>
              <a:rPr lang="en-US" sz="1800" dirty="0"/>
              <a:t>: 217341!</a:t>
            </a:r>
          </a:p>
        </p:txBody>
      </p:sp>
      <p:sp>
        <p:nvSpPr>
          <p:cNvPr id="5" name="Rectangle 4"/>
          <p:cNvSpPr/>
          <p:nvPr>
            <p:custDataLst>
              <p:tags r:id="rId7"/>
            </p:custDataLst>
          </p:nvPr>
        </p:nvSpPr>
        <p:spPr>
          <a:xfrm>
            <a:off x="4587522" y="4048460"/>
            <a:ext cx="48258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conséquences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peuvent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être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désastreuses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394186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l">
              <a:defRPr/>
            </a:pPr>
            <a:r>
              <a:rPr lang="fr-CA" altLang="fr-FR" dirty="0">
                <a:solidFill>
                  <a:srgbClr val="00B050"/>
                </a:solidFill>
              </a:rPr>
              <a:t>En somme…</a:t>
            </a:r>
          </a:p>
        </p:txBody>
      </p:sp>
      <p:sp>
        <p:nvSpPr>
          <p:cNvPr id="78852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777240" y="1773241"/>
            <a:ext cx="10916920" cy="4103687"/>
          </a:xfrm>
        </p:spPr>
        <p:txBody>
          <a:bodyPr/>
          <a:lstStyle/>
          <a:p>
            <a:pPr eaLnBrk="1" hangingPunct="1">
              <a:spcBef>
                <a:spcPts val="600"/>
              </a:spcBef>
            </a:pPr>
            <a:r>
              <a:rPr lang="fr-CA" altLang="fr-FR" sz="2400" dirty="0">
                <a:latin typeface="Calibri" panose="020F0502020204030204" pitchFamily="34" charset="0"/>
              </a:rPr>
              <a:t>L’apprentissage profond par CNN est efficace pour trouver automatiquement des motifs discriminants dans les données et les utiliser pour la classification.</a:t>
            </a:r>
          </a:p>
          <a:p>
            <a:pPr eaLnBrk="1" hangingPunct="1">
              <a:spcBef>
                <a:spcPts val="600"/>
              </a:spcBef>
            </a:pPr>
            <a:r>
              <a:rPr lang="fr-CA" altLang="fr-FR" sz="2400" dirty="0">
                <a:latin typeface="Calibri" panose="020F0502020204030204" pitchFamily="34" charset="0"/>
              </a:rPr>
              <a:t>Arrive a concurrencer l’intelligence humaine pour les tâches de classification </a:t>
            </a:r>
          </a:p>
          <a:p>
            <a:pPr eaLnBrk="1" hangingPunct="1">
              <a:spcBef>
                <a:spcPts val="600"/>
              </a:spcBef>
            </a:pPr>
            <a:r>
              <a:rPr lang="fr-CA" altLang="fr-FR" sz="2400" dirty="0">
                <a:latin typeface="Calibri" panose="020F0502020204030204" pitchFamily="34" charset="0"/>
              </a:rPr>
              <a:t>L’approche demeure une boîte noire et le réglage des paramètres un talon d’Achille</a:t>
            </a:r>
          </a:p>
          <a:p>
            <a:pPr eaLnBrk="1" hangingPunct="1">
              <a:spcBef>
                <a:spcPts val="600"/>
              </a:spcBef>
            </a:pPr>
            <a:r>
              <a:rPr lang="fr-CA" altLang="fr-FR" sz="2400" dirty="0">
                <a:latin typeface="Calibri" panose="020F0502020204030204" pitchFamily="34" charset="0"/>
              </a:rPr>
              <a:t>Les entrées doivent être discrètes, numériques, et compatibles avec une représentation vectorielle </a:t>
            </a:r>
          </a:p>
          <a:p>
            <a:pPr eaLnBrk="1" hangingPunct="1">
              <a:spcBef>
                <a:spcPts val="600"/>
              </a:spcBef>
            </a:pPr>
            <a:r>
              <a:rPr lang="fr-CA" altLang="fr-FR" sz="2400" dirty="0">
                <a:latin typeface="Calibri" panose="020F0502020204030204" pitchFamily="34" charset="0"/>
              </a:rPr>
              <a:t>Architecture neuronale sans mémoire!</a:t>
            </a:r>
          </a:p>
        </p:txBody>
      </p:sp>
    </p:spTree>
    <p:extLst>
      <p:ext uri="{BB962C8B-B14F-4D97-AF65-F5344CB8AC3E}">
        <p14:creationId xmlns:p14="http://schemas.microsoft.com/office/powerpoint/2010/main" val="1171897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3487" y="226285"/>
            <a:ext cx="10854103" cy="1143000"/>
          </a:xfrm>
        </p:spPr>
        <p:txBody>
          <a:bodyPr/>
          <a:lstStyle/>
          <a:p>
            <a:pPr algn="l"/>
            <a:r>
              <a:rPr lang="fr-CA" sz="3600" dirty="0">
                <a:solidFill>
                  <a:srgbClr val="00B050"/>
                </a:solidFill>
              </a:rPr>
              <a:t>Considérer les motifs au lieu des pixels ?</a:t>
            </a:r>
          </a:p>
        </p:txBody>
      </p:sp>
      <p:sp>
        <p:nvSpPr>
          <p:cNvPr id="28" name="ZoneTexte 27"/>
          <p:cNvSpPr txBox="1"/>
          <p:nvPr>
            <p:custDataLst>
              <p:tags r:id="rId2"/>
            </p:custDataLst>
          </p:nvPr>
        </p:nvSpPr>
        <p:spPr>
          <a:xfrm>
            <a:off x="553487" y="5032205"/>
            <a:ext cx="9020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dirty="0">
                <a:latin typeface="Calibri" panose="020F0502020204030204" pitchFamily="34" charset="0"/>
                <a:cs typeface="Calibri" panose="020F0502020204030204" pitchFamily="34" charset="0"/>
              </a:rPr>
              <a:t>Mêmes motifs =&gt; mêmes images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dirty="0">
                <a:latin typeface="Calibri" panose="020F0502020204030204" pitchFamily="34" charset="0"/>
                <a:cs typeface="Calibri" panose="020F0502020204030204" pitchFamily="34" charset="0"/>
              </a:rPr>
              <a:t>Base historique de l’apprentissage profond !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09AD5D2-3470-A90B-D7A4-95AD665C929B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1080344" y="1695536"/>
            <a:ext cx="5376254" cy="3071802"/>
            <a:chOff x="2334641" y="1878010"/>
            <a:chExt cx="7403094" cy="4229867"/>
          </a:xfrm>
        </p:grpSpPr>
        <p:sp>
          <p:nvSpPr>
            <p:cNvPr id="6" name="TextBox 5"/>
            <p:cNvSpPr txBox="1"/>
            <p:nvPr/>
          </p:nvSpPr>
          <p:spPr>
            <a:xfrm>
              <a:off x="5686843" y="1878010"/>
              <a:ext cx="852921" cy="1214568"/>
            </a:xfrm>
            <a:prstGeom prst="rect">
              <a:avLst/>
            </a:prstGeom>
            <a:noFill/>
          </p:spPr>
          <p:txBody>
            <a:bodyPr wrap="none" lIns="134464" tIns="107571" rIns="134464" bIns="107571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441"/>
                </a:spcAft>
              </a:pPr>
              <a:r>
                <a:rPr lang="fr-CA" sz="4800" dirty="0">
                  <a:solidFill>
                    <a:srgbClr val="002060"/>
                  </a:solidFill>
                </a:rPr>
                <a:t>=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670067" y="4893309"/>
              <a:ext cx="852921" cy="1214568"/>
            </a:xfrm>
            <a:prstGeom prst="rect">
              <a:avLst/>
            </a:prstGeom>
            <a:noFill/>
          </p:spPr>
          <p:txBody>
            <a:bodyPr wrap="none" lIns="134464" tIns="107571" rIns="134464" bIns="107571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441"/>
                </a:spcAft>
              </a:pPr>
              <a:r>
                <a:rPr lang="fr-CA" sz="4800" dirty="0">
                  <a:solidFill>
                    <a:srgbClr val="002060"/>
                  </a:solidFill>
                </a:rPr>
                <a:t>=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686092" y="3499898"/>
              <a:ext cx="852921" cy="1214568"/>
            </a:xfrm>
            <a:prstGeom prst="rect">
              <a:avLst/>
            </a:prstGeom>
            <a:noFill/>
          </p:spPr>
          <p:txBody>
            <a:bodyPr wrap="none" lIns="134464" tIns="107571" rIns="134464" bIns="107571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441"/>
                </a:spcAft>
              </a:pPr>
              <a:r>
                <a:rPr lang="fr-CA" sz="4800" dirty="0">
                  <a:solidFill>
                    <a:srgbClr val="002060"/>
                  </a:solidFill>
                </a:rPr>
                <a:t>=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80882EE-8921-1BAF-D328-4CD9A00DE7D9}"/>
                </a:ext>
              </a:extLst>
            </p:cNvPr>
            <p:cNvGrpSpPr/>
            <p:nvPr/>
          </p:nvGrpSpPr>
          <p:grpSpPr>
            <a:xfrm>
              <a:off x="6522989" y="2485293"/>
              <a:ext cx="3214746" cy="3015301"/>
              <a:chOff x="6522988" y="2485293"/>
              <a:chExt cx="3214747" cy="3015299"/>
            </a:xfrm>
          </p:grpSpPr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52924" y="2791428"/>
                <a:ext cx="2584811" cy="2506024"/>
              </a:xfrm>
              <a:prstGeom prst="rect">
                <a:avLst/>
              </a:prstGeom>
            </p:spPr>
          </p:pic>
          <p:cxnSp>
            <p:nvCxnSpPr>
              <p:cNvPr id="11" name="Straight Connector 10"/>
              <p:cNvCxnSpPr>
                <a:stCxn id="6" idx="3"/>
              </p:cNvCxnSpPr>
              <p:nvPr/>
            </p:nvCxnSpPr>
            <p:spPr>
              <a:xfrm>
                <a:off x="6539763" y="2485293"/>
                <a:ext cx="1470806" cy="865465"/>
              </a:xfrm>
              <a:prstGeom prst="line">
                <a:avLst/>
              </a:prstGeom>
              <a:ln w="1270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>
                <a:stCxn id="14" idx="3"/>
              </p:cNvCxnSpPr>
              <p:nvPr/>
            </p:nvCxnSpPr>
            <p:spPr>
              <a:xfrm flipV="1">
                <a:off x="6522988" y="4481242"/>
                <a:ext cx="1175909" cy="1019350"/>
              </a:xfrm>
              <a:prstGeom prst="line">
                <a:avLst/>
              </a:prstGeom>
              <a:ln w="12700">
                <a:solidFill>
                  <a:srgbClr val="00EE6C"/>
                </a:solidFill>
                <a:headEnd type="none"/>
                <a:tailEnd type="non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>
                <a:stCxn id="23" idx="3"/>
              </p:cNvCxnSpPr>
              <p:nvPr/>
            </p:nvCxnSpPr>
            <p:spPr>
              <a:xfrm>
                <a:off x="6539012" y="4107182"/>
                <a:ext cx="1769430" cy="325931"/>
              </a:xfrm>
              <a:prstGeom prst="line">
                <a:avLst/>
              </a:prstGeom>
              <a:ln w="12700">
                <a:solidFill>
                  <a:srgbClr val="00B0F0"/>
                </a:solidFill>
                <a:headEnd type="none"/>
                <a:tailEnd type="non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8" name="Rectangle 7"/>
              <p:cNvSpPr/>
              <p:nvPr/>
            </p:nvSpPr>
            <p:spPr bwMode="auto">
              <a:xfrm>
                <a:off x="7433055" y="3350841"/>
                <a:ext cx="560266" cy="560266"/>
              </a:xfrm>
              <a:prstGeom prst="rect">
                <a:avLst/>
              </a:prstGeom>
              <a:noFill/>
              <a:ln w="57150">
                <a:solidFill>
                  <a:srgbClr val="FFD757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34290" rIns="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647"/>
                <a:endParaRPr lang="fr-CA" sz="1471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 bwMode="auto">
              <a:xfrm>
                <a:off x="7993321" y="3630974"/>
                <a:ext cx="890750" cy="802139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34290" rIns="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647"/>
                <a:endParaRPr lang="fr-CA" sz="1471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endParaRPr>
              </a:p>
            </p:txBody>
          </p:sp>
          <p:cxnSp>
            <p:nvCxnSpPr>
              <p:cNvPr id="47" name="Straight Connector 46"/>
              <p:cNvCxnSpPr>
                <a:stCxn id="6" idx="3"/>
              </p:cNvCxnSpPr>
              <p:nvPr/>
            </p:nvCxnSpPr>
            <p:spPr>
              <a:xfrm>
                <a:off x="6539763" y="2485293"/>
                <a:ext cx="875742" cy="1427270"/>
              </a:xfrm>
              <a:prstGeom prst="line">
                <a:avLst/>
              </a:prstGeom>
              <a:ln w="12700">
                <a:solidFill>
                  <a:srgbClr val="FFC000"/>
                </a:solidFill>
                <a:headEnd type="none"/>
                <a:tailEnd type="non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>
                <a:stCxn id="23" idx="3"/>
              </p:cNvCxnSpPr>
              <p:nvPr/>
            </p:nvCxnSpPr>
            <p:spPr>
              <a:xfrm flipV="1">
                <a:off x="6539012" y="3646145"/>
                <a:ext cx="1454309" cy="461037"/>
              </a:xfrm>
              <a:prstGeom prst="line">
                <a:avLst/>
              </a:prstGeom>
              <a:ln w="12700">
                <a:solidFill>
                  <a:srgbClr val="00B0F0"/>
                </a:solidFill>
                <a:headEnd type="none"/>
                <a:tailEnd type="non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>
                <a:stCxn id="14" idx="3"/>
              </p:cNvCxnSpPr>
              <p:nvPr/>
            </p:nvCxnSpPr>
            <p:spPr>
              <a:xfrm flipV="1">
                <a:off x="6522988" y="5040054"/>
                <a:ext cx="1736175" cy="460538"/>
              </a:xfrm>
              <a:prstGeom prst="line">
                <a:avLst/>
              </a:prstGeom>
              <a:ln w="12700">
                <a:solidFill>
                  <a:srgbClr val="00EE6C"/>
                </a:solidFill>
                <a:headEnd type="none"/>
                <a:tailEnd type="non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29" name="Rectangle 28"/>
              <p:cNvSpPr/>
              <p:nvPr/>
            </p:nvSpPr>
            <p:spPr bwMode="auto">
              <a:xfrm>
                <a:off x="8611417" y="3049354"/>
                <a:ext cx="560266" cy="560266"/>
              </a:xfrm>
              <a:prstGeom prst="rect">
                <a:avLst/>
              </a:prstGeom>
              <a:noFill/>
              <a:ln w="57150">
                <a:solidFill>
                  <a:srgbClr val="00EE6C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34290" rIns="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647"/>
                <a:endParaRPr lang="fr-CA" sz="1471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 bwMode="auto">
              <a:xfrm>
                <a:off x="8897336" y="4181370"/>
                <a:ext cx="560266" cy="560266"/>
              </a:xfrm>
              <a:prstGeom prst="rect">
                <a:avLst/>
              </a:prstGeom>
              <a:noFill/>
              <a:ln w="57150">
                <a:solidFill>
                  <a:srgbClr val="FFD757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34290" rIns="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647"/>
                <a:endParaRPr lang="fr-CA" sz="1471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 bwMode="auto">
              <a:xfrm>
                <a:off x="7741817" y="4469918"/>
                <a:ext cx="560266" cy="560266"/>
              </a:xfrm>
              <a:prstGeom prst="rect">
                <a:avLst/>
              </a:prstGeom>
              <a:noFill/>
              <a:ln w="57150">
                <a:solidFill>
                  <a:srgbClr val="00EE6C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34290" rIns="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647"/>
                <a:endParaRPr lang="fr-CA" sz="1471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F423527-F5BD-95D8-6846-092C79CFE60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334641" y="2485294"/>
              <a:ext cx="3352203" cy="3015300"/>
              <a:chOff x="2334641" y="2485294"/>
              <a:chExt cx="3352203" cy="3015300"/>
            </a:xfrm>
          </p:grpSpPr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34641" y="2790576"/>
                <a:ext cx="2570473" cy="2492123"/>
              </a:xfrm>
              <a:prstGeom prst="rect">
                <a:avLst/>
              </a:prstGeom>
            </p:spPr>
          </p:pic>
          <p:cxnSp>
            <p:nvCxnSpPr>
              <p:cNvPr id="10" name="Straight Connector 9"/>
              <p:cNvCxnSpPr>
                <a:cxnSpLocks/>
                <a:endCxn id="6" idx="1"/>
              </p:cNvCxnSpPr>
              <p:nvPr/>
            </p:nvCxnSpPr>
            <p:spPr>
              <a:xfrm flipV="1">
                <a:off x="2614774" y="2485294"/>
                <a:ext cx="3072070" cy="585417"/>
              </a:xfrm>
              <a:prstGeom prst="line">
                <a:avLst/>
              </a:prstGeom>
              <a:ln w="12700">
                <a:solidFill>
                  <a:srgbClr val="FFD757"/>
                </a:solidFill>
                <a:headEnd type="none"/>
                <a:tailEnd type="non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>
                <a:cxnSpLocks/>
                <a:endCxn id="14" idx="1"/>
              </p:cNvCxnSpPr>
              <p:nvPr/>
            </p:nvCxnSpPr>
            <p:spPr>
              <a:xfrm>
                <a:off x="2614772" y="4986556"/>
                <a:ext cx="3055296" cy="514038"/>
              </a:xfrm>
              <a:prstGeom prst="line">
                <a:avLst/>
              </a:prstGeom>
              <a:ln w="12700">
                <a:solidFill>
                  <a:srgbClr val="00EE6C"/>
                </a:solidFill>
                <a:headEnd type="none"/>
                <a:tailEnd type="non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>
                <a:endCxn id="23" idx="1"/>
              </p:cNvCxnSpPr>
              <p:nvPr/>
            </p:nvCxnSpPr>
            <p:spPr>
              <a:xfrm>
                <a:off x="3166487" y="3630974"/>
                <a:ext cx="2519605" cy="476209"/>
              </a:xfrm>
              <a:prstGeom prst="line">
                <a:avLst/>
              </a:prstGeom>
              <a:ln w="12700">
                <a:solidFill>
                  <a:srgbClr val="00B0F0"/>
                </a:solidFill>
                <a:headEnd type="none"/>
                <a:tailEnd type="non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3" name="Rectangle 2"/>
              <p:cNvSpPr/>
              <p:nvPr/>
            </p:nvSpPr>
            <p:spPr bwMode="auto">
              <a:xfrm>
                <a:off x="2614772" y="3070708"/>
                <a:ext cx="560266" cy="560266"/>
              </a:xfrm>
              <a:prstGeom prst="rect">
                <a:avLst/>
              </a:prstGeom>
              <a:noFill/>
              <a:ln w="57150">
                <a:solidFill>
                  <a:srgbClr val="FFD757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34290" rIns="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647"/>
                <a:endParaRPr lang="fr-CA" sz="1471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 bwMode="auto">
              <a:xfrm>
                <a:off x="3175039" y="3630974"/>
                <a:ext cx="863089" cy="809175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34290" rIns="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647"/>
                <a:endParaRPr lang="fr-CA" sz="1471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endParaRPr>
              </a:p>
            </p:txBody>
          </p:sp>
          <p:cxnSp>
            <p:nvCxnSpPr>
              <p:cNvPr id="42" name="Straight Connector 41"/>
              <p:cNvCxnSpPr>
                <a:endCxn id="6" idx="1"/>
              </p:cNvCxnSpPr>
              <p:nvPr/>
            </p:nvCxnSpPr>
            <p:spPr>
              <a:xfrm flipV="1">
                <a:off x="3190789" y="2485295"/>
                <a:ext cx="2496055" cy="1135813"/>
              </a:xfrm>
              <a:prstGeom prst="line">
                <a:avLst/>
              </a:prstGeom>
              <a:ln w="12700">
                <a:solidFill>
                  <a:srgbClr val="FFD757"/>
                </a:solidFill>
                <a:headEnd type="none"/>
                <a:tailEnd type="non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>
                <a:cxnSpLocks noChangeAspect="1"/>
                <a:endCxn id="23" idx="1"/>
              </p:cNvCxnSpPr>
              <p:nvPr/>
            </p:nvCxnSpPr>
            <p:spPr>
              <a:xfrm flipV="1">
                <a:off x="4070599" y="4107183"/>
                <a:ext cx="1615494" cy="311735"/>
              </a:xfrm>
              <a:prstGeom prst="line">
                <a:avLst/>
              </a:prstGeom>
              <a:ln w="12700">
                <a:solidFill>
                  <a:srgbClr val="00B0F0"/>
                </a:solidFill>
                <a:headEnd type="none"/>
                <a:tailEnd type="non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>
                <a:cxnSpLocks/>
                <a:endCxn id="14" idx="1"/>
              </p:cNvCxnSpPr>
              <p:nvPr/>
            </p:nvCxnSpPr>
            <p:spPr>
              <a:xfrm>
                <a:off x="3152197" y="4433113"/>
                <a:ext cx="2517871" cy="1067479"/>
              </a:xfrm>
              <a:prstGeom prst="line">
                <a:avLst/>
              </a:prstGeom>
              <a:ln w="12700">
                <a:solidFill>
                  <a:srgbClr val="00EE6C"/>
                </a:solidFill>
                <a:headEnd type="none"/>
                <a:tailEnd type="non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30" name="Rectangle 29"/>
              <p:cNvSpPr/>
              <p:nvPr/>
            </p:nvSpPr>
            <p:spPr bwMode="auto">
              <a:xfrm>
                <a:off x="4038128" y="3056513"/>
                <a:ext cx="560266" cy="560266"/>
              </a:xfrm>
              <a:prstGeom prst="rect">
                <a:avLst/>
              </a:prstGeom>
              <a:noFill/>
              <a:ln w="57150">
                <a:solidFill>
                  <a:srgbClr val="00EE6C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34290" rIns="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647"/>
                <a:endParaRPr lang="fr-CA" sz="1471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 bwMode="auto">
              <a:xfrm>
                <a:off x="4029729" y="4440149"/>
                <a:ext cx="560266" cy="560266"/>
              </a:xfrm>
              <a:prstGeom prst="rect">
                <a:avLst/>
              </a:prstGeom>
              <a:noFill/>
              <a:ln w="57150">
                <a:solidFill>
                  <a:srgbClr val="FFD757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34290" rIns="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647"/>
                <a:endParaRPr lang="fr-CA" sz="1471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 bwMode="auto">
              <a:xfrm>
                <a:off x="2629065" y="4433113"/>
                <a:ext cx="560266" cy="560266"/>
              </a:xfrm>
              <a:prstGeom prst="rect">
                <a:avLst/>
              </a:prstGeom>
              <a:noFill/>
              <a:ln w="57150">
                <a:solidFill>
                  <a:srgbClr val="00EE6C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0" tIns="34290" rIns="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647"/>
                <a:endParaRPr lang="fr-CA" sz="1471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endParaRPr>
              </a:p>
            </p:txBody>
          </p:sp>
        </p:grpSp>
        <p:sp>
          <p:nvSpPr>
            <p:cNvPr id="7" name="ZoneTexte 6"/>
            <p:cNvSpPr txBox="1"/>
            <p:nvPr/>
          </p:nvSpPr>
          <p:spPr>
            <a:xfrm>
              <a:off x="5771692" y="4368661"/>
              <a:ext cx="4176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04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063869" y="155293"/>
            <a:ext cx="9284696" cy="1371600"/>
          </a:xfrm>
        </p:spPr>
        <p:txBody>
          <a:bodyPr/>
          <a:lstStyle/>
          <a:p>
            <a:pPr algn="l">
              <a:defRPr/>
            </a:pPr>
            <a:r>
              <a:rPr lang="fr-CA" sz="3600" dirty="0">
                <a:solidFill>
                  <a:srgbClr val="00B050"/>
                </a:solidFill>
              </a:rPr>
              <a:t>Application au PMC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063868" y="1357262"/>
            <a:ext cx="10723215" cy="4525963"/>
          </a:xfrm>
        </p:spPr>
        <p:txBody>
          <a:bodyPr/>
          <a:lstStyle/>
          <a:p>
            <a:pPr eaLnBrk="1" hangingPunct="1">
              <a:spcBef>
                <a:spcPts val="400"/>
              </a:spcBef>
            </a:pPr>
            <a:r>
              <a:rPr lang="fr-CA" altLang="fr-FR" sz="27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Apprentissage neuronal basé sur la détection hiérarchique de motifs discriminants</a:t>
            </a:r>
          </a:p>
          <a:p>
            <a:pPr eaLnBrk="1" hangingPunct="1">
              <a:spcBef>
                <a:spcPts val="400"/>
              </a:spcBef>
            </a:pPr>
            <a:r>
              <a:rPr lang="fr-CA" altLang="fr-FR" sz="27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Plusieurs approches </a:t>
            </a:r>
          </a:p>
          <a:p>
            <a:pPr lvl="1" eaLnBrk="1" hangingPunct="1">
              <a:spcBef>
                <a:spcPts val="400"/>
              </a:spcBef>
            </a:pPr>
            <a:r>
              <a:rPr lang="fr-CA" altLang="fr-FR" sz="19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Autoencodeurs</a:t>
            </a:r>
            <a:r>
              <a:rPr lang="fr-CA" altLang="fr-FR" sz="19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altLang="fr-FR" sz="14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CA" altLang="fr-FR" sz="14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</a:t>
            </a:r>
            <a:r>
              <a:rPr lang="fr-CA" altLang="fr-FR" sz="14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non </a:t>
            </a:r>
            <a:r>
              <a:rPr lang="fr-CA" altLang="fr-FR" sz="14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supersivé</a:t>
            </a:r>
            <a:r>
              <a:rPr lang="fr-CA" altLang="fr-FR" sz="14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fr-CA" altLang="fr-FR" sz="19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eaLnBrk="1" hangingPunct="1">
              <a:spcBef>
                <a:spcPts val="400"/>
              </a:spcBef>
            </a:pPr>
            <a:r>
              <a:rPr lang="fr-CA" altLang="fr-FR" sz="19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Réseaux convolutifs (CNN) et récurrents (RNN)</a:t>
            </a:r>
            <a:r>
              <a:rPr lang="fr-CA" altLang="fr-FR" sz="14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fr-CA" altLang="fr-FR" sz="14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</a:t>
            </a:r>
            <a:r>
              <a:rPr lang="fr-CA" altLang="fr-FR" sz="14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Supervisé)</a:t>
            </a:r>
            <a:endParaRPr lang="fr-CA" altLang="fr-FR" sz="19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eaLnBrk="1" hangingPunct="1">
              <a:spcBef>
                <a:spcPts val="400"/>
              </a:spcBef>
            </a:pPr>
            <a:r>
              <a:rPr lang="fr-CA" altLang="fr-FR" sz="19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Réseaux génératifs (GAN, GPT) </a:t>
            </a:r>
            <a:r>
              <a:rPr lang="fr-CA" altLang="fr-FR" sz="14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CA" altLang="fr-FR" sz="14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</a:t>
            </a:r>
            <a:r>
              <a:rPr lang="fr-CA" altLang="fr-FR" sz="14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non supervisé ou mixte)</a:t>
            </a:r>
            <a:endParaRPr lang="fr-CA" altLang="fr-FR" sz="19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ts val="400"/>
              </a:spcBef>
            </a:pPr>
            <a:r>
              <a:rPr lang="fr-CA" altLang="fr-FR" sz="27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CNN est l’architecture </a:t>
            </a:r>
            <a:r>
              <a:rPr lang="fr-CA" altLang="fr-FR" sz="27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déclencheuse</a:t>
            </a:r>
            <a:endParaRPr lang="fr-CA" altLang="fr-FR" sz="27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ts val="400"/>
              </a:spcBef>
            </a:pPr>
            <a:r>
              <a:rPr lang="fr-CA" altLang="fr-FR" sz="27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Plusieurs contributions canadiennes ! </a:t>
            </a:r>
          </a:p>
        </p:txBody>
      </p:sp>
      <p:grpSp>
        <p:nvGrpSpPr>
          <p:cNvPr id="2" name="Groupe 1"/>
          <p:cNvGrpSpPr/>
          <p:nvPr>
            <p:custDataLst>
              <p:tags r:id="rId3"/>
            </p:custDataLst>
          </p:nvPr>
        </p:nvGrpSpPr>
        <p:grpSpPr>
          <a:xfrm>
            <a:off x="8687357" y="2409901"/>
            <a:ext cx="2306071" cy="2697359"/>
            <a:chOff x="6182729" y="3754073"/>
            <a:chExt cx="2694895" cy="3067915"/>
          </a:xfrm>
        </p:grpSpPr>
        <p:sp>
          <p:nvSpPr>
            <p:cNvPr id="4" name="object 2"/>
            <p:cNvSpPr/>
            <p:nvPr/>
          </p:nvSpPr>
          <p:spPr>
            <a:xfrm>
              <a:off x="6358971" y="3754073"/>
              <a:ext cx="2518653" cy="3028276"/>
            </a:xfrm>
            <a:prstGeom prst="rect">
              <a:avLst/>
            </a:prstGeom>
            <a:blipFill>
              <a:blip r:embed="rId8" cstate="print"/>
              <a:srcRect/>
              <a:stretch>
                <a:fillRect t="-22703" b="2"/>
              </a:stretch>
            </a:blipFill>
          </p:spPr>
          <p:txBody>
            <a:bodyPr wrap="square" lIns="0" tIns="0" rIns="0" bIns="0" rtlCol="0"/>
            <a:lstStyle/>
            <a:p>
              <a:endParaRPr lang="fr-CA" dirty="0"/>
            </a:p>
          </p:txBody>
        </p:sp>
        <p:sp>
          <p:nvSpPr>
            <p:cNvPr id="5" name="object 3"/>
            <p:cNvSpPr/>
            <p:nvPr/>
          </p:nvSpPr>
          <p:spPr>
            <a:xfrm>
              <a:off x="7118531" y="5887913"/>
              <a:ext cx="466090" cy="304165"/>
            </a:xfrm>
            <a:custGeom>
              <a:avLst/>
              <a:gdLst/>
              <a:ahLst/>
              <a:cxnLst/>
              <a:rect l="l" t="t" r="r" b="b"/>
              <a:pathLst>
                <a:path w="466090" h="304164">
                  <a:moveTo>
                    <a:pt x="0" y="304150"/>
                  </a:moveTo>
                  <a:lnTo>
                    <a:pt x="466101" y="0"/>
                  </a:lnTo>
                </a:path>
              </a:pathLst>
            </a:custGeom>
            <a:ln w="57239">
              <a:solidFill>
                <a:srgbClr val="006A81"/>
              </a:solidFill>
            </a:ln>
          </p:spPr>
          <p:txBody>
            <a:bodyPr wrap="square" lIns="0" tIns="0" rIns="0" bIns="0" rtlCol="0"/>
            <a:lstStyle/>
            <a:p>
              <a:endParaRPr lang="fr-CA" dirty="0"/>
            </a:p>
          </p:txBody>
        </p:sp>
        <p:sp>
          <p:nvSpPr>
            <p:cNvPr id="6" name="object 4"/>
            <p:cNvSpPr/>
            <p:nvPr/>
          </p:nvSpPr>
          <p:spPr>
            <a:xfrm>
              <a:off x="7070595" y="6057598"/>
              <a:ext cx="191135" cy="165735"/>
            </a:xfrm>
            <a:custGeom>
              <a:avLst/>
              <a:gdLst/>
              <a:ahLst/>
              <a:cxnLst/>
              <a:rect l="l" t="t" r="r" b="b"/>
              <a:pathLst>
                <a:path w="191134" h="165735">
                  <a:moveTo>
                    <a:pt x="96888" y="0"/>
                  </a:moveTo>
                  <a:lnTo>
                    <a:pt x="0" y="165746"/>
                  </a:lnTo>
                  <a:lnTo>
                    <a:pt x="190731" y="143809"/>
                  </a:lnTo>
                  <a:lnTo>
                    <a:pt x="96888" y="0"/>
                  </a:lnTo>
                  <a:close/>
                </a:path>
              </a:pathLst>
            </a:custGeom>
            <a:solidFill>
              <a:srgbClr val="006A81"/>
            </a:solidFill>
          </p:spPr>
          <p:txBody>
            <a:bodyPr wrap="square" lIns="0" tIns="0" rIns="0" bIns="0" rtlCol="0"/>
            <a:lstStyle/>
            <a:p>
              <a:endParaRPr lang="fr-CA" dirty="0"/>
            </a:p>
          </p:txBody>
        </p:sp>
        <p:sp>
          <p:nvSpPr>
            <p:cNvPr id="7" name="object 5"/>
            <p:cNvSpPr/>
            <p:nvPr/>
          </p:nvSpPr>
          <p:spPr>
            <a:xfrm>
              <a:off x="7441839" y="5856632"/>
              <a:ext cx="191135" cy="166370"/>
            </a:xfrm>
            <a:custGeom>
              <a:avLst/>
              <a:gdLst/>
              <a:ahLst/>
              <a:cxnLst/>
              <a:rect l="l" t="t" r="r" b="b"/>
              <a:pathLst>
                <a:path w="191134" h="166370">
                  <a:moveTo>
                    <a:pt x="190731" y="0"/>
                  </a:moveTo>
                  <a:lnTo>
                    <a:pt x="0" y="21937"/>
                  </a:lnTo>
                  <a:lnTo>
                    <a:pt x="93842" y="165747"/>
                  </a:lnTo>
                  <a:lnTo>
                    <a:pt x="190731" y="0"/>
                  </a:lnTo>
                  <a:close/>
                </a:path>
              </a:pathLst>
            </a:custGeom>
            <a:solidFill>
              <a:srgbClr val="006A81"/>
            </a:solidFill>
          </p:spPr>
          <p:txBody>
            <a:bodyPr wrap="square" lIns="0" tIns="0" rIns="0" bIns="0" rtlCol="0"/>
            <a:lstStyle/>
            <a:p>
              <a:endParaRPr lang="fr-CA" dirty="0"/>
            </a:p>
          </p:txBody>
        </p:sp>
        <p:sp>
          <p:nvSpPr>
            <p:cNvPr id="8" name="object 6"/>
            <p:cNvSpPr/>
            <p:nvPr/>
          </p:nvSpPr>
          <p:spPr>
            <a:xfrm>
              <a:off x="7654151" y="5912044"/>
              <a:ext cx="181610" cy="440690"/>
            </a:xfrm>
            <a:custGeom>
              <a:avLst/>
              <a:gdLst/>
              <a:ahLst/>
              <a:cxnLst/>
              <a:rect l="l" t="t" r="r" b="b"/>
              <a:pathLst>
                <a:path w="181609" h="440689">
                  <a:moveTo>
                    <a:pt x="0" y="0"/>
                  </a:moveTo>
                  <a:lnTo>
                    <a:pt x="181081" y="440226"/>
                  </a:lnTo>
                </a:path>
              </a:pathLst>
            </a:custGeom>
            <a:ln w="57239">
              <a:solidFill>
                <a:srgbClr val="006A81"/>
              </a:solidFill>
            </a:ln>
          </p:spPr>
          <p:txBody>
            <a:bodyPr wrap="square" lIns="0" tIns="0" rIns="0" bIns="0" rtlCol="0"/>
            <a:lstStyle/>
            <a:p>
              <a:endParaRPr lang="fr-CA" dirty="0"/>
            </a:p>
          </p:txBody>
        </p:sp>
        <p:sp>
          <p:nvSpPr>
            <p:cNvPr id="9" name="object 7"/>
            <p:cNvSpPr/>
            <p:nvPr/>
          </p:nvSpPr>
          <p:spPr>
            <a:xfrm>
              <a:off x="7618297" y="5859108"/>
              <a:ext cx="159385" cy="191770"/>
            </a:xfrm>
            <a:custGeom>
              <a:avLst/>
              <a:gdLst/>
              <a:ahLst/>
              <a:cxnLst/>
              <a:rect l="l" t="t" r="r" b="b"/>
              <a:pathLst>
                <a:path w="159384" h="191770">
                  <a:moveTo>
                    <a:pt x="14080" y="0"/>
                  </a:moveTo>
                  <a:lnTo>
                    <a:pt x="0" y="191471"/>
                  </a:lnTo>
                  <a:lnTo>
                    <a:pt x="158809" y="126146"/>
                  </a:lnTo>
                  <a:lnTo>
                    <a:pt x="14080" y="0"/>
                  </a:lnTo>
                  <a:close/>
                </a:path>
              </a:pathLst>
            </a:custGeom>
            <a:solidFill>
              <a:srgbClr val="006A81"/>
            </a:solidFill>
          </p:spPr>
          <p:txBody>
            <a:bodyPr wrap="square" lIns="0" tIns="0" rIns="0" bIns="0" rtlCol="0"/>
            <a:lstStyle/>
            <a:p>
              <a:endParaRPr lang="fr-CA" dirty="0"/>
            </a:p>
          </p:txBody>
        </p:sp>
        <p:sp>
          <p:nvSpPr>
            <p:cNvPr id="10" name="object 8"/>
            <p:cNvSpPr/>
            <p:nvPr/>
          </p:nvSpPr>
          <p:spPr>
            <a:xfrm>
              <a:off x="7712279" y="6213736"/>
              <a:ext cx="159385" cy="191770"/>
            </a:xfrm>
            <a:custGeom>
              <a:avLst/>
              <a:gdLst/>
              <a:ahLst/>
              <a:cxnLst/>
              <a:rect l="l" t="t" r="r" b="b"/>
              <a:pathLst>
                <a:path w="159384" h="191770">
                  <a:moveTo>
                    <a:pt x="158809" y="0"/>
                  </a:moveTo>
                  <a:lnTo>
                    <a:pt x="0" y="65323"/>
                  </a:lnTo>
                  <a:lnTo>
                    <a:pt x="144729" y="191471"/>
                  </a:lnTo>
                  <a:lnTo>
                    <a:pt x="158809" y="0"/>
                  </a:lnTo>
                  <a:close/>
                </a:path>
              </a:pathLst>
            </a:custGeom>
            <a:solidFill>
              <a:srgbClr val="006A81"/>
            </a:solidFill>
          </p:spPr>
          <p:txBody>
            <a:bodyPr wrap="square" lIns="0" tIns="0" rIns="0" bIns="0" rtlCol="0"/>
            <a:lstStyle/>
            <a:p>
              <a:endParaRPr lang="fr-CA" dirty="0"/>
            </a:p>
          </p:txBody>
        </p:sp>
        <p:sp>
          <p:nvSpPr>
            <p:cNvPr id="11" name="object 9"/>
            <p:cNvSpPr/>
            <p:nvPr/>
          </p:nvSpPr>
          <p:spPr>
            <a:xfrm>
              <a:off x="7180823" y="6235888"/>
              <a:ext cx="566420" cy="154940"/>
            </a:xfrm>
            <a:custGeom>
              <a:avLst/>
              <a:gdLst/>
              <a:ahLst/>
              <a:cxnLst/>
              <a:rect l="l" t="t" r="r" b="b"/>
              <a:pathLst>
                <a:path w="566420" h="154939">
                  <a:moveTo>
                    <a:pt x="566039" y="154503"/>
                  </a:moveTo>
                  <a:lnTo>
                    <a:pt x="0" y="0"/>
                  </a:lnTo>
                </a:path>
              </a:pathLst>
            </a:custGeom>
            <a:ln w="57239">
              <a:solidFill>
                <a:srgbClr val="006A81"/>
              </a:solidFill>
            </a:ln>
          </p:spPr>
          <p:txBody>
            <a:bodyPr wrap="square" lIns="0" tIns="0" rIns="0" bIns="0" rtlCol="0"/>
            <a:lstStyle/>
            <a:p>
              <a:endParaRPr lang="fr-CA" dirty="0"/>
            </a:p>
          </p:txBody>
        </p:sp>
        <p:sp>
          <p:nvSpPr>
            <p:cNvPr id="12" name="object 10"/>
            <p:cNvSpPr/>
            <p:nvPr/>
          </p:nvSpPr>
          <p:spPr>
            <a:xfrm>
              <a:off x="7613813" y="6277416"/>
              <a:ext cx="188595" cy="165735"/>
            </a:xfrm>
            <a:custGeom>
              <a:avLst/>
              <a:gdLst/>
              <a:ahLst/>
              <a:cxnLst/>
              <a:rect l="l" t="t" r="r" b="b"/>
              <a:pathLst>
                <a:path w="188595" h="165735">
                  <a:moveTo>
                    <a:pt x="45218" y="0"/>
                  </a:moveTo>
                  <a:lnTo>
                    <a:pt x="0" y="165660"/>
                  </a:lnTo>
                  <a:lnTo>
                    <a:pt x="188268" y="128047"/>
                  </a:lnTo>
                  <a:lnTo>
                    <a:pt x="45218" y="0"/>
                  </a:lnTo>
                  <a:close/>
                </a:path>
              </a:pathLst>
            </a:custGeom>
            <a:solidFill>
              <a:srgbClr val="006A81"/>
            </a:solidFill>
          </p:spPr>
          <p:txBody>
            <a:bodyPr wrap="square" lIns="0" tIns="0" rIns="0" bIns="0" rtlCol="0"/>
            <a:lstStyle/>
            <a:p>
              <a:endParaRPr lang="fr-CA" dirty="0"/>
            </a:p>
          </p:txBody>
        </p:sp>
        <p:sp>
          <p:nvSpPr>
            <p:cNvPr id="13" name="object 11"/>
            <p:cNvSpPr/>
            <p:nvPr/>
          </p:nvSpPr>
          <p:spPr>
            <a:xfrm>
              <a:off x="7125604" y="6183203"/>
              <a:ext cx="188595" cy="165735"/>
            </a:xfrm>
            <a:custGeom>
              <a:avLst/>
              <a:gdLst/>
              <a:ahLst/>
              <a:cxnLst/>
              <a:rect l="l" t="t" r="r" b="b"/>
              <a:pathLst>
                <a:path w="188595" h="165735">
                  <a:moveTo>
                    <a:pt x="188267" y="0"/>
                  </a:moveTo>
                  <a:lnTo>
                    <a:pt x="0" y="37612"/>
                  </a:lnTo>
                  <a:lnTo>
                    <a:pt x="143050" y="165660"/>
                  </a:lnTo>
                  <a:lnTo>
                    <a:pt x="188267" y="0"/>
                  </a:lnTo>
                  <a:close/>
                </a:path>
              </a:pathLst>
            </a:custGeom>
            <a:solidFill>
              <a:srgbClr val="006A81"/>
            </a:solidFill>
          </p:spPr>
          <p:txBody>
            <a:bodyPr wrap="square" lIns="0" tIns="0" rIns="0" bIns="0" rtlCol="0"/>
            <a:lstStyle/>
            <a:p>
              <a:endParaRPr lang="fr-CA" dirty="0"/>
            </a:p>
          </p:txBody>
        </p:sp>
        <p:sp>
          <p:nvSpPr>
            <p:cNvPr id="14" name="object 12"/>
            <p:cNvSpPr txBox="1"/>
            <p:nvPr/>
          </p:nvSpPr>
          <p:spPr>
            <a:xfrm>
              <a:off x="7161910" y="5387548"/>
              <a:ext cx="1014094" cy="39206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indent="635">
                <a:lnSpc>
                  <a:spcPct val="79700"/>
                </a:lnSpc>
              </a:pPr>
              <a:r>
                <a:rPr lang="fr-CA" sz="1400" dirty="0">
                  <a:solidFill>
                    <a:srgbClr val="A4001D"/>
                  </a:solidFill>
                  <a:latin typeface="Arial"/>
                  <a:cs typeface="Arial"/>
                </a:rPr>
                <a:t>Bengio </a:t>
              </a:r>
              <a:r>
                <a:rPr lang="fr-CA" sz="1400" dirty="0">
                  <a:solidFill>
                    <a:srgbClr val="00576E"/>
                  </a:solidFill>
                  <a:latin typeface="Arial"/>
                  <a:cs typeface="Arial"/>
                </a:rPr>
                <a:t>Mon</a:t>
              </a:r>
              <a:r>
                <a:rPr lang="fr-CA" sz="1400" spc="-10" dirty="0">
                  <a:solidFill>
                    <a:srgbClr val="00576E"/>
                  </a:solidFill>
                  <a:latin typeface="Arial"/>
                  <a:cs typeface="Arial"/>
                </a:rPr>
                <a:t>tréal</a:t>
              </a:r>
              <a:endParaRPr lang="fr-CA" sz="1400" dirty="0">
                <a:latin typeface="Arial"/>
                <a:cs typeface="Arial"/>
              </a:endParaRPr>
            </a:p>
          </p:txBody>
        </p:sp>
        <p:sp>
          <p:nvSpPr>
            <p:cNvPr id="15" name="object 13"/>
            <p:cNvSpPr txBox="1"/>
            <p:nvPr/>
          </p:nvSpPr>
          <p:spPr>
            <a:xfrm>
              <a:off x="6385979" y="5865504"/>
              <a:ext cx="905509" cy="39206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indent="-12700">
                <a:lnSpc>
                  <a:spcPct val="80000"/>
                </a:lnSpc>
              </a:pPr>
              <a:r>
                <a:rPr lang="fr-CA" sz="1400" dirty="0">
                  <a:solidFill>
                    <a:srgbClr val="5FA326"/>
                  </a:solidFill>
                  <a:latin typeface="Arial"/>
                  <a:cs typeface="Arial"/>
                </a:rPr>
                <a:t>Hinton</a:t>
              </a:r>
            </a:p>
            <a:p>
              <a:pPr marL="12700" marR="5080" indent="-12700">
                <a:lnSpc>
                  <a:spcPct val="80000"/>
                </a:lnSpc>
              </a:pPr>
              <a:r>
                <a:rPr lang="fr-CA" sz="1400" dirty="0">
                  <a:solidFill>
                    <a:srgbClr val="00576E"/>
                  </a:solidFill>
                  <a:latin typeface="Arial"/>
                  <a:cs typeface="Arial"/>
                </a:rPr>
                <a:t>Toronto</a:t>
              </a:r>
              <a:endParaRPr lang="fr-CA" sz="1400" dirty="0">
                <a:latin typeface="Arial"/>
                <a:cs typeface="Arial"/>
              </a:endParaRPr>
            </a:p>
          </p:txBody>
        </p:sp>
        <p:sp>
          <p:nvSpPr>
            <p:cNvPr id="16" name="object 15"/>
            <p:cNvSpPr/>
            <p:nvPr/>
          </p:nvSpPr>
          <p:spPr>
            <a:xfrm>
              <a:off x="7222921" y="4115208"/>
              <a:ext cx="823058" cy="997883"/>
            </a:xfrm>
            <a:prstGeom prst="rect">
              <a:avLst/>
            </a:prstGeom>
            <a:blipFill>
              <a:blip r:embed="rId9" cstate="print"/>
              <a:srcRect/>
              <a:stretch>
                <a:fillRect l="-2728" t="-2429" b="-7409"/>
              </a:stretch>
            </a:blipFill>
          </p:spPr>
          <p:txBody>
            <a:bodyPr wrap="square" lIns="0" tIns="0" rIns="0" bIns="0" rtlCol="0"/>
            <a:lstStyle/>
            <a:p>
              <a:endParaRPr lang="fr-CA" dirty="0"/>
            </a:p>
          </p:txBody>
        </p:sp>
        <p:sp>
          <p:nvSpPr>
            <p:cNvPr id="17" name="object 16"/>
            <p:cNvSpPr/>
            <p:nvPr/>
          </p:nvSpPr>
          <p:spPr>
            <a:xfrm>
              <a:off x="7954463" y="5236751"/>
              <a:ext cx="828711" cy="113884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lang="fr-CA" dirty="0"/>
            </a:p>
          </p:txBody>
        </p:sp>
        <p:sp>
          <p:nvSpPr>
            <p:cNvPr id="18" name="object 17"/>
            <p:cNvSpPr/>
            <p:nvPr/>
          </p:nvSpPr>
          <p:spPr>
            <a:xfrm>
              <a:off x="6182729" y="4661608"/>
              <a:ext cx="887867" cy="994411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lang="fr-CA" dirty="0"/>
            </a:p>
          </p:txBody>
        </p:sp>
        <p:sp>
          <p:nvSpPr>
            <p:cNvPr id="19" name="object 13"/>
            <p:cNvSpPr txBox="1"/>
            <p:nvPr/>
          </p:nvSpPr>
          <p:spPr>
            <a:xfrm>
              <a:off x="7954463" y="6429923"/>
              <a:ext cx="905509" cy="39206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indent="-12700">
                <a:lnSpc>
                  <a:spcPct val="80000"/>
                </a:lnSpc>
              </a:pPr>
              <a:r>
                <a:rPr lang="fr-CA" sz="1400" spc="-5" dirty="0">
                  <a:solidFill>
                    <a:srgbClr val="C58D01"/>
                  </a:solidFill>
                  <a:latin typeface="Arial"/>
                  <a:cs typeface="Arial"/>
                </a:rPr>
                <a:t>L</a:t>
              </a:r>
              <a:r>
                <a:rPr lang="fr-CA" sz="1400" dirty="0">
                  <a:solidFill>
                    <a:srgbClr val="C58D01"/>
                  </a:solidFill>
                  <a:latin typeface="Arial"/>
                  <a:cs typeface="Arial"/>
                </a:rPr>
                <a:t>e</a:t>
              </a:r>
              <a:r>
                <a:rPr lang="fr-CA" sz="1400" spc="-5" dirty="0">
                  <a:solidFill>
                    <a:srgbClr val="C58D01"/>
                  </a:solidFill>
                  <a:latin typeface="Arial"/>
                  <a:cs typeface="Arial"/>
                </a:rPr>
                <a:t> </a:t>
              </a:r>
              <a:r>
                <a:rPr lang="fr-CA" sz="1400" dirty="0" err="1">
                  <a:solidFill>
                    <a:srgbClr val="C58D01"/>
                  </a:solidFill>
                  <a:latin typeface="Arial"/>
                  <a:cs typeface="Arial"/>
                </a:rPr>
                <a:t>Cun</a:t>
              </a:r>
              <a:r>
                <a:rPr lang="fr-CA" sz="1400" dirty="0">
                  <a:solidFill>
                    <a:srgbClr val="00576E"/>
                  </a:solidFill>
                  <a:latin typeface="Arial"/>
                  <a:cs typeface="Arial"/>
                </a:rPr>
                <a:t> New</a:t>
              </a:r>
              <a:r>
                <a:rPr lang="fr-CA" sz="1400" spc="-40" dirty="0">
                  <a:solidFill>
                    <a:srgbClr val="00576E"/>
                  </a:solidFill>
                  <a:latin typeface="Arial"/>
                  <a:cs typeface="Arial"/>
                </a:rPr>
                <a:t> </a:t>
              </a:r>
              <a:r>
                <a:rPr lang="fr-CA" sz="1400" spc="-200" dirty="0">
                  <a:solidFill>
                    <a:srgbClr val="00576E"/>
                  </a:solidFill>
                  <a:latin typeface="Arial"/>
                  <a:cs typeface="Arial"/>
                </a:rPr>
                <a:t>Y</a:t>
              </a:r>
              <a:r>
                <a:rPr lang="fr-CA" sz="1400" dirty="0">
                  <a:solidFill>
                    <a:srgbClr val="00576E"/>
                  </a:solidFill>
                  <a:latin typeface="Arial"/>
                  <a:cs typeface="Arial"/>
                </a:rPr>
                <a:t>ork</a:t>
              </a:r>
              <a:endParaRPr lang="fr-CA" sz="1400" dirty="0">
                <a:latin typeface="Arial"/>
                <a:cs typeface="Arial"/>
              </a:endParaRPr>
            </a:p>
          </p:txBody>
        </p:sp>
      </p:grpSp>
      <p:grpSp>
        <p:nvGrpSpPr>
          <p:cNvPr id="21" name="Groupe 20"/>
          <p:cNvGrpSpPr/>
          <p:nvPr>
            <p:custDataLst>
              <p:tags r:id="rId4"/>
            </p:custDataLst>
          </p:nvPr>
        </p:nvGrpSpPr>
        <p:grpSpPr>
          <a:xfrm>
            <a:off x="1008786" y="4785205"/>
            <a:ext cx="7715273" cy="1320783"/>
            <a:chOff x="2834900" y="4810228"/>
            <a:chExt cx="7401568" cy="1080260"/>
          </a:xfrm>
        </p:grpSpPr>
        <p:sp>
          <p:nvSpPr>
            <p:cNvPr id="22" name="object 7"/>
            <p:cNvSpPr/>
            <p:nvPr/>
          </p:nvSpPr>
          <p:spPr>
            <a:xfrm>
              <a:off x="2834900" y="4892562"/>
              <a:ext cx="1139177" cy="99519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675">
                <a:latin typeface="TeXGyreHeros" panose="00000500000000000000" pitchFamily="50" charset="0"/>
              </a:endParaRPr>
            </a:p>
          </p:txBody>
        </p:sp>
        <p:sp>
          <p:nvSpPr>
            <p:cNvPr id="23" name="object 8"/>
            <p:cNvSpPr/>
            <p:nvPr/>
          </p:nvSpPr>
          <p:spPr>
            <a:xfrm>
              <a:off x="4166912" y="5039592"/>
              <a:ext cx="1598068" cy="69672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675">
                <a:latin typeface="TeXGyreHeros" panose="00000500000000000000" pitchFamily="50" charset="0"/>
              </a:endParaRPr>
            </a:p>
          </p:txBody>
        </p:sp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6855" y="4919599"/>
              <a:ext cx="2419613" cy="970889"/>
            </a:xfrm>
            <a:prstGeom prst="rect">
              <a:avLst/>
            </a:prstGeom>
          </p:spPr>
        </p:pic>
        <p:pic>
          <p:nvPicPr>
            <p:cNvPr id="25" name="Picture 2" descr="Image associée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87"/>
            <a:stretch/>
          </p:blipFill>
          <p:spPr bwMode="auto">
            <a:xfrm>
              <a:off x="5903728" y="4810228"/>
              <a:ext cx="1796863" cy="1006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B2930E2-DEE6-8CB4-8195-C6E89ED0383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733777" y="5123251"/>
            <a:ext cx="27362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altLang="fr-FR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Trois pionniers connus</a:t>
            </a:r>
            <a:endParaRPr lang="fr-CA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824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CA" dirty="0"/>
              <a:t>Deep learning </a:t>
            </a:r>
            <a:r>
              <a:rPr lang="en-CA" dirty="0" err="1"/>
              <a:t>en</a:t>
            </a:r>
            <a:r>
              <a:rPr lang="en-CA" dirty="0"/>
              <a:t> action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981200" y="1981200"/>
            <a:ext cx="8363272" cy="3886200"/>
          </a:xfrm>
        </p:spPr>
        <p:txBody>
          <a:bodyPr/>
          <a:lstStyle/>
          <a:p>
            <a:r>
              <a:rPr lang="fr-CA" sz="2700" dirty="0">
                <a:latin typeface="Calibri" panose="020F0502020204030204" pitchFamily="34" charset="0"/>
                <a:cs typeface="Calibri" panose="020F0502020204030204" pitchFamily="34" charset="0"/>
              </a:rPr>
              <a:t>Deux tutoriels intuitifs de Brandon </a:t>
            </a:r>
            <a:r>
              <a:rPr lang="fr-CA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Rohrer</a:t>
            </a:r>
            <a:r>
              <a:rPr lang="fr-CA" sz="27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fr-CA" sz="2400" dirty="0"/>
          </a:p>
          <a:p>
            <a:pPr marL="357188" indent="0">
              <a:buNone/>
            </a:pPr>
            <a:r>
              <a:rPr lang="fr-CA" sz="2400" dirty="0">
                <a:solidFill>
                  <a:srgbClr val="1768C5"/>
                </a:solidFill>
                <a:latin typeface="Arial Narrow" panose="020B0606020202030204" pitchFamily="34" charset="0"/>
                <a:hlinkClick r:id="rId5"/>
              </a:rPr>
              <a:t>http://brohrer.github.io/how_convolutional_neural_networks_work.html</a:t>
            </a:r>
            <a:endParaRPr lang="fr-CA" sz="2400" dirty="0">
              <a:solidFill>
                <a:srgbClr val="1768C5"/>
              </a:solidFill>
              <a:latin typeface="Arial Narrow" panose="020B0606020202030204" pitchFamily="34" charset="0"/>
            </a:endParaRPr>
          </a:p>
          <a:p>
            <a:pPr marL="357188" indent="0">
              <a:buNone/>
            </a:pPr>
            <a:r>
              <a:rPr lang="fr-CA" sz="2400" dirty="0">
                <a:latin typeface="Arial Narrow" panose="020B0606020202030204" pitchFamily="34" charset="0"/>
                <a:hlinkClick r:id="rId6"/>
              </a:rPr>
              <a:t>https://ujjwalkarn.me/2016/08/11/intuitive-explanation-convnets</a:t>
            </a:r>
            <a:r>
              <a:rPr lang="fr-CA" sz="2400" dirty="0">
                <a:latin typeface="Arial Narrow" panose="020B0606020202030204" pitchFamily="34" charset="0"/>
              </a:rPr>
              <a:t> </a:t>
            </a:r>
            <a:endParaRPr lang="fr-CA" sz="2400" dirty="0">
              <a:solidFill>
                <a:srgbClr val="1768C5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FABDFA90-5A07-46BC-83E4-E830A9CA7B61}" type="slidenum">
              <a:rPr lang="fr-CA" altLang="fr-FR" smtClean="0"/>
              <a:pPr>
                <a:defRPr/>
              </a:pPr>
              <a:t>7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526014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>
            <a:extLst>
              <a:ext uri="{FF2B5EF4-FFF2-40B4-BE49-F238E27FC236}">
                <a16:creationId xmlns:a16="http://schemas.microsoft.com/office/drawing/2014/main" id="{A9A720D0-89F3-4DCF-9B9F-83038CD7340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6181464" y="268388"/>
            <a:ext cx="4970965" cy="5623069"/>
            <a:chOff x="5249712" y="1256770"/>
            <a:chExt cx="3744440" cy="4767073"/>
          </a:xfrm>
        </p:grpSpPr>
        <p:sp>
          <p:nvSpPr>
            <p:cNvPr id="2" name="object 2"/>
            <p:cNvSpPr/>
            <p:nvPr/>
          </p:nvSpPr>
          <p:spPr>
            <a:xfrm>
              <a:off x="5265808" y="4825390"/>
              <a:ext cx="864534" cy="863413"/>
            </a:xfrm>
            <a:custGeom>
              <a:avLst/>
              <a:gdLst/>
              <a:ahLst/>
              <a:cxnLst/>
              <a:rect l="l" t="t" r="r" b="b"/>
              <a:pathLst>
                <a:path w="979804" h="978535">
                  <a:moveTo>
                    <a:pt x="0" y="0"/>
                  </a:moveTo>
                  <a:lnTo>
                    <a:pt x="979218" y="0"/>
                  </a:lnTo>
                  <a:lnTo>
                    <a:pt x="979218" y="978036"/>
                  </a:lnTo>
                  <a:lnTo>
                    <a:pt x="0" y="978036"/>
                  </a:lnTo>
                  <a:lnTo>
                    <a:pt x="0" y="0"/>
                  </a:lnTo>
                  <a:close/>
                </a:path>
              </a:pathLst>
            </a:custGeom>
            <a:ln w="1270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3" name="object 3"/>
            <p:cNvSpPr txBox="1"/>
            <p:nvPr/>
          </p:nvSpPr>
          <p:spPr>
            <a:xfrm>
              <a:off x="5536871" y="5186939"/>
              <a:ext cx="322169" cy="16255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206"/>
              <a:r>
                <a:rPr sz="1200" dirty="0">
                  <a:latin typeface="Arial"/>
                  <a:cs typeface="Arial"/>
                </a:rPr>
                <a:t>Input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5265808" y="3783097"/>
              <a:ext cx="864534" cy="863413"/>
            </a:xfrm>
            <a:custGeom>
              <a:avLst/>
              <a:gdLst/>
              <a:ahLst/>
              <a:cxnLst/>
              <a:rect l="l" t="t" r="r" b="b"/>
              <a:pathLst>
                <a:path w="979804" h="978535">
                  <a:moveTo>
                    <a:pt x="0" y="0"/>
                  </a:moveTo>
                  <a:lnTo>
                    <a:pt x="979218" y="0"/>
                  </a:lnTo>
                  <a:lnTo>
                    <a:pt x="979218" y="978036"/>
                  </a:lnTo>
                  <a:lnTo>
                    <a:pt x="0" y="978036"/>
                  </a:lnTo>
                  <a:lnTo>
                    <a:pt x="0" y="0"/>
                  </a:lnTo>
                  <a:close/>
                </a:path>
              </a:pathLst>
            </a:custGeom>
            <a:ln w="1270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5413330" y="3987742"/>
              <a:ext cx="569259" cy="40639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206" marR="4483" indent="-560" algn="ctr">
                <a:lnSpc>
                  <a:spcPts val="1235"/>
                </a:lnSpc>
              </a:pPr>
              <a:r>
                <a:rPr sz="1200" dirty="0">
                  <a:latin typeface="Arial"/>
                  <a:cs typeface="Arial"/>
                </a:rPr>
                <a:t>Hand- designed program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5249712" y="3420940"/>
              <a:ext cx="864534" cy="162557"/>
            </a:xfrm>
            <a:prstGeom prst="rect">
              <a:avLst/>
            </a:prstGeom>
            <a:ln w="12709">
              <a:solidFill>
                <a:srgbClr val="000000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 marL="224130"/>
              <a:r>
                <a:rPr sz="1200" dirty="0">
                  <a:latin typeface="Arial"/>
                  <a:cs typeface="Arial"/>
                </a:rPr>
                <a:t>Output</a:t>
              </a:r>
            </a:p>
          </p:txBody>
        </p:sp>
        <p:sp>
          <p:nvSpPr>
            <p:cNvPr id="7" name="object 7"/>
            <p:cNvSpPr/>
            <p:nvPr/>
          </p:nvSpPr>
          <p:spPr>
            <a:xfrm>
              <a:off x="8127160" y="4825390"/>
              <a:ext cx="864534" cy="863413"/>
            </a:xfrm>
            <a:custGeom>
              <a:avLst/>
              <a:gdLst/>
              <a:ahLst/>
              <a:cxnLst/>
              <a:rect l="l" t="t" r="r" b="b"/>
              <a:pathLst>
                <a:path w="979804" h="978535">
                  <a:moveTo>
                    <a:pt x="0" y="0"/>
                  </a:moveTo>
                  <a:lnTo>
                    <a:pt x="979218" y="0"/>
                  </a:lnTo>
                  <a:lnTo>
                    <a:pt x="979218" y="978036"/>
                  </a:lnTo>
                  <a:lnTo>
                    <a:pt x="0" y="978036"/>
                  </a:lnTo>
                  <a:lnTo>
                    <a:pt x="0" y="0"/>
                  </a:lnTo>
                  <a:close/>
                </a:path>
              </a:pathLst>
            </a:custGeom>
            <a:ln w="1270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8398224" y="5186939"/>
              <a:ext cx="322169" cy="16255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206"/>
              <a:r>
                <a:rPr sz="1200" dirty="0">
                  <a:latin typeface="Arial"/>
                  <a:cs typeface="Arial"/>
                </a:rPr>
                <a:t>Input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6219592" y="3783097"/>
              <a:ext cx="864534" cy="863413"/>
            </a:xfrm>
            <a:custGeom>
              <a:avLst/>
              <a:gdLst/>
              <a:ahLst/>
              <a:cxnLst/>
              <a:rect l="l" t="t" r="r" b="b"/>
              <a:pathLst>
                <a:path w="979804" h="978535">
                  <a:moveTo>
                    <a:pt x="0" y="0"/>
                  </a:moveTo>
                  <a:lnTo>
                    <a:pt x="979218" y="0"/>
                  </a:lnTo>
                  <a:lnTo>
                    <a:pt x="979218" y="978036"/>
                  </a:lnTo>
                  <a:lnTo>
                    <a:pt x="0" y="978036"/>
                  </a:lnTo>
                  <a:lnTo>
                    <a:pt x="0" y="0"/>
                  </a:lnTo>
                  <a:close/>
                </a:path>
              </a:pathLst>
            </a:custGeom>
            <a:ln w="1270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6367114" y="3987742"/>
              <a:ext cx="569259" cy="40639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206" marR="4483" indent="-560" algn="ctr">
                <a:lnSpc>
                  <a:spcPts val="1235"/>
                </a:lnSpc>
              </a:pPr>
              <a:r>
                <a:rPr sz="1200" dirty="0">
                  <a:latin typeface="Arial"/>
                  <a:cs typeface="Arial"/>
                </a:rPr>
                <a:t>Hand- designed features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6219593" y="2740803"/>
              <a:ext cx="864534" cy="863413"/>
            </a:xfrm>
            <a:custGeom>
              <a:avLst/>
              <a:gdLst/>
              <a:ahLst/>
              <a:cxnLst/>
              <a:rect l="l" t="t" r="r" b="b"/>
              <a:pathLst>
                <a:path w="979804" h="978535">
                  <a:moveTo>
                    <a:pt x="0" y="0"/>
                  </a:moveTo>
                  <a:lnTo>
                    <a:pt x="979218" y="0"/>
                  </a:lnTo>
                  <a:lnTo>
                    <a:pt x="979218" y="978035"/>
                  </a:lnTo>
                  <a:lnTo>
                    <a:pt x="0" y="9780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6219592" y="2740804"/>
              <a:ext cx="864534" cy="863413"/>
            </a:xfrm>
            <a:custGeom>
              <a:avLst/>
              <a:gdLst/>
              <a:ahLst/>
              <a:cxnLst/>
              <a:rect l="l" t="t" r="r" b="b"/>
              <a:pathLst>
                <a:path w="979804" h="978535">
                  <a:moveTo>
                    <a:pt x="0" y="0"/>
                  </a:moveTo>
                  <a:lnTo>
                    <a:pt x="979218" y="0"/>
                  </a:lnTo>
                  <a:lnTo>
                    <a:pt x="979218" y="978036"/>
                  </a:lnTo>
                  <a:lnTo>
                    <a:pt x="0" y="978036"/>
                  </a:lnTo>
                  <a:lnTo>
                    <a:pt x="0" y="0"/>
                  </a:lnTo>
                  <a:close/>
                </a:path>
              </a:pathLst>
            </a:custGeom>
            <a:ln w="1270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6382137" y="2945450"/>
              <a:ext cx="539003" cy="40639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0646" marR="4483" algn="ctr">
                <a:lnSpc>
                  <a:spcPts val="1235"/>
                </a:lnSpc>
              </a:pPr>
              <a:r>
                <a:rPr sz="1200" dirty="0">
                  <a:latin typeface="Arial"/>
                  <a:cs typeface="Arial"/>
                </a:rPr>
                <a:t>Mapping from features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14" name="object 14"/>
            <p:cNvSpPr txBox="1"/>
            <p:nvPr/>
          </p:nvSpPr>
          <p:spPr>
            <a:xfrm>
              <a:off x="6207950" y="2299061"/>
              <a:ext cx="864534" cy="162557"/>
            </a:xfrm>
            <a:prstGeom prst="rect">
              <a:avLst/>
            </a:prstGeom>
            <a:ln w="12709">
              <a:solidFill>
                <a:srgbClr val="000000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 marL="224130"/>
              <a:r>
                <a:rPr sz="1200" dirty="0">
                  <a:latin typeface="Arial"/>
                  <a:cs typeface="Arial"/>
                </a:rPr>
                <a:t>Output</a:t>
              </a:r>
            </a:p>
          </p:txBody>
        </p:sp>
        <p:sp>
          <p:nvSpPr>
            <p:cNvPr id="15" name="object 15"/>
            <p:cNvSpPr/>
            <p:nvPr/>
          </p:nvSpPr>
          <p:spPr>
            <a:xfrm>
              <a:off x="7173375" y="4825390"/>
              <a:ext cx="864534" cy="863413"/>
            </a:xfrm>
            <a:custGeom>
              <a:avLst/>
              <a:gdLst/>
              <a:ahLst/>
              <a:cxnLst/>
              <a:rect l="l" t="t" r="r" b="b"/>
              <a:pathLst>
                <a:path w="979804" h="978535">
                  <a:moveTo>
                    <a:pt x="0" y="0"/>
                  </a:moveTo>
                  <a:lnTo>
                    <a:pt x="979218" y="0"/>
                  </a:lnTo>
                  <a:lnTo>
                    <a:pt x="979218" y="978036"/>
                  </a:lnTo>
                  <a:lnTo>
                    <a:pt x="0" y="978036"/>
                  </a:lnTo>
                  <a:lnTo>
                    <a:pt x="0" y="0"/>
                  </a:lnTo>
                  <a:close/>
                </a:path>
              </a:pathLst>
            </a:custGeom>
            <a:ln w="1270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6" name="object 16"/>
            <p:cNvSpPr txBox="1"/>
            <p:nvPr/>
          </p:nvSpPr>
          <p:spPr>
            <a:xfrm>
              <a:off x="7444439" y="5186939"/>
              <a:ext cx="322169" cy="16255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206"/>
              <a:r>
                <a:rPr sz="1200" dirty="0">
                  <a:latin typeface="Arial"/>
                  <a:cs typeface="Arial"/>
                </a:rPr>
                <a:t>Input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7173377" y="3783096"/>
              <a:ext cx="864534" cy="863413"/>
            </a:xfrm>
            <a:custGeom>
              <a:avLst/>
              <a:gdLst/>
              <a:ahLst/>
              <a:cxnLst/>
              <a:rect l="l" t="t" r="r" b="b"/>
              <a:pathLst>
                <a:path w="979804" h="978535">
                  <a:moveTo>
                    <a:pt x="0" y="0"/>
                  </a:moveTo>
                  <a:lnTo>
                    <a:pt x="979218" y="0"/>
                  </a:lnTo>
                  <a:lnTo>
                    <a:pt x="979218" y="978035"/>
                  </a:lnTo>
                  <a:lnTo>
                    <a:pt x="0" y="9780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7173375" y="3783097"/>
              <a:ext cx="864534" cy="863413"/>
            </a:xfrm>
            <a:custGeom>
              <a:avLst/>
              <a:gdLst/>
              <a:ahLst/>
              <a:cxnLst/>
              <a:rect l="l" t="t" r="r" b="b"/>
              <a:pathLst>
                <a:path w="979804" h="978535">
                  <a:moveTo>
                    <a:pt x="0" y="0"/>
                  </a:moveTo>
                  <a:lnTo>
                    <a:pt x="979218" y="0"/>
                  </a:lnTo>
                  <a:lnTo>
                    <a:pt x="979218" y="978036"/>
                  </a:lnTo>
                  <a:lnTo>
                    <a:pt x="0" y="978036"/>
                  </a:lnTo>
                  <a:lnTo>
                    <a:pt x="0" y="0"/>
                  </a:lnTo>
                  <a:close/>
                </a:path>
              </a:pathLst>
            </a:custGeom>
            <a:ln w="1270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19" name="object 19"/>
            <p:cNvSpPr txBox="1"/>
            <p:nvPr/>
          </p:nvSpPr>
          <p:spPr>
            <a:xfrm>
              <a:off x="7328493" y="4144646"/>
              <a:ext cx="554131" cy="16255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206"/>
              <a:r>
                <a:rPr sz="1200" dirty="0">
                  <a:latin typeface="Arial"/>
                  <a:cs typeface="Arial"/>
                </a:rPr>
                <a:t>Features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7173377" y="2740803"/>
              <a:ext cx="864534" cy="863413"/>
            </a:xfrm>
            <a:custGeom>
              <a:avLst/>
              <a:gdLst/>
              <a:ahLst/>
              <a:cxnLst/>
              <a:rect l="l" t="t" r="r" b="b"/>
              <a:pathLst>
                <a:path w="979804" h="978535">
                  <a:moveTo>
                    <a:pt x="0" y="0"/>
                  </a:moveTo>
                  <a:lnTo>
                    <a:pt x="979218" y="0"/>
                  </a:lnTo>
                  <a:lnTo>
                    <a:pt x="979218" y="978035"/>
                  </a:lnTo>
                  <a:lnTo>
                    <a:pt x="0" y="9780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21" name="object 21"/>
            <p:cNvSpPr/>
            <p:nvPr/>
          </p:nvSpPr>
          <p:spPr>
            <a:xfrm>
              <a:off x="7173375" y="2740804"/>
              <a:ext cx="864534" cy="863413"/>
            </a:xfrm>
            <a:custGeom>
              <a:avLst/>
              <a:gdLst/>
              <a:ahLst/>
              <a:cxnLst/>
              <a:rect l="l" t="t" r="r" b="b"/>
              <a:pathLst>
                <a:path w="979804" h="978535">
                  <a:moveTo>
                    <a:pt x="0" y="0"/>
                  </a:moveTo>
                  <a:lnTo>
                    <a:pt x="979218" y="0"/>
                  </a:lnTo>
                  <a:lnTo>
                    <a:pt x="979218" y="978036"/>
                  </a:lnTo>
                  <a:lnTo>
                    <a:pt x="0" y="978036"/>
                  </a:lnTo>
                  <a:lnTo>
                    <a:pt x="0" y="0"/>
                  </a:lnTo>
                  <a:close/>
                </a:path>
              </a:pathLst>
            </a:custGeom>
            <a:ln w="1270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22" name="object 22"/>
            <p:cNvSpPr txBox="1"/>
            <p:nvPr/>
          </p:nvSpPr>
          <p:spPr>
            <a:xfrm>
              <a:off x="7335922" y="2945450"/>
              <a:ext cx="539003" cy="40639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206" marR="4483" algn="ctr">
                <a:lnSpc>
                  <a:spcPts val="1235"/>
                </a:lnSpc>
              </a:pPr>
              <a:r>
                <a:rPr sz="1200" dirty="0">
                  <a:latin typeface="Arial"/>
                  <a:cs typeface="Arial"/>
                </a:rPr>
                <a:t>Mapping from features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23" name="object 23"/>
            <p:cNvSpPr txBox="1"/>
            <p:nvPr/>
          </p:nvSpPr>
          <p:spPr>
            <a:xfrm>
              <a:off x="7198530" y="2298934"/>
              <a:ext cx="864534" cy="162557"/>
            </a:xfrm>
            <a:prstGeom prst="rect">
              <a:avLst/>
            </a:prstGeom>
            <a:ln w="12709">
              <a:solidFill>
                <a:srgbClr val="000000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 marL="224130"/>
              <a:r>
                <a:rPr sz="1200" dirty="0">
                  <a:latin typeface="Arial"/>
                  <a:cs typeface="Arial"/>
                </a:rPr>
                <a:t>Output</a:t>
              </a:r>
            </a:p>
          </p:txBody>
        </p:sp>
        <p:sp>
          <p:nvSpPr>
            <p:cNvPr id="24" name="object 24"/>
            <p:cNvSpPr/>
            <p:nvPr/>
          </p:nvSpPr>
          <p:spPr>
            <a:xfrm>
              <a:off x="6219592" y="4825390"/>
              <a:ext cx="864534" cy="863413"/>
            </a:xfrm>
            <a:custGeom>
              <a:avLst/>
              <a:gdLst/>
              <a:ahLst/>
              <a:cxnLst/>
              <a:rect l="l" t="t" r="r" b="b"/>
              <a:pathLst>
                <a:path w="979804" h="978535">
                  <a:moveTo>
                    <a:pt x="0" y="0"/>
                  </a:moveTo>
                  <a:lnTo>
                    <a:pt x="979218" y="0"/>
                  </a:lnTo>
                  <a:lnTo>
                    <a:pt x="979218" y="978036"/>
                  </a:lnTo>
                  <a:lnTo>
                    <a:pt x="0" y="978036"/>
                  </a:lnTo>
                  <a:lnTo>
                    <a:pt x="0" y="0"/>
                  </a:lnTo>
                  <a:close/>
                </a:path>
              </a:pathLst>
            </a:custGeom>
            <a:ln w="1270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25" name="object 25"/>
            <p:cNvSpPr txBox="1"/>
            <p:nvPr/>
          </p:nvSpPr>
          <p:spPr>
            <a:xfrm>
              <a:off x="6490655" y="5186939"/>
              <a:ext cx="322169" cy="16255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206"/>
              <a:r>
                <a:rPr sz="1200" dirty="0">
                  <a:latin typeface="Arial"/>
                  <a:cs typeface="Arial"/>
                </a:rPr>
                <a:t>Input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8127161" y="3783096"/>
              <a:ext cx="864534" cy="863413"/>
            </a:xfrm>
            <a:custGeom>
              <a:avLst/>
              <a:gdLst/>
              <a:ahLst/>
              <a:cxnLst/>
              <a:rect l="l" t="t" r="r" b="b"/>
              <a:pathLst>
                <a:path w="979804" h="978535">
                  <a:moveTo>
                    <a:pt x="0" y="0"/>
                  </a:moveTo>
                  <a:lnTo>
                    <a:pt x="979218" y="0"/>
                  </a:lnTo>
                  <a:lnTo>
                    <a:pt x="979218" y="978035"/>
                  </a:lnTo>
                  <a:lnTo>
                    <a:pt x="0" y="9780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27" name="object 27"/>
            <p:cNvSpPr/>
            <p:nvPr/>
          </p:nvSpPr>
          <p:spPr>
            <a:xfrm>
              <a:off x="8127160" y="3783097"/>
              <a:ext cx="864534" cy="863413"/>
            </a:xfrm>
            <a:custGeom>
              <a:avLst/>
              <a:gdLst/>
              <a:ahLst/>
              <a:cxnLst/>
              <a:rect l="l" t="t" r="r" b="b"/>
              <a:pathLst>
                <a:path w="979804" h="978535">
                  <a:moveTo>
                    <a:pt x="0" y="0"/>
                  </a:moveTo>
                  <a:lnTo>
                    <a:pt x="979218" y="0"/>
                  </a:lnTo>
                  <a:lnTo>
                    <a:pt x="979218" y="978036"/>
                  </a:lnTo>
                  <a:lnTo>
                    <a:pt x="0" y="978036"/>
                  </a:lnTo>
                  <a:lnTo>
                    <a:pt x="0" y="0"/>
                  </a:lnTo>
                  <a:close/>
                </a:path>
              </a:pathLst>
            </a:custGeom>
            <a:ln w="1270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28" name="object 28"/>
            <p:cNvSpPr txBox="1"/>
            <p:nvPr/>
          </p:nvSpPr>
          <p:spPr>
            <a:xfrm>
              <a:off x="8289805" y="4066194"/>
              <a:ext cx="539003" cy="27092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25774" marR="4483" indent="-15129">
                <a:lnSpc>
                  <a:spcPts val="1235"/>
                </a:lnSpc>
              </a:pPr>
              <a:r>
                <a:rPr sz="1200" dirty="0">
                  <a:latin typeface="Arial"/>
                  <a:cs typeface="Arial"/>
                </a:rPr>
                <a:t>Simplest features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8127161" y="1698511"/>
              <a:ext cx="864534" cy="863413"/>
            </a:xfrm>
            <a:custGeom>
              <a:avLst/>
              <a:gdLst/>
              <a:ahLst/>
              <a:cxnLst/>
              <a:rect l="l" t="t" r="r" b="b"/>
              <a:pathLst>
                <a:path w="979804" h="978535">
                  <a:moveTo>
                    <a:pt x="0" y="0"/>
                  </a:moveTo>
                  <a:lnTo>
                    <a:pt x="979218" y="0"/>
                  </a:lnTo>
                  <a:lnTo>
                    <a:pt x="979218" y="978035"/>
                  </a:lnTo>
                  <a:lnTo>
                    <a:pt x="0" y="9780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30" name="object 30"/>
            <p:cNvSpPr/>
            <p:nvPr/>
          </p:nvSpPr>
          <p:spPr>
            <a:xfrm>
              <a:off x="8127160" y="1698512"/>
              <a:ext cx="864534" cy="863413"/>
            </a:xfrm>
            <a:custGeom>
              <a:avLst/>
              <a:gdLst/>
              <a:ahLst/>
              <a:cxnLst/>
              <a:rect l="l" t="t" r="r" b="b"/>
              <a:pathLst>
                <a:path w="979804" h="978535">
                  <a:moveTo>
                    <a:pt x="0" y="0"/>
                  </a:moveTo>
                  <a:lnTo>
                    <a:pt x="979218" y="0"/>
                  </a:lnTo>
                  <a:lnTo>
                    <a:pt x="979218" y="978036"/>
                  </a:lnTo>
                  <a:lnTo>
                    <a:pt x="0" y="978036"/>
                  </a:lnTo>
                  <a:lnTo>
                    <a:pt x="0" y="0"/>
                  </a:lnTo>
                  <a:close/>
                </a:path>
              </a:pathLst>
            </a:custGeom>
            <a:ln w="1270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31" name="object 31"/>
            <p:cNvSpPr txBox="1"/>
            <p:nvPr/>
          </p:nvSpPr>
          <p:spPr>
            <a:xfrm>
              <a:off x="8289706" y="1903158"/>
              <a:ext cx="539003" cy="40639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0646" marR="4483" algn="ctr">
                <a:lnSpc>
                  <a:spcPts val="1235"/>
                </a:lnSpc>
              </a:pPr>
              <a:r>
                <a:rPr sz="1200" dirty="0">
                  <a:latin typeface="Arial"/>
                  <a:cs typeface="Arial"/>
                </a:rPr>
                <a:t>Mapping from features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32" name="object 32"/>
            <p:cNvSpPr txBox="1"/>
            <p:nvPr/>
          </p:nvSpPr>
          <p:spPr>
            <a:xfrm>
              <a:off x="8129618" y="1256770"/>
              <a:ext cx="864534" cy="162557"/>
            </a:xfrm>
            <a:prstGeom prst="rect">
              <a:avLst/>
            </a:prstGeom>
            <a:ln w="12709">
              <a:solidFill>
                <a:srgbClr val="000000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 marL="224130"/>
              <a:r>
                <a:rPr sz="1200" dirty="0">
                  <a:latin typeface="Arial"/>
                  <a:cs typeface="Arial"/>
                </a:rPr>
                <a:t>Output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8127161" y="2740803"/>
              <a:ext cx="864534" cy="863413"/>
            </a:xfrm>
            <a:custGeom>
              <a:avLst/>
              <a:gdLst/>
              <a:ahLst/>
              <a:cxnLst/>
              <a:rect l="l" t="t" r="r" b="b"/>
              <a:pathLst>
                <a:path w="979804" h="978535">
                  <a:moveTo>
                    <a:pt x="0" y="0"/>
                  </a:moveTo>
                  <a:lnTo>
                    <a:pt x="979218" y="0"/>
                  </a:lnTo>
                  <a:lnTo>
                    <a:pt x="979218" y="978035"/>
                  </a:lnTo>
                  <a:lnTo>
                    <a:pt x="0" y="9780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34" name="object 34"/>
            <p:cNvSpPr/>
            <p:nvPr/>
          </p:nvSpPr>
          <p:spPr>
            <a:xfrm>
              <a:off x="8127160" y="2740804"/>
              <a:ext cx="864534" cy="863413"/>
            </a:xfrm>
            <a:custGeom>
              <a:avLst/>
              <a:gdLst/>
              <a:ahLst/>
              <a:cxnLst/>
              <a:rect l="l" t="t" r="r" b="b"/>
              <a:pathLst>
                <a:path w="979804" h="978535">
                  <a:moveTo>
                    <a:pt x="0" y="0"/>
                  </a:moveTo>
                  <a:lnTo>
                    <a:pt x="979218" y="0"/>
                  </a:lnTo>
                  <a:lnTo>
                    <a:pt x="979218" y="978036"/>
                  </a:lnTo>
                  <a:lnTo>
                    <a:pt x="0" y="978036"/>
                  </a:lnTo>
                  <a:lnTo>
                    <a:pt x="0" y="0"/>
                  </a:lnTo>
                  <a:close/>
                </a:path>
              </a:pathLst>
            </a:custGeom>
            <a:ln w="1270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35" name="object 35"/>
            <p:cNvSpPr txBox="1"/>
            <p:nvPr/>
          </p:nvSpPr>
          <p:spPr>
            <a:xfrm>
              <a:off x="8297267" y="2945450"/>
              <a:ext cx="523875" cy="40639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206" marR="4483" indent="104781">
                <a:lnSpc>
                  <a:spcPts val="1235"/>
                </a:lnSpc>
              </a:pPr>
              <a:r>
                <a:rPr sz="1200" dirty="0">
                  <a:latin typeface="Arial"/>
                  <a:cs typeface="Arial"/>
                </a:rPr>
                <a:t>Most complex features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5697815" y="4762628"/>
              <a:ext cx="0" cy="57149"/>
            </a:xfrm>
            <a:custGeom>
              <a:avLst/>
              <a:gdLst/>
              <a:ahLst/>
              <a:cxnLst/>
              <a:rect l="l" t="t" r="r" b="b"/>
              <a:pathLst>
                <a:path h="64770">
                  <a:moveTo>
                    <a:pt x="0" y="64779"/>
                  </a:moveTo>
                  <a:lnTo>
                    <a:pt x="0" y="0"/>
                  </a:lnTo>
                </a:path>
              </a:pathLst>
            </a:custGeom>
            <a:ln w="1271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37" name="object 37"/>
            <p:cNvSpPr/>
            <p:nvPr/>
          </p:nvSpPr>
          <p:spPr>
            <a:xfrm>
              <a:off x="5664153" y="4672967"/>
              <a:ext cx="67796" cy="90207"/>
            </a:xfrm>
            <a:custGeom>
              <a:avLst/>
              <a:gdLst/>
              <a:ahLst/>
              <a:cxnLst/>
              <a:rect l="l" t="t" r="r" b="b"/>
              <a:pathLst>
                <a:path w="76835" h="102235">
                  <a:moveTo>
                    <a:pt x="38152" y="0"/>
                  </a:moveTo>
                  <a:lnTo>
                    <a:pt x="0" y="101615"/>
                  </a:lnTo>
                  <a:lnTo>
                    <a:pt x="76302" y="101615"/>
                  </a:lnTo>
                  <a:lnTo>
                    <a:pt x="381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38" name="object 38"/>
            <p:cNvSpPr/>
            <p:nvPr/>
          </p:nvSpPr>
          <p:spPr>
            <a:xfrm>
              <a:off x="5664153" y="4672968"/>
              <a:ext cx="67796" cy="90207"/>
            </a:xfrm>
            <a:custGeom>
              <a:avLst/>
              <a:gdLst/>
              <a:ahLst/>
              <a:cxnLst/>
              <a:rect l="l" t="t" r="r" b="b"/>
              <a:pathLst>
                <a:path w="76835" h="102235">
                  <a:moveTo>
                    <a:pt x="38151" y="0"/>
                  </a:moveTo>
                  <a:lnTo>
                    <a:pt x="0" y="101614"/>
                  </a:lnTo>
                  <a:lnTo>
                    <a:pt x="76302" y="101614"/>
                  </a:lnTo>
                  <a:lnTo>
                    <a:pt x="38151" y="0"/>
                  </a:lnTo>
                  <a:close/>
                </a:path>
              </a:pathLst>
            </a:custGeom>
            <a:ln w="127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39" name="object 39"/>
            <p:cNvSpPr/>
            <p:nvPr/>
          </p:nvSpPr>
          <p:spPr>
            <a:xfrm>
              <a:off x="6651599" y="4762628"/>
              <a:ext cx="0" cy="57149"/>
            </a:xfrm>
            <a:custGeom>
              <a:avLst/>
              <a:gdLst/>
              <a:ahLst/>
              <a:cxnLst/>
              <a:rect l="l" t="t" r="r" b="b"/>
              <a:pathLst>
                <a:path h="64770">
                  <a:moveTo>
                    <a:pt x="0" y="64779"/>
                  </a:moveTo>
                  <a:lnTo>
                    <a:pt x="0" y="0"/>
                  </a:lnTo>
                </a:path>
              </a:pathLst>
            </a:custGeom>
            <a:ln w="1271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40" name="object 40"/>
            <p:cNvSpPr/>
            <p:nvPr/>
          </p:nvSpPr>
          <p:spPr>
            <a:xfrm>
              <a:off x="6617938" y="4672967"/>
              <a:ext cx="67796" cy="90207"/>
            </a:xfrm>
            <a:custGeom>
              <a:avLst/>
              <a:gdLst/>
              <a:ahLst/>
              <a:cxnLst/>
              <a:rect l="l" t="t" r="r" b="b"/>
              <a:pathLst>
                <a:path w="76835" h="102235">
                  <a:moveTo>
                    <a:pt x="38152" y="0"/>
                  </a:moveTo>
                  <a:lnTo>
                    <a:pt x="0" y="101615"/>
                  </a:lnTo>
                  <a:lnTo>
                    <a:pt x="76302" y="101615"/>
                  </a:lnTo>
                  <a:lnTo>
                    <a:pt x="381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41" name="object 41"/>
            <p:cNvSpPr/>
            <p:nvPr/>
          </p:nvSpPr>
          <p:spPr>
            <a:xfrm>
              <a:off x="6617937" y="4672968"/>
              <a:ext cx="67796" cy="90207"/>
            </a:xfrm>
            <a:custGeom>
              <a:avLst/>
              <a:gdLst/>
              <a:ahLst/>
              <a:cxnLst/>
              <a:rect l="l" t="t" r="r" b="b"/>
              <a:pathLst>
                <a:path w="76835" h="102235">
                  <a:moveTo>
                    <a:pt x="38151" y="0"/>
                  </a:moveTo>
                  <a:lnTo>
                    <a:pt x="0" y="101614"/>
                  </a:lnTo>
                  <a:lnTo>
                    <a:pt x="76302" y="101614"/>
                  </a:lnTo>
                  <a:lnTo>
                    <a:pt x="38151" y="0"/>
                  </a:lnTo>
                  <a:close/>
                </a:path>
              </a:pathLst>
            </a:custGeom>
            <a:ln w="127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42" name="object 42"/>
            <p:cNvSpPr/>
            <p:nvPr/>
          </p:nvSpPr>
          <p:spPr>
            <a:xfrm>
              <a:off x="7605384" y="4762628"/>
              <a:ext cx="0" cy="57149"/>
            </a:xfrm>
            <a:custGeom>
              <a:avLst/>
              <a:gdLst/>
              <a:ahLst/>
              <a:cxnLst/>
              <a:rect l="l" t="t" r="r" b="b"/>
              <a:pathLst>
                <a:path h="64770">
                  <a:moveTo>
                    <a:pt x="0" y="64779"/>
                  </a:moveTo>
                  <a:lnTo>
                    <a:pt x="0" y="0"/>
                  </a:lnTo>
                </a:path>
              </a:pathLst>
            </a:custGeom>
            <a:ln w="1271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43" name="object 43"/>
            <p:cNvSpPr/>
            <p:nvPr/>
          </p:nvSpPr>
          <p:spPr>
            <a:xfrm>
              <a:off x="7571722" y="4672967"/>
              <a:ext cx="67796" cy="90207"/>
            </a:xfrm>
            <a:custGeom>
              <a:avLst/>
              <a:gdLst/>
              <a:ahLst/>
              <a:cxnLst/>
              <a:rect l="l" t="t" r="r" b="b"/>
              <a:pathLst>
                <a:path w="76834" h="102235">
                  <a:moveTo>
                    <a:pt x="38150" y="0"/>
                  </a:moveTo>
                  <a:lnTo>
                    <a:pt x="0" y="101615"/>
                  </a:lnTo>
                  <a:lnTo>
                    <a:pt x="76301" y="101615"/>
                  </a:lnTo>
                  <a:lnTo>
                    <a:pt x="381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44" name="object 44"/>
            <p:cNvSpPr/>
            <p:nvPr/>
          </p:nvSpPr>
          <p:spPr>
            <a:xfrm>
              <a:off x="7571721" y="4672968"/>
              <a:ext cx="67796" cy="90207"/>
            </a:xfrm>
            <a:custGeom>
              <a:avLst/>
              <a:gdLst/>
              <a:ahLst/>
              <a:cxnLst/>
              <a:rect l="l" t="t" r="r" b="b"/>
              <a:pathLst>
                <a:path w="76834" h="102235">
                  <a:moveTo>
                    <a:pt x="38151" y="0"/>
                  </a:moveTo>
                  <a:lnTo>
                    <a:pt x="0" y="101614"/>
                  </a:lnTo>
                  <a:lnTo>
                    <a:pt x="76302" y="101614"/>
                  </a:lnTo>
                  <a:lnTo>
                    <a:pt x="38151" y="0"/>
                  </a:lnTo>
                  <a:close/>
                </a:path>
              </a:pathLst>
            </a:custGeom>
            <a:ln w="127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45" name="object 45"/>
            <p:cNvSpPr/>
            <p:nvPr/>
          </p:nvSpPr>
          <p:spPr>
            <a:xfrm>
              <a:off x="8559168" y="4762628"/>
              <a:ext cx="0" cy="57149"/>
            </a:xfrm>
            <a:custGeom>
              <a:avLst/>
              <a:gdLst/>
              <a:ahLst/>
              <a:cxnLst/>
              <a:rect l="l" t="t" r="r" b="b"/>
              <a:pathLst>
                <a:path h="64770">
                  <a:moveTo>
                    <a:pt x="0" y="64779"/>
                  </a:moveTo>
                  <a:lnTo>
                    <a:pt x="0" y="0"/>
                  </a:lnTo>
                </a:path>
              </a:pathLst>
            </a:custGeom>
            <a:ln w="1271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46" name="object 46"/>
            <p:cNvSpPr/>
            <p:nvPr/>
          </p:nvSpPr>
          <p:spPr>
            <a:xfrm>
              <a:off x="8525507" y="4672967"/>
              <a:ext cx="67796" cy="90207"/>
            </a:xfrm>
            <a:custGeom>
              <a:avLst/>
              <a:gdLst/>
              <a:ahLst/>
              <a:cxnLst/>
              <a:rect l="l" t="t" r="r" b="b"/>
              <a:pathLst>
                <a:path w="76834" h="102235">
                  <a:moveTo>
                    <a:pt x="38150" y="0"/>
                  </a:moveTo>
                  <a:lnTo>
                    <a:pt x="0" y="101615"/>
                  </a:lnTo>
                  <a:lnTo>
                    <a:pt x="76302" y="101615"/>
                  </a:lnTo>
                  <a:lnTo>
                    <a:pt x="381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47" name="object 47"/>
            <p:cNvSpPr/>
            <p:nvPr/>
          </p:nvSpPr>
          <p:spPr>
            <a:xfrm>
              <a:off x="8525504" y="4672968"/>
              <a:ext cx="67796" cy="90207"/>
            </a:xfrm>
            <a:custGeom>
              <a:avLst/>
              <a:gdLst/>
              <a:ahLst/>
              <a:cxnLst/>
              <a:rect l="l" t="t" r="r" b="b"/>
              <a:pathLst>
                <a:path w="76834" h="102235">
                  <a:moveTo>
                    <a:pt x="38151" y="0"/>
                  </a:moveTo>
                  <a:lnTo>
                    <a:pt x="0" y="101614"/>
                  </a:lnTo>
                  <a:lnTo>
                    <a:pt x="76302" y="101614"/>
                  </a:lnTo>
                  <a:lnTo>
                    <a:pt x="38151" y="0"/>
                  </a:lnTo>
                  <a:close/>
                </a:path>
              </a:pathLst>
            </a:custGeom>
            <a:ln w="127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48" name="object 48"/>
            <p:cNvSpPr/>
            <p:nvPr/>
          </p:nvSpPr>
          <p:spPr>
            <a:xfrm>
              <a:off x="5697815" y="3720335"/>
              <a:ext cx="0" cy="57149"/>
            </a:xfrm>
            <a:custGeom>
              <a:avLst/>
              <a:gdLst/>
              <a:ahLst/>
              <a:cxnLst/>
              <a:rect l="l" t="t" r="r" b="b"/>
              <a:pathLst>
                <a:path h="64770">
                  <a:moveTo>
                    <a:pt x="0" y="64779"/>
                  </a:moveTo>
                  <a:lnTo>
                    <a:pt x="0" y="0"/>
                  </a:lnTo>
                </a:path>
              </a:pathLst>
            </a:custGeom>
            <a:ln w="1271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49" name="object 49"/>
            <p:cNvSpPr/>
            <p:nvPr/>
          </p:nvSpPr>
          <p:spPr>
            <a:xfrm>
              <a:off x="5664153" y="3630675"/>
              <a:ext cx="67796" cy="90207"/>
            </a:xfrm>
            <a:custGeom>
              <a:avLst/>
              <a:gdLst/>
              <a:ahLst/>
              <a:cxnLst/>
              <a:rect l="l" t="t" r="r" b="b"/>
              <a:pathLst>
                <a:path w="76835" h="102235">
                  <a:moveTo>
                    <a:pt x="38152" y="0"/>
                  </a:moveTo>
                  <a:lnTo>
                    <a:pt x="0" y="101613"/>
                  </a:lnTo>
                  <a:lnTo>
                    <a:pt x="76302" y="101613"/>
                  </a:lnTo>
                  <a:lnTo>
                    <a:pt x="381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50" name="object 50"/>
            <p:cNvSpPr/>
            <p:nvPr/>
          </p:nvSpPr>
          <p:spPr>
            <a:xfrm>
              <a:off x="5664153" y="3630676"/>
              <a:ext cx="67796" cy="90207"/>
            </a:xfrm>
            <a:custGeom>
              <a:avLst/>
              <a:gdLst/>
              <a:ahLst/>
              <a:cxnLst/>
              <a:rect l="l" t="t" r="r" b="b"/>
              <a:pathLst>
                <a:path w="76835" h="102235">
                  <a:moveTo>
                    <a:pt x="38151" y="0"/>
                  </a:moveTo>
                  <a:lnTo>
                    <a:pt x="0" y="101614"/>
                  </a:lnTo>
                  <a:lnTo>
                    <a:pt x="76302" y="101614"/>
                  </a:lnTo>
                  <a:lnTo>
                    <a:pt x="38151" y="0"/>
                  </a:lnTo>
                  <a:close/>
                </a:path>
              </a:pathLst>
            </a:custGeom>
            <a:ln w="127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51" name="object 51"/>
            <p:cNvSpPr/>
            <p:nvPr/>
          </p:nvSpPr>
          <p:spPr>
            <a:xfrm>
              <a:off x="6651285" y="3720335"/>
              <a:ext cx="560" cy="57149"/>
            </a:xfrm>
            <a:custGeom>
              <a:avLst/>
              <a:gdLst/>
              <a:ahLst/>
              <a:cxnLst/>
              <a:rect l="l" t="t" r="r" b="b"/>
              <a:pathLst>
                <a:path w="635" h="64770">
                  <a:moveTo>
                    <a:pt x="40" y="64779"/>
                  </a:moveTo>
                  <a:lnTo>
                    <a:pt x="0" y="0"/>
                  </a:lnTo>
                </a:path>
              </a:pathLst>
            </a:custGeom>
            <a:ln w="1271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52" name="object 52"/>
            <p:cNvSpPr/>
            <p:nvPr/>
          </p:nvSpPr>
          <p:spPr>
            <a:xfrm>
              <a:off x="6617623" y="3630675"/>
              <a:ext cx="67796" cy="90207"/>
            </a:xfrm>
            <a:custGeom>
              <a:avLst/>
              <a:gdLst/>
              <a:ahLst/>
              <a:cxnLst/>
              <a:rect l="l" t="t" r="r" b="b"/>
              <a:pathLst>
                <a:path w="76835" h="102235">
                  <a:moveTo>
                    <a:pt x="38086" y="0"/>
                  </a:moveTo>
                  <a:lnTo>
                    <a:pt x="0" y="101638"/>
                  </a:lnTo>
                  <a:lnTo>
                    <a:pt x="76302" y="101589"/>
                  </a:lnTo>
                  <a:lnTo>
                    <a:pt x="380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53" name="object 53"/>
            <p:cNvSpPr/>
            <p:nvPr/>
          </p:nvSpPr>
          <p:spPr>
            <a:xfrm>
              <a:off x="6617621" y="3630676"/>
              <a:ext cx="67796" cy="90207"/>
            </a:xfrm>
            <a:custGeom>
              <a:avLst/>
              <a:gdLst/>
              <a:ahLst/>
              <a:cxnLst/>
              <a:rect l="l" t="t" r="r" b="b"/>
              <a:pathLst>
                <a:path w="76835" h="102235">
                  <a:moveTo>
                    <a:pt x="38086" y="0"/>
                  </a:moveTo>
                  <a:lnTo>
                    <a:pt x="0" y="101638"/>
                  </a:lnTo>
                  <a:lnTo>
                    <a:pt x="76302" y="101590"/>
                  </a:lnTo>
                  <a:lnTo>
                    <a:pt x="38086" y="0"/>
                  </a:lnTo>
                  <a:close/>
                </a:path>
              </a:pathLst>
            </a:custGeom>
            <a:ln w="127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54" name="object 54"/>
            <p:cNvSpPr/>
            <p:nvPr/>
          </p:nvSpPr>
          <p:spPr>
            <a:xfrm>
              <a:off x="7605828" y="3720335"/>
              <a:ext cx="560" cy="57149"/>
            </a:xfrm>
            <a:custGeom>
              <a:avLst/>
              <a:gdLst/>
              <a:ahLst/>
              <a:cxnLst/>
              <a:rect l="l" t="t" r="r" b="b"/>
              <a:pathLst>
                <a:path w="634" h="64770">
                  <a:moveTo>
                    <a:pt x="0" y="64779"/>
                  </a:moveTo>
                  <a:lnTo>
                    <a:pt x="66" y="0"/>
                  </a:lnTo>
                </a:path>
              </a:pathLst>
            </a:custGeom>
            <a:ln w="1271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55" name="object 55"/>
            <p:cNvSpPr/>
            <p:nvPr/>
          </p:nvSpPr>
          <p:spPr>
            <a:xfrm>
              <a:off x="7572224" y="3630675"/>
              <a:ext cx="67796" cy="90207"/>
            </a:xfrm>
            <a:custGeom>
              <a:avLst/>
              <a:gdLst/>
              <a:ahLst/>
              <a:cxnLst/>
              <a:rect l="l" t="t" r="r" b="b"/>
              <a:pathLst>
                <a:path w="76834" h="102235">
                  <a:moveTo>
                    <a:pt x="38256" y="0"/>
                  </a:moveTo>
                  <a:lnTo>
                    <a:pt x="0" y="101574"/>
                  </a:lnTo>
                  <a:lnTo>
                    <a:pt x="76302" y="101652"/>
                  </a:lnTo>
                  <a:lnTo>
                    <a:pt x="3825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56" name="object 56"/>
            <p:cNvSpPr/>
            <p:nvPr/>
          </p:nvSpPr>
          <p:spPr>
            <a:xfrm>
              <a:off x="7572223" y="3630676"/>
              <a:ext cx="67796" cy="90207"/>
            </a:xfrm>
            <a:custGeom>
              <a:avLst/>
              <a:gdLst/>
              <a:ahLst/>
              <a:cxnLst/>
              <a:rect l="l" t="t" r="r" b="b"/>
              <a:pathLst>
                <a:path w="76834" h="102235">
                  <a:moveTo>
                    <a:pt x="38255" y="0"/>
                  </a:moveTo>
                  <a:lnTo>
                    <a:pt x="0" y="101574"/>
                  </a:lnTo>
                  <a:lnTo>
                    <a:pt x="76302" y="101652"/>
                  </a:lnTo>
                  <a:lnTo>
                    <a:pt x="38255" y="0"/>
                  </a:lnTo>
                  <a:close/>
                </a:path>
              </a:pathLst>
            </a:custGeom>
            <a:ln w="127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57" name="object 57"/>
            <p:cNvSpPr/>
            <p:nvPr/>
          </p:nvSpPr>
          <p:spPr>
            <a:xfrm>
              <a:off x="8559168" y="3720335"/>
              <a:ext cx="0" cy="57149"/>
            </a:xfrm>
            <a:custGeom>
              <a:avLst/>
              <a:gdLst/>
              <a:ahLst/>
              <a:cxnLst/>
              <a:rect l="l" t="t" r="r" b="b"/>
              <a:pathLst>
                <a:path h="64770">
                  <a:moveTo>
                    <a:pt x="0" y="64779"/>
                  </a:moveTo>
                  <a:lnTo>
                    <a:pt x="0" y="0"/>
                  </a:lnTo>
                </a:path>
              </a:pathLst>
            </a:custGeom>
            <a:ln w="1271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58" name="object 58"/>
            <p:cNvSpPr/>
            <p:nvPr/>
          </p:nvSpPr>
          <p:spPr>
            <a:xfrm>
              <a:off x="8525507" y="3630675"/>
              <a:ext cx="67796" cy="90207"/>
            </a:xfrm>
            <a:custGeom>
              <a:avLst/>
              <a:gdLst/>
              <a:ahLst/>
              <a:cxnLst/>
              <a:rect l="l" t="t" r="r" b="b"/>
              <a:pathLst>
                <a:path w="76834" h="102235">
                  <a:moveTo>
                    <a:pt x="38150" y="0"/>
                  </a:moveTo>
                  <a:lnTo>
                    <a:pt x="0" y="101613"/>
                  </a:lnTo>
                  <a:lnTo>
                    <a:pt x="76302" y="101613"/>
                  </a:lnTo>
                  <a:lnTo>
                    <a:pt x="381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59" name="object 59"/>
            <p:cNvSpPr/>
            <p:nvPr/>
          </p:nvSpPr>
          <p:spPr>
            <a:xfrm>
              <a:off x="8525504" y="3630676"/>
              <a:ext cx="67796" cy="90207"/>
            </a:xfrm>
            <a:custGeom>
              <a:avLst/>
              <a:gdLst/>
              <a:ahLst/>
              <a:cxnLst/>
              <a:rect l="l" t="t" r="r" b="b"/>
              <a:pathLst>
                <a:path w="76834" h="102235">
                  <a:moveTo>
                    <a:pt x="38151" y="0"/>
                  </a:moveTo>
                  <a:lnTo>
                    <a:pt x="0" y="101614"/>
                  </a:lnTo>
                  <a:lnTo>
                    <a:pt x="76302" y="101614"/>
                  </a:lnTo>
                  <a:lnTo>
                    <a:pt x="38151" y="0"/>
                  </a:lnTo>
                  <a:close/>
                </a:path>
              </a:pathLst>
            </a:custGeom>
            <a:ln w="127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60" name="object 60"/>
            <p:cNvSpPr/>
            <p:nvPr/>
          </p:nvSpPr>
          <p:spPr>
            <a:xfrm>
              <a:off x="6651599" y="2678042"/>
              <a:ext cx="0" cy="57149"/>
            </a:xfrm>
            <a:custGeom>
              <a:avLst/>
              <a:gdLst/>
              <a:ahLst/>
              <a:cxnLst/>
              <a:rect l="l" t="t" r="r" b="b"/>
              <a:pathLst>
                <a:path h="64769">
                  <a:moveTo>
                    <a:pt x="0" y="64779"/>
                  </a:moveTo>
                  <a:lnTo>
                    <a:pt x="0" y="0"/>
                  </a:lnTo>
                </a:path>
              </a:pathLst>
            </a:custGeom>
            <a:ln w="1271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61" name="object 61"/>
            <p:cNvSpPr/>
            <p:nvPr/>
          </p:nvSpPr>
          <p:spPr>
            <a:xfrm>
              <a:off x="6617938" y="2588380"/>
              <a:ext cx="67796" cy="90207"/>
            </a:xfrm>
            <a:custGeom>
              <a:avLst/>
              <a:gdLst/>
              <a:ahLst/>
              <a:cxnLst/>
              <a:rect l="l" t="t" r="r" b="b"/>
              <a:pathLst>
                <a:path w="76835" h="102235">
                  <a:moveTo>
                    <a:pt x="38152" y="0"/>
                  </a:moveTo>
                  <a:lnTo>
                    <a:pt x="0" y="101615"/>
                  </a:lnTo>
                  <a:lnTo>
                    <a:pt x="76302" y="101615"/>
                  </a:lnTo>
                  <a:lnTo>
                    <a:pt x="381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62" name="object 62"/>
            <p:cNvSpPr/>
            <p:nvPr/>
          </p:nvSpPr>
          <p:spPr>
            <a:xfrm>
              <a:off x="6617937" y="2588383"/>
              <a:ext cx="67796" cy="90207"/>
            </a:xfrm>
            <a:custGeom>
              <a:avLst/>
              <a:gdLst/>
              <a:ahLst/>
              <a:cxnLst/>
              <a:rect l="l" t="t" r="r" b="b"/>
              <a:pathLst>
                <a:path w="76835" h="102235">
                  <a:moveTo>
                    <a:pt x="38151" y="0"/>
                  </a:moveTo>
                  <a:lnTo>
                    <a:pt x="0" y="101614"/>
                  </a:lnTo>
                  <a:lnTo>
                    <a:pt x="76302" y="101614"/>
                  </a:lnTo>
                  <a:lnTo>
                    <a:pt x="38151" y="0"/>
                  </a:lnTo>
                  <a:close/>
                </a:path>
              </a:pathLst>
            </a:custGeom>
            <a:ln w="127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63" name="object 63"/>
            <p:cNvSpPr/>
            <p:nvPr/>
          </p:nvSpPr>
          <p:spPr>
            <a:xfrm>
              <a:off x="7605384" y="2678042"/>
              <a:ext cx="0" cy="57149"/>
            </a:xfrm>
            <a:custGeom>
              <a:avLst/>
              <a:gdLst/>
              <a:ahLst/>
              <a:cxnLst/>
              <a:rect l="l" t="t" r="r" b="b"/>
              <a:pathLst>
                <a:path h="64769">
                  <a:moveTo>
                    <a:pt x="0" y="64779"/>
                  </a:moveTo>
                  <a:lnTo>
                    <a:pt x="0" y="0"/>
                  </a:lnTo>
                </a:path>
              </a:pathLst>
            </a:custGeom>
            <a:ln w="1271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64" name="object 64"/>
            <p:cNvSpPr/>
            <p:nvPr/>
          </p:nvSpPr>
          <p:spPr>
            <a:xfrm>
              <a:off x="7571722" y="2588380"/>
              <a:ext cx="67796" cy="90207"/>
            </a:xfrm>
            <a:custGeom>
              <a:avLst/>
              <a:gdLst/>
              <a:ahLst/>
              <a:cxnLst/>
              <a:rect l="l" t="t" r="r" b="b"/>
              <a:pathLst>
                <a:path w="76834" h="102235">
                  <a:moveTo>
                    <a:pt x="38150" y="0"/>
                  </a:moveTo>
                  <a:lnTo>
                    <a:pt x="0" y="101615"/>
                  </a:lnTo>
                  <a:lnTo>
                    <a:pt x="76301" y="101615"/>
                  </a:lnTo>
                  <a:lnTo>
                    <a:pt x="381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65" name="object 65"/>
            <p:cNvSpPr/>
            <p:nvPr/>
          </p:nvSpPr>
          <p:spPr>
            <a:xfrm>
              <a:off x="7571721" y="2588383"/>
              <a:ext cx="67796" cy="90207"/>
            </a:xfrm>
            <a:custGeom>
              <a:avLst/>
              <a:gdLst/>
              <a:ahLst/>
              <a:cxnLst/>
              <a:rect l="l" t="t" r="r" b="b"/>
              <a:pathLst>
                <a:path w="76834" h="102235">
                  <a:moveTo>
                    <a:pt x="38151" y="0"/>
                  </a:moveTo>
                  <a:lnTo>
                    <a:pt x="0" y="101614"/>
                  </a:lnTo>
                  <a:lnTo>
                    <a:pt x="76302" y="101614"/>
                  </a:lnTo>
                  <a:lnTo>
                    <a:pt x="38151" y="0"/>
                  </a:lnTo>
                  <a:close/>
                </a:path>
              </a:pathLst>
            </a:custGeom>
            <a:ln w="127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66" name="object 66"/>
            <p:cNvSpPr/>
            <p:nvPr/>
          </p:nvSpPr>
          <p:spPr>
            <a:xfrm>
              <a:off x="8559168" y="2678042"/>
              <a:ext cx="0" cy="57149"/>
            </a:xfrm>
            <a:custGeom>
              <a:avLst/>
              <a:gdLst/>
              <a:ahLst/>
              <a:cxnLst/>
              <a:rect l="l" t="t" r="r" b="b"/>
              <a:pathLst>
                <a:path h="64769">
                  <a:moveTo>
                    <a:pt x="0" y="64779"/>
                  </a:moveTo>
                  <a:lnTo>
                    <a:pt x="0" y="0"/>
                  </a:lnTo>
                </a:path>
              </a:pathLst>
            </a:custGeom>
            <a:ln w="1271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67" name="object 67"/>
            <p:cNvSpPr/>
            <p:nvPr/>
          </p:nvSpPr>
          <p:spPr>
            <a:xfrm>
              <a:off x="8525507" y="2588380"/>
              <a:ext cx="67796" cy="90207"/>
            </a:xfrm>
            <a:custGeom>
              <a:avLst/>
              <a:gdLst/>
              <a:ahLst/>
              <a:cxnLst/>
              <a:rect l="l" t="t" r="r" b="b"/>
              <a:pathLst>
                <a:path w="76834" h="102235">
                  <a:moveTo>
                    <a:pt x="38150" y="0"/>
                  </a:moveTo>
                  <a:lnTo>
                    <a:pt x="0" y="101615"/>
                  </a:lnTo>
                  <a:lnTo>
                    <a:pt x="76302" y="101615"/>
                  </a:lnTo>
                  <a:lnTo>
                    <a:pt x="381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68" name="object 68"/>
            <p:cNvSpPr/>
            <p:nvPr/>
          </p:nvSpPr>
          <p:spPr>
            <a:xfrm>
              <a:off x="8525504" y="2588383"/>
              <a:ext cx="67796" cy="90207"/>
            </a:xfrm>
            <a:custGeom>
              <a:avLst/>
              <a:gdLst/>
              <a:ahLst/>
              <a:cxnLst/>
              <a:rect l="l" t="t" r="r" b="b"/>
              <a:pathLst>
                <a:path w="76834" h="102235">
                  <a:moveTo>
                    <a:pt x="38151" y="0"/>
                  </a:moveTo>
                  <a:lnTo>
                    <a:pt x="0" y="101614"/>
                  </a:lnTo>
                  <a:lnTo>
                    <a:pt x="76302" y="101614"/>
                  </a:lnTo>
                  <a:lnTo>
                    <a:pt x="38151" y="0"/>
                  </a:lnTo>
                  <a:close/>
                </a:path>
              </a:pathLst>
            </a:custGeom>
            <a:ln w="127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69" name="object 69"/>
            <p:cNvSpPr/>
            <p:nvPr/>
          </p:nvSpPr>
          <p:spPr>
            <a:xfrm>
              <a:off x="8559168" y="1635750"/>
              <a:ext cx="0" cy="57149"/>
            </a:xfrm>
            <a:custGeom>
              <a:avLst/>
              <a:gdLst/>
              <a:ahLst/>
              <a:cxnLst/>
              <a:rect l="l" t="t" r="r" b="b"/>
              <a:pathLst>
                <a:path h="64769">
                  <a:moveTo>
                    <a:pt x="0" y="64779"/>
                  </a:moveTo>
                  <a:lnTo>
                    <a:pt x="0" y="0"/>
                  </a:lnTo>
                </a:path>
              </a:pathLst>
            </a:custGeom>
            <a:ln w="1271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70" name="object 70"/>
            <p:cNvSpPr/>
            <p:nvPr/>
          </p:nvSpPr>
          <p:spPr>
            <a:xfrm>
              <a:off x="8525507" y="1546089"/>
              <a:ext cx="67796" cy="90207"/>
            </a:xfrm>
            <a:custGeom>
              <a:avLst/>
              <a:gdLst/>
              <a:ahLst/>
              <a:cxnLst/>
              <a:rect l="l" t="t" r="r" b="b"/>
              <a:pathLst>
                <a:path w="76834" h="102235">
                  <a:moveTo>
                    <a:pt x="38150" y="0"/>
                  </a:moveTo>
                  <a:lnTo>
                    <a:pt x="0" y="101613"/>
                  </a:lnTo>
                  <a:lnTo>
                    <a:pt x="76302" y="101613"/>
                  </a:lnTo>
                  <a:lnTo>
                    <a:pt x="381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71" name="object 71"/>
            <p:cNvSpPr/>
            <p:nvPr/>
          </p:nvSpPr>
          <p:spPr>
            <a:xfrm>
              <a:off x="8525504" y="1546090"/>
              <a:ext cx="67796" cy="90207"/>
            </a:xfrm>
            <a:custGeom>
              <a:avLst/>
              <a:gdLst/>
              <a:ahLst/>
              <a:cxnLst/>
              <a:rect l="l" t="t" r="r" b="b"/>
              <a:pathLst>
                <a:path w="76834" h="102235">
                  <a:moveTo>
                    <a:pt x="38151" y="0"/>
                  </a:moveTo>
                  <a:lnTo>
                    <a:pt x="0" y="101614"/>
                  </a:lnTo>
                  <a:lnTo>
                    <a:pt x="76302" y="101614"/>
                  </a:lnTo>
                  <a:lnTo>
                    <a:pt x="38151" y="0"/>
                  </a:lnTo>
                  <a:close/>
                </a:path>
              </a:pathLst>
            </a:custGeom>
            <a:ln w="127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800"/>
            </a:p>
          </p:txBody>
        </p:sp>
        <p:sp>
          <p:nvSpPr>
            <p:cNvPr id="72" name="object 72"/>
            <p:cNvSpPr txBox="1"/>
            <p:nvPr/>
          </p:nvSpPr>
          <p:spPr>
            <a:xfrm>
              <a:off x="5342289" y="5752915"/>
              <a:ext cx="711574" cy="27092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08143" marR="4483" indent="-97495">
                <a:lnSpc>
                  <a:spcPts val="1235"/>
                </a:lnSpc>
              </a:pPr>
              <a:r>
                <a:rPr sz="1200" dirty="0">
                  <a:latin typeface="Arial"/>
                  <a:cs typeface="Arial"/>
                </a:rPr>
                <a:t>Rule-based systems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73" name="object 73"/>
            <p:cNvSpPr txBox="1"/>
            <p:nvPr/>
          </p:nvSpPr>
          <p:spPr>
            <a:xfrm>
              <a:off x="6219592" y="5757916"/>
              <a:ext cx="891917" cy="26092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R="4483" algn="ctr">
                <a:lnSpc>
                  <a:spcPts val="1235"/>
                </a:lnSpc>
              </a:pPr>
              <a:r>
                <a:rPr sz="1200" dirty="0">
                  <a:latin typeface="Arial"/>
                  <a:cs typeface="Arial"/>
                </a:rPr>
                <a:t>Classic</a:t>
              </a:r>
              <a:r>
                <a:rPr lang="fr-CA" sz="1200" dirty="0">
                  <a:latin typeface="Arial"/>
                  <a:cs typeface="Arial"/>
                </a:rPr>
                <a:t> </a:t>
              </a:r>
              <a:r>
                <a:rPr sz="1200" dirty="0">
                  <a:latin typeface="Arial"/>
                  <a:cs typeface="Arial"/>
                </a:rPr>
                <a:t>machine</a:t>
              </a:r>
              <a:r>
                <a:rPr lang="fr-CA" sz="1200" dirty="0">
                  <a:latin typeface="Arial"/>
                  <a:cs typeface="Arial"/>
                </a:rPr>
                <a:t> </a:t>
              </a:r>
              <a:r>
                <a:rPr lang="fr-CA" sz="1200" dirty="0" err="1">
                  <a:latin typeface="Arial"/>
                  <a:cs typeface="Arial"/>
                </a:rPr>
                <a:t>learning</a:t>
              </a:r>
              <a:endParaRPr sz="1200" dirty="0">
                <a:latin typeface="Arial"/>
                <a:cs typeface="Arial"/>
              </a:endParaRPr>
            </a:p>
          </p:txBody>
        </p:sp>
        <p:sp>
          <p:nvSpPr>
            <p:cNvPr id="74" name="object 74"/>
            <p:cNvSpPr txBox="1"/>
            <p:nvPr/>
          </p:nvSpPr>
          <p:spPr>
            <a:xfrm>
              <a:off x="7193927" y="5747912"/>
              <a:ext cx="935691" cy="27092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228052" marR="4483" indent="-217405">
                <a:lnSpc>
                  <a:spcPts val="1235"/>
                </a:lnSpc>
              </a:pPr>
              <a:r>
                <a:rPr sz="1200" dirty="0">
                  <a:latin typeface="Arial"/>
                  <a:cs typeface="Arial"/>
                </a:rPr>
                <a:t>Representation learning</a:t>
              </a:r>
            </a:p>
          </p:txBody>
        </p:sp>
        <p:sp>
          <p:nvSpPr>
            <p:cNvPr id="75" name="object 75"/>
            <p:cNvSpPr txBox="1"/>
            <p:nvPr/>
          </p:nvSpPr>
          <p:spPr>
            <a:xfrm>
              <a:off x="8334227" y="5751019"/>
              <a:ext cx="502024" cy="27092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206" marR="4483" indent="78445">
                <a:lnSpc>
                  <a:spcPts val="1235"/>
                </a:lnSpc>
              </a:pPr>
              <a:r>
                <a:rPr sz="1200" dirty="0">
                  <a:latin typeface="Arial"/>
                  <a:cs typeface="Arial"/>
                </a:rPr>
                <a:t>Deep learning</a:t>
              </a:r>
            </a:p>
          </p:txBody>
        </p:sp>
      </p:grpSp>
      <p:sp>
        <p:nvSpPr>
          <p:cNvPr id="76" name="object 76"/>
          <p:cNvSpPr txBox="1"/>
          <p:nvPr>
            <p:custDataLst>
              <p:tags r:id="rId2"/>
            </p:custDataLst>
          </p:nvPr>
        </p:nvSpPr>
        <p:spPr>
          <a:xfrm>
            <a:off x="902527" y="808751"/>
            <a:ext cx="6669697" cy="4489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>
              <a:lnSpc>
                <a:spcPts val="3353"/>
              </a:lnSpc>
              <a:tabLst>
                <a:tab pos="1747090" algn="l"/>
              </a:tabLst>
            </a:pPr>
            <a:r>
              <a:rPr lang="fr-CA" sz="3600" dirty="0">
                <a:solidFill>
                  <a:srgbClr val="00B0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Le principe </a:t>
            </a:r>
            <a:endParaRPr sz="3600" dirty="0">
              <a:solidFill>
                <a:srgbClr val="00B05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77" name="Flèche : droite 76">
            <a:extLst>
              <a:ext uri="{FF2B5EF4-FFF2-40B4-BE49-F238E27FC236}">
                <a16:creationId xmlns:a16="http://schemas.microsoft.com/office/drawing/2014/main" id="{B1634B7B-4D65-5688-5EDE-FD34919822D6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7453581" y="5990419"/>
            <a:ext cx="3009853" cy="15626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6EF9AB15-104B-B4F3-A9F7-22F271C59DB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7755714" y="6184866"/>
            <a:ext cx="40387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800" dirty="0">
                <a:latin typeface="Calibri" panose="020F0502020204030204" pitchFamily="34" charset="0"/>
                <a:cs typeface="Calibri" panose="020F0502020204030204" pitchFamily="34" charset="0"/>
              </a:rPr>
              <a:t>Évolution de l’apprentissage</a:t>
            </a:r>
            <a:endParaRPr lang="fr-CA" sz="1800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B16660DE-EF65-A8AB-8457-99C6CF3E02C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902527" y="1945473"/>
            <a:ext cx="5401838" cy="2680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106" marR="4483" indent="-342900">
              <a:lnSpc>
                <a:spcPts val="3353"/>
              </a:lnSpc>
              <a:buFont typeface="Arial" panose="020B0604020202020204" pitchFamily="34" charset="0"/>
              <a:buChar char="•"/>
              <a:tabLst>
                <a:tab pos="1747090" algn="l"/>
              </a:tabLst>
            </a:pPr>
            <a:r>
              <a:rPr lang="fr-CA" dirty="0">
                <a:latin typeface="Calibri" panose="020F0502020204030204" pitchFamily="34" charset="0"/>
                <a:cs typeface="Calibri" panose="020F0502020204030204" pitchFamily="34" charset="0"/>
              </a:rPr>
              <a:t>Deux idées :</a:t>
            </a:r>
          </a:p>
          <a:p>
            <a:pPr marL="925606" marR="4483" lvl="1" indent="-457200">
              <a:lnSpc>
                <a:spcPts val="3353"/>
              </a:lnSpc>
              <a:buFont typeface="+mj-lt"/>
              <a:buAutoNum type="arabicPeriod"/>
              <a:tabLst>
                <a:tab pos="1747090" algn="l"/>
              </a:tabLst>
            </a:pPr>
            <a:r>
              <a:rPr lang="fr-CA" dirty="0">
                <a:latin typeface="Calibri" panose="020F0502020204030204" pitchFamily="34" charset="0"/>
                <a:cs typeface="Calibri" panose="020F0502020204030204" pitchFamily="34" charset="0"/>
              </a:rPr>
              <a:t>Création </a:t>
            </a:r>
            <a:r>
              <a:rPr lang="fr-CA" i="1" dirty="0">
                <a:latin typeface="Calibri" panose="020F0502020204030204" pitchFamily="34" charset="0"/>
                <a:cs typeface="Calibri" panose="020F0502020204030204" pitchFamily="34" charset="0"/>
              </a:rPr>
              <a:t>automatique</a:t>
            </a:r>
            <a:r>
              <a:rPr lang="fr-CA" dirty="0">
                <a:latin typeface="Calibri" panose="020F0502020204030204" pitchFamily="34" charset="0"/>
                <a:cs typeface="Calibri" panose="020F0502020204030204" pitchFamily="34" charset="0"/>
              </a:rPr>
              <a:t> de traits discriminants</a:t>
            </a:r>
          </a:p>
          <a:p>
            <a:pPr marL="925606" marR="4483" lvl="1" indent="-457200">
              <a:lnSpc>
                <a:spcPts val="3353"/>
              </a:lnSpc>
              <a:buFont typeface="+mj-lt"/>
              <a:buAutoNum type="arabicPeriod"/>
              <a:tabLst>
                <a:tab pos="1747090" algn="l"/>
              </a:tabLst>
            </a:pPr>
            <a:r>
              <a:rPr lang="fr-CA" dirty="0">
                <a:latin typeface="Calibri" panose="020F0502020204030204" pitchFamily="34" charset="0"/>
                <a:cs typeface="Calibri" panose="020F0502020204030204" pitchFamily="34" charset="0"/>
              </a:rPr>
              <a:t>Apprentissage hiérarchique allant des traits simples aux traits composés</a:t>
            </a:r>
          </a:p>
        </p:txBody>
      </p:sp>
    </p:spTree>
    <p:extLst>
      <p:ext uri="{BB962C8B-B14F-4D97-AF65-F5344CB8AC3E}">
        <p14:creationId xmlns:p14="http://schemas.microsoft.com/office/powerpoint/2010/main" val="738676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>
            <p:custDataLst>
              <p:tags r:id="rId1"/>
            </p:custDataLst>
          </p:nvPr>
        </p:nvSpPr>
        <p:spPr>
          <a:xfrm>
            <a:off x="597877" y="537872"/>
            <a:ext cx="9170377" cy="1046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tabLst>
                <a:tab pos="2234012" algn="l"/>
                <a:tab pos="4341390" algn="l"/>
              </a:tabLst>
            </a:pPr>
            <a:r>
              <a:rPr lang="fr-CA" sz="3600" dirty="0">
                <a:solidFill>
                  <a:srgbClr val="00B0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Détection hiérarchique des traits</a:t>
            </a:r>
            <a:endParaRPr lang="fr-CA" sz="36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206">
              <a:tabLst>
                <a:tab pos="2234012" algn="l"/>
                <a:tab pos="4341390" algn="l"/>
              </a:tabLst>
            </a:pPr>
            <a:endParaRPr sz="3200" dirty="0">
              <a:solidFill>
                <a:srgbClr val="00B05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4" name="object 4"/>
          <p:cNvSpPr/>
          <p:nvPr>
            <p:custDataLst>
              <p:tags r:id="rId2"/>
            </p:custDataLst>
          </p:nvPr>
        </p:nvSpPr>
        <p:spPr>
          <a:xfrm>
            <a:off x="10280555" y="601198"/>
            <a:ext cx="608035" cy="60803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5" name="object 5"/>
          <p:cNvSpPr/>
          <p:nvPr>
            <p:custDataLst>
              <p:tags r:id="rId3"/>
            </p:custDataLst>
          </p:nvPr>
        </p:nvSpPr>
        <p:spPr>
          <a:xfrm>
            <a:off x="1772342" y="5591992"/>
            <a:ext cx="2989169" cy="55048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6" name="object 6"/>
          <p:cNvSpPr/>
          <p:nvPr>
            <p:custDataLst>
              <p:tags r:id="rId4"/>
            </p:custDataLst>
          </p:nvPr>
        </p:nvSpPr>
        <p:spPr>
          <a:xfrm>
            <a:off x="1800179" y="2333700"/>
            <a:ext cx="2961935" cy="1511573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7" name="object 7"/>
          <p:cNvSpPr/>
          <p:nvPr>
            <p:custDataLst>
              <p:tags r:id="rId5"/>
            </p:custDataLst>
          </p:nvPr>
        </p:nvSpPr>
        <p:spPr>
          <a:xfrm>
            <a:off x="1749929" y="4009160"/>
            <a:ext cx="3078815" cy="138252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8" name="object 8"/>
          <p:cNvSpPr/>
          <p:nvPr>
            <p:custDataLst>
              <p:tags r:id="rId6"/>
            </p:custDataLst>
          </p:nvPr>
        </p:nvSpPr>
        <p:spPr>
          <a:xfrm>
            <a:off x="6184655" y="4964079"/>
            <a:ext cx="2846292" cy="117840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9" name="object 9"/>
          <p:cNvSpPr/>
          <p:nvPr>
            <p:custDataLst>
              <p:tags r:id="rId7"/>
            </p:custDataLst>
          </p:nvPr>
        </p:nvSpPr>
        <p:spPr>
          <a:xfrm>
            <a:off x="6341539" y="4192657"/>
            <a:ext cx="2420469" cy="493059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10" name="object 10"/>
          <p:cNvSpPr/>
          <p:nvPr>
            <p:custDataLst>
              <p:tags r:id="rId8"/>
            </p:custDataLst>
          </p:nvPr>
        </p:nvSpPr>
        <p:spPr>
          <a:xfrm>
            <a:off x="6363950" y="3699599"/>
            <a:ext cx="2398057" cy="493059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11" name="object 11"/>
          <p:cNvSpPr/>
          <p:nvPr>
            <p:custDataLst>
              <p:tags r:id="rId9"/>
            </p:custDataLst>
          </p:nvPr>
        </p:nvSpPr>
        <p:spPr>
          <a:xfrm>
            <a:off x="6204745" y="2459469"/>
            <a:ext cx="2828365" cy="1019735"/>
          </a:xfrm>
          <a:custGeom>
            <a:avLst/>
            <a:gdLst/>
            <a:ahLst/>
            <a:cxnLst/>
            <a:rect l="l" t="t" r="r" b="b"/>
            <a:pathLst>
              <a:path w="3205479" h="1155700">
                <a:moveTo>
                  <a:pt x="2062803" y="1046479"/>
                </a:moveTo>
                <a:lnTo>
                  <a:pt x="1223560" y="1046479"/>
                </a:lnTo>
                <a:lnTo>
                  <a:pt x="1233445" y="1054100"/>
                </a:lnTo>
                <a:lnTo>
                  <a:pt x="1277449" y="1079500"/>
                </a:lnTo>
                <a:lnTo>
                  <a:pt x="1314798" y="1097279"/>
                </a:lnTo>
                <a:lnTo>
                  <a:pt x="1369760" y="1117600"/>
                </a:lnTo>
                <a:lnTo>
                  <a:pt x="1384342" y="1121410"/>
                </a:lnTo>
                <a:lnTo>
                  <a:pt x="1399235" y="1126489"/>
                </a:lnTo>
                <a:lnTo>
                  <a:pt x="1429907" y="1134110"/>
                </a:lnTo>
                <a:lnTo>
                  <a:pt x="1445662" y="1136650"/>
                </a:lnTo>
                <a:lnTo>
                  <a:pt x="1461680" y="1140460"/>
                </a:lnTo>
                <a:lnTo>
                  <a:pt x="1494454" y="1145539"/>
                </a:lnTo>
                <a:lnTo>
                  <a:pt x="1534201" y="1150620"/>
                </a:lnTo>
                <a:lnTo>
                  <a:pt x="1574016" y="1154429"/>
                </a:lnTo>
                <a:lnTo>
                  <a:pt x="1613746" y="1155700"/>
                </a:lnTo>
                <a:lnTo>
                  <a:pt x="1692334" y="1155700"/>
                </a:lnTo>
                <a:lnTo>
                  <a:pt x="1768736" y="1148079"/>
                </a:lnTo>
                <a:lnTo>
                  <a:pt x="1876545" y="1127760"/>
                </a:lnTo>
                <a:lnTo>
                  <a:pt x="1942093" y="1107439"/>
                </a:lnTo>
                <a:lnTo>
                  <a:pt x="2001146" y="1082039"/>
                </a:lnTo>
                <a:lnTo>
                  <a:pt x="2052473" y="1054100"/>
                </a:lnTo>
                <a:lnTo>
                  <a:pt x="2062803" y="1046479"/>
                </a:lnTo>
                <a:close/>
              </a:path>
              <a:path w="3205479" h="1155700">
                <a:moveTo>
                  <a:pt x="2662551" y="944879"/>
                </a:moveTo>
                <a:lnTo>
                  <a:pt x="432681" y="944879"/>
                </a:lnTo>
                <a:lnTo>
                  <a:pt x="434660" y="947420"/>
                </a:lnTo>
                <a:lnTo>
                  <a:pt x="438726" y="949960"/>
                </a:lnTo>
                <a:lnTo>
                  <a:pt x="464517" y="970279"/>
                </a:lnTo>
                <a:lnTo>
                  <a:pt x="523781" y="1004570"/>
                </a:lnTo>
                <a:lnTo>
                  <a:pt x="591940" y="1032510"/>
                </a:lnTo>
                <a:lnTo>
                  <a:pt x="628850" y="1045210"/>
                </a:lnTo>
                <a:lnTo>
                  <a:pt x="707321" y="1065529"/>
                </a:lnTo>
                <a:lnTo>
                  <a:pt x="748479" y="1073150"/>
                </a:lnTo>
                <a:lnTo>
                  <a:pt x="833628" y="1083310"/>
                </a:lnTo>
                <a:lnTo>
                  <a:pt x="877215" y="1085850"/>
                </a:lnTo>
                <a:lnTo>
                  <a:pt x="921208" y="1087120"/>
                </a:lnTo>
                <a:lnTo>
                  <a:pt x="965405" y="1087120"/>
                </a:lnTo>
                <a:lnTo>
                  <a:pt x="1009604" y="1084579"/>
                </a:lnTo>
                <a:lnTo>
                  <a:pt x="1053603" y="1080770"/>
                </a:lnTo>
                <a:lnTo>
                  <a:pt x="1097200" y="1074420"/>
                </a:lnTo>
                <a:lnTo>
                  <a:pt x="1140194" y="1066800"/>
                </a:lnTo>
                <a:lnTo>
                  <a:pt x="1182381" y="1057910"/>
                </a:lnTo>
                <a:lnTo>
                  <a:pt x="1223560" y="1046479"/>
                </a:lnTo>
                <a:lnTo>
                  <a:pt x="2062803" y="1046479"/>
                </a:lnTo>
                <a:lnTo>
                  <a:pt x="2074855" y="1037589"/>
                </a:lnTo>
                <a:lnTo>
                  <a:pt x="2094843" y="1021079"/>
                </a:lnTo>
                <a:lnTo>
                  <a:pt x="2112285" y="1002029"/>
                </a:lnTo>
                <a:lnTo>
                  <a:pt x="2127025" y="984250"/>
                </a:lnTo>
                <a:lnTo>
                  <a:pt x="2563587" y="984250"/>
                </a:lnTo>
                <a:lnTo>
                  <a:pt x="2568440" y="982979"/>
                </a:lnTo>
                <a:lnTo>
                  <a:pt x="2596192" y="974089"/>
                </a:lnTo>
                <a:lnTo>
                  <a:pt x="2622476" y="963929"/>
                </a:lnTo>
                <a:lnTo>
                  <a:pt x="2647190" y="952500"/>
                </a:lnTo>
                <a:lnTo>
                  <a:pt x="2662551" y="944879"/>
                </a:lnTo>
                <a:close/>
              </a:path>
              <a:path w="3205479" h="1155700">
                <a:moveTo>
                  <a:pt x="2563587" y="984250"/>
                </a:moveTo>
                <a:lnTo>
                  <a:pt x="2127025" y="984250"/>
                </a:lnTo>
                <a:lnTo>
                  <a:pt x="2138586" y="986789"/>
                </a:lnTo>
                <a:lnTo>
                  <a:pt x="2150326" y="990600"/>
                </a:lnTo>
                <a:lnTo>
                  <a:pt x="2211389" y="1003300"/>
                </a:lnTo>
                <a:lnTo>
                  <a:pt x="2236746" y="1005839"/>
                </a:lnTo>
                <a:lnTo>
                  <a:pt x="2249588" y="1008379"/>
                </a:lnTo>
                <a:lnTo>
                  <a:pt x="2275552" y="1010920"/>
                </a:lnTo>
                <a:lnTo>
                  <a:pt x="2288656" y="1010920"/>
                </a:lnTo>
                <a:lnTo>
                  <a:pt x="2301829" y="1012189"/>
                </a:lnTo>
                <a:lnTo>
                  <a:pt x="2315063" y="1012189"/>
                </a:lnTo>
                <a:lnTo>
                  <a:pt x="2328347" y="1013460"/>
                </a:lnTo>
                <a:lnTo>
                  <a:pt x="2341673" y="1013460"/>
                </a:lnTo>
                <a:lnTo>
                  <a:pt x="2411244" y="1010920"/>
                </a:lnTo>
                <a:lnTo>
                  <a:pt x="2477400" y="1003300"/>
                </a:lnTo>
                <a:lnTo>
                  <a:pt x="2539323" y="990600"/>
                </a:lnTo>
                <a:lnTo>
                  <a:pt x="2563587" y="984250"/>
                </a:lnTo>
                <a:close/>
              </a:path>
              <a:path w="3205479" h="1155700">
                <a:moveTo>
                  <a:pt x="836238" y="102870"/>
                </a:moveTo>
                <a:lnTo>
                  <a:pt x="736498" y="102870"/>
                </a:lnTo>
                <a:lnTo>
                  <a:pt x="719846" y="104139"/>
                </a:lnTo>
                <a:lnTo>
                  <a:pt x="679413" y="107950"/>
                </a:lnTo>
                <a:lnTo>
                  <a:pt x="640320" y="113029"/>
                </a:lnTo>
                <a:lnTo>
                  <a:pt x="602678" y="119379"/>
                </a:lnTo>
                <a:lnTo>
                  <a:pt x="532188" y="135889"/>
                </a:lnTo>
                <a:lnTo>
                  <a:pt x="468824" y="157479"/>
                </a:lnTo>
                <a:lnTo>
                  <a:pt x="413468" y="184150"/>
                </a:lnTo>
                <a:lnTo>
                  <a:pt x="367002" y="214629"/>
                </a:lnTo>
                <a:lnTo>
                  <a:pt x="330307" y="247650"/>
                </a:lnTo>
                <a:lnTo>
                  <a:pt x="304266" y="283210"/>
                </a:lnTo>
                <a:lnTo>
                  <a:pt x="289759" y="321310"/>
                </a:lnTo>
                <a:lnTo>
                  <a:pt x="287107" y="340360"/>
                </a:lnTo>
                <a:lnTo>
                  <a:pt x="287669" y="360679"/>
                </a:lnTo>
                <a:lnTo>
                  <a:pt x="291556" y="381000"/>
                </a:lnTo>
                <a:lnTo>
                  <a:pt x="288860" y="384810"/>
                </a:lnTo>
                <a:lnTo>
                  <a:pt x="273644" y="384810"/>
                </a:lnTo>
                <a:lnTo>
                  <a:pt x="258615" y="386079"/>
                </a:lnTo>
                <a:lnTo>
                  <a:pt x="243796" y="388620"/>
                </a:lnTo>
                <a:lnTo>
                  <a:pt x="229206" y="389889"/>
                </a:lnTo>
                <a:lnTo>
                  <a:pt x="200798" y="394970"/>
                </a:lnTo>
                <a:lnTo>
                  <a:pt x="187023" y="398779"/>
                </a:lnTo>
                <a:lnTo>
                  <a:pt x="173562" y="401320"/>
                </a:lnTo>
                <a:lnTo>
                  <a:pt x="160434" y="405129"/>
                </a:lnTo>
                <a:lnTo>
                  <a:pt x="135268" y="412750"/>
                </a:lnTo>
                <a:lnTo>
                  <a:pt x="123270" y="417829"/>
                </a:lnTo>
                <a:lnTo>
                  <a:pt x="111690" y="421639"/>
                </a:lnTo>
                <a:lnTo>
                  <a:pt x="100550" y="426720"/>
                </a:lnTo>
                <a:lnTo>
                  <a:pt x="89870" y="431800"/>
                </a:lnTo>
                <a:lnTo>
                  <a:pt x="79672" y="438150"/>
                </a:lnTo>
                <a:lnTo>
                  <a:pt x="69975" y="443229"/>
                </a:lnTo>
                <a:lnTo>
                  <a:pt x="31689" y="473710"/>
                </a:lnTo>
                <a:lnTo>
                  <a:pt x="6847" y="509270"/>
                </a:lnTo>
                <a:lnTo>
                  <a:pt x="0" y="546100"/>
                </a:lnTo>
                <a:lnTo>
                  <a:pt x="1574" y="558800"/>
                </a:lnTo>
                <a:lnTo>
                  <a:pt x="17444" y="594360"/>
                </a:lnTo>
                <a:lnTo>
                  <a:pt x="49398" y="627379"/>
                </a:lnTo>
                <a:lnTo>
                  <a:pt x="96616" y="656589"/>
                </a:lnTo>
                <a:lnTo>
                  <a:pt x="136171" y="673100"/>
                </a:lnTo>
                <a:lnTo>
                  <a:pt x="158280" y="680720"/>
                </a:lnTo>
                <a:lnTo>
                  <a:pt x="144032" y="688339"/>
                </a:lnTo>
                <a:lnTo>
                  <a:pt x="108668" y="715010"/>
                </a:lnTo>
                <a:lnTo>
                  <a:pt x="79572" y="754379"/>
                </a:lnTo>
                <a:lnTo>
                  <a:pt x="72188" y="788670"/>
                </a:lnTo>
                <a:lnTo>
                  <a:pt x="72419" y="796289"/>
                </a:lnTo>
                <a:lnTo>
                  <a:pt x="92599" y="843279"/>
                </a:lnTo>
                <a:lnTo>
                  <a:pt x="127338" y="876300"/>
                </a:lnTo>
                <a:lnTo>
                  <a:pt x="175953" y="904239"/>
                </a:lnTo>
                <a:lnTo>
                  <a:pt x="214843" y="919479"/>
                </a:lnTo>
                <a:lnTo>
                  <a:pt x="281051" y="935989"/>
                </a:lnTo>
                <a:lnTo>
                  <a:pt x="329363" y="943610"/>
                </a:lnTo>
                <a:lnTo>
                  <a:pt x="380153" y="946150"/>
                </a:lnTo>
                <a:lnTo>
                  <a:pt x="406246" y="946150"/>
                </a:lnTo>
                <a:lnTo>
                  <a:pt x="432681" y="944879"/>
                </a:lnTo>
                <a:lnTo>
                  <a:pt x="2662551" y="944879"/>
                </a:lnTo>
                <a:lnTo>
                  <a:pt x="2710888" y="914400"/>
                </a:lnTo>
                <a:lnTo>
                  <a:pt x="2743626" y="885189"/>
                </a:lnTo>
                <a:lnTo>
                  <a:pt x="2767628" y="854710"/>
                </a:lnTo>
                <a:lnTo>
                  <a:pt x="2785458" y="803910"/>
                </a:lnTo>
                <a:lnTo>
                  <a:pt x="2812302" y="801370"/>
                </a:lnTo>
                <a:lnTo>
                  <a:pt x="2825582" y="798829"/>
                </a:lnTo>
                <a:lnTo>
                  <a:pt x="2851820" y="796289"/>
                </a:lnTo>
                <a:lnTo>
                  <a:pt x="2927476" y="781050"/>
                </a:lnTo>
                <a:lnTo>
                  <a:pt x="2939565" y="777239"/>
                </a:lnTo>
                <a:lnTo>
                  <a:pt x="2951488" y="774700"/>
                </a:lnTo>
                <a:lnTo>
                  <a:pt x="2986184" y="763270"/>
                </a:lnTo>
                <a:lnTo>
                  <a:pt x="3039985" y="742950"/>
                </a:lnTo>
                <a:lnTo>
                  <a:pt x="3095137" y="713739"/>
                </a:lnTo>
                <a:lnTo>
                  <a:pt x="3139329" y="681989"/>
                </a:lnTo>
                <a:lnTo>
                  <a:pt x="3172395" y="647700"/>
                </a:lnTo>
                <a:lnTo>
                  <a:pt x="3194169" y="610870"/>
                </a:lnTo>
                <a:lnTo>
                  <a:pt x="3204484" y="572770"/>
                </a:lnTo>
                <a:lnTo>
                  <a:pt x="3205293" y="553720"/>
                </a:lnTo>
                <a:lnTo>
                  <a:pt x="3203175" y="534670"/>
                </a:lnTo>
                <a:lnTo>
                  <a:pt x="3190074" y="496570"/>
                </a:lnTo>
                <a:lnTo>
                  <a:pt x="3165016" y="458470"/>
                </a:lnTo>
                <a:lnTo>
                  <a:pt x="3127835" y="422910"/>
                </a:lnTo>
                <a:lnTo>
                  <a:pt x="3104646" y="405129"/>
                </a:lnTo>
                <a:lnTo>
                  <a:pt x="3112305" y="394970"/>
                </a:lnTo>
                <a:lnTo>
                  <a:pt x="3118770" y="384810"/>
                </a:lnTo>
                <a:lnTo>
                  <a:pt x="3126020" y="368300"/>
                </a:lnTo>
                <a:lnTo>
                  <a:pt x="3130616" y="353060"/>
                </a:lnTo>
                <a:lnTo>
                  <a:pt x="3132628" y="337820"/>
                </a:lnTo>
                <a:lnTo>
                  <a:pt x="3132128" y="322579"/>
                </a:lnTo>
                <a:lnTo>
                  <a:pt x="3116242" y="278129"/>
                </a:lnTo>
                <a:lnTo>
                  <a:pt x="3080248" y="236220"/>
                </a:lnTo>
                <a:lnTo>
                  <a:pt x="3046010" y="210820"/>
                </a:lnTo>
                <a:lnTo>
                  <a:pt x="3004232" y="187960"/>
                </a:lnTo>
                <a:lnTo>
                  <a:pt x="2955470" y="168910"/>
                </a:lnTo>
                <a:lnTo>
                  <a:pt x="2900284" y="152400"/>
                </a:lnTo>
                <a:lnTo>
                  <a:pt x="2839232" y="139700"/>
                </a:lnTo>
                <a:lnTo>
                  <a:pt x="2837237" y="135889"/>
                </a:lnTo>
                <a:lnTo>
                  <a:pt x="1040178" y="135889"/>
                </a:lnTo>
                <a:lnTo>
                  <a:pt x="980418" y="120650"/>
                </a:lnTo>
                <a:lnTo>
                  <a:pt x="901574" y="107950"/>
                </a:lnTo>
                <a:lnTo>
                  <a:pt x="836238" y="102870"/>
                </a:lnTo>
                <a:close/>
              </a:path>
              <a:path w="3205479" h="1155700">
                <a:moveTo>
                  <a:pt x="1393398" y="31750"/>
                </a:moveTo>
                <a:lnTo>
                  <a:pt x="1332608" y="34289"/>
                </a:lnTo>
                <a:lnTo>
                  <a:pt x="1273427" y="40639"/>
                </a:lnTo>
                <a:lnTo>
                  <a:pt x="1190082" y="58420"/>
                </a:lnTo>
                <a:lnTo>
                  <a:pt x="1139740" y="76200"/>
                </a:lnTo>
                <a:lnTo>
                  <a:pt x="1094857" y="96520"/>
                </a:lnTo>
                <a:lnTo>
                  <a:pt x="1056535" y="121920"/>
                </a:lnTo>
                <a:lnTo>
                  <a:pt x="1040178" y="135889"/>
                </a:lnTo>
                <a:lnTo>
                  <a:pt x="2837237" y="135889"/>
                </a:lnTo>
                <a:lnTo>
                  <a:pt x="2814484" y="104139"/>
                </a:lnTo>
                <a:lnTo>
                  <a:pt x="1658877" y="85089"/>
                </a:lnTo>
                <a:lnTo>
                  <a:pt x="1647824" y="80010"/>
                </a:lnTo>
                <a:lnTo>
                  <a:pt x="1636412" y="74929"/>
                </a:lnTo>
                <a:lnTo>
                  <a:pt x="1624655" y="71120"/>
                </a:lnTo>
                <a:lnTo>
                  <a:pt x="1612566" y="66039"/>
                </a:lnTo>
                <a:lnTo>
                  <a:pt x="1574433" y="54610"/>
                </a:lnTo>
                <a:lnTo>
                  <a:pt x="1485198" y="38100"/>
                </a:lnTo>
                <a:lnTo>
                  <a:pt x="1424054" y="33020"/>
                </a:lnTo>
                <a:lnTo>
                  <a:pt x="1393398" y="31750"/>
                </a:lnTo>
                <a:close/>
              </a:path>
              <a:path w="3205479" h="1155700">
                <a:moveTo>
                  <a:pt x="803115" y="101600"/>
                </a:moveTo>
                <a:lnTo>
                  <a:pt x="769832" y="101600"/>
                </a:lnTo>
                <a:lnTo>
                  <a:pt x="753165" y="102870"/>
                </a:lnTo>
                <a:lnTo>
                  <a:pt x="819703" y="102870"/>
                </a:lnTo>
                <a:lnTo>
                  <a:pt x="803115" y="101600"/>
                </a:lnTo>
                <a:close/>
              </a:path>
              <a:path w="3205479" h="1155700">
                <a:moveTo>
                  <a:pt x="1975869" y="0"/>
                </a:moveTo>
                <a:lnTo>
                  <a:pt x="1950671" y="0"/>
                </a:lnTo>
                <a:lnTo>
                  <a:pt x="1900744" y="2539"/>
                </a:lnTo>
                <a:lnTo>
                  <a:pt x="1852149" y="7620"/>
                </a:lnTo>
                <a:lnTo>
                  <a:pt x="1828617" y="12700"/>
                </a:lnTo>
                <a:lnTo>
                  <a:pt x="1805736" y="16510"/>
                </a:lnTo>
                <a:lnTo>
                  <a:pt x="1783613" y="22860"/>
                </a:lnTo>
                <a:lnTo>
                  <a:pt x="1762354" y="29210"/>
                </a:lnTo>
                <a:lnTo>
                  <a:pt x="1742065" y="36829"/>
                </a:lnTo>
                <a:lnTo>
                  <a:pt x="1722851" y="45720"/>
                </a:lnTo>
                <a:lnTo>
                  <a:pt x="1704819" y="53339"/>
                </a:lnTo>
                <a:lnTo>
                  <a:pt x="1688076" y="63500"/>
                </a:lnTo>
                <a:lnTo>
                  <a:pt x="1672727" y="73660"/>
                </a:lnTo>
                <a:lnTo>
                  <a:pt x="1658877" y="85089"/>
                </a:lnTo>
                <a:lnTo>
                  <a:pt x="2794450" y="85089"/>
                </a:lnTo>
                <a:lnTo>
                  <a:pt x="2785670" y="78739"/>
                </a:lnTo>
                <a:lnTo>
                  <a:pt x="2774231" y="69850"/>
                </a:lnTo>
                <a:lnTo>
                  <a:pt x="2761912" y="63500"/>
                </a:lnTo>
                <a:lnTo>
                  <a:pt x="2755323" y="59689"/>
                </a:lnTo>
                <a:lnTo>
                  <a:pt x="2207146" y="59689"/>
                </a:lnTo>
                <a:lnTo>
                  <a:pt x="2164137" y="38100"/>
                </a:lnTo>
                <a:lnTo>
                  <a:pt x="2113616" y="20320"/>
                </a:lnTo>
                <a:lnTo>
                  <a:pt x="2075752" y="11429"/>
                </a:lnTo>
                <a:lnTo>
                  <a:pt x="2026205" y="3810"/>
                </a:lnTo>
                <a:lnTo>
                  <a:pt x="2001083" y="1270"/>
                </a:lnTo>
                <a:lnTo>
                  <a:pt x="1975869" y="0"/>
                </a:lnTo>
                <a:close/>
              </a:path>
              <a:path w="3205479" h="1155700">
                <a:moveTo>
                  <a:pt x="2484751" y="0"/>
                </a:moveTo>
                <a:lnTo>
                  <a:pt x="2456963" y="0"/>
                </a:lnTo>
                <a:lnTo>
                  <a:pt x="2374893" y="7620"/>
                </a:lnTo>
                <a:lnTo>
                  <a:pt x="2322520" y="17779"/>
                </a:lnTo>
                <a:lnTo>
                  <a:pt x="2273198" y="31750"/>
                </a:lnTo>
                <a:lnTo>
                  <a:pt x="2227937" y="49529"/>
                </a:lnTo>
                <a:lnTo>
                  <a:pt x="2207146" y="59689"/>
                </a:lnTo>
                <a:lnTo>
                  <a:pt x="2755323" y="59689"/>
                </a:lnTo>
                <a:lnTo>
                  <a:pt x="2719899" y="41910"/>
                </a:lnTo>
                <a:lnTo>
                  <a:pt x="2672325" y="25400"/>
                </a:lnTo>
                <a:lnTo>
                  <a:pt x="2621235" y="12700"/>
                </a:lnTo>
                <a:lnTo>
                  <a:pt x="2567637" y="5079"/>
                </a:lnTo>
                <a:lnTo>
                  <a:pt x="2484751" y="0"/>
                </a:lnTo>
                <a:close/>
              </a:path>
            </a:pathLst>
          </a:custGeom>
          <a:solidFill>
            <a:srgbClr val="C8DFFF"/>
          </a:solid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12" name="object 12"/>
          <p:cNvSpPr/>
          <p:nvPr>
            <p:custDataLst>
              <p:tags r:id="rId10"/>
            </p:custDataLst>
          </p:nvPr>
        </p:nvSpPr>
        <p:spPr>
          <a:xfrm>
            <a:off x="7481034" y="3325602"/>
            <a:ext cx="537882" cy="493059"/>
          </a:xfrm>
          <a:custGeom>
            <a:avLst/>
            <a:gdLst/>
            <a:ahLst/>
            <a:cxnLst/>
            <a:rect l="l" t="t" r="r" b="b"/>
            <a:pathLst>
              <a:path w="609600" h="558800">
                <a:moveTo>
                  <a:pt x="457200" y="279400"/>
                </a:moveTo>
                <a:lnTo>
                  <a:pt x="152400" y="279400"/>
                </a:lnTo>
                <a:lnTo>
                  <a:pt x="152400" y="558800"/>
                </a:lnTo>
                <a:lnTo>
                  <a:pt x="457200" y="558800"/>
                </a:lnTo>
                <a:lnTo>
                  <a:pt x="457200" y="279400"/>
                </a:lnTo>
                <a:close/>
              </a:path>
              <a:path w="609600" h="558800">
                <a:moveTo>
                  <a:pt x="304800" y="0"/>
                </a:moveTo>
                <a:lnTo>
                  <a:pt x="0" y="279400"/>
                </a:lnTo>
                <a:lnTo>
                  <a:pt x="609600" y="279400"/>
                </a:lnTo>
                <a:lnTo>
                  <a:pt x="304800" y="0"/>
                </a:lnTo>
                <a:close/>
              </a:path>
            </a:pathLst>
          </a:custGeom>
          <a:solidFill>
            <a:srgbClr val="4349AA"/>
          </a:solid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13" name="object 13"/>
          <p:cNvSpPr/>
          <p:nvPr>
            <p:custDataLst>
              <p:tags r:id="rId11"/>
            </p:custDataLst>
          </p:nvPr>
        </p:nvSpPr>
        <p:spPr>
          <a:xfrm>
            <a:off x="7481034" y="4582063"/>
            <a:ext cx="537882" cy="493059"/>
          </a:xfrm>
          <a:custGeom>
            <a:avLst/>
            <a:gdLst/>
            <a:ahLst/>
            <a:cxnLst/>
            <a:rect l="l" t="t" r="r" b="b"/>
            <a:pathLst>
              <a:path w="609600" h="558800">
                <a:moveTo>
                  <a:pt x="457200" y="279400"/>
                </a:moveTo>
                <a:lnTo>
                  <a:pt x="152400" y="279400"/>
                </a:lnTo>
                <a:lnTo>
                  <a:pt x="152400" y="558800"/>
                </a:lnTo>
                <a:lnTo>
                  <a:pt x="457200" y="558800"/>
                </a:lnTo>
                <a:lnTo>
                  <a:pt x="457200" y="279400"/>
                </a:lnTo>
                <a:close/>
              </a:path>
              <a:path w="609600" h="558800">
                <a:moveTo>
                  <a:pt x="304800" y="0"/>
                </a:moveTo>
                <a:lnTo>
                  <a:pt x="0" y="279400"/>
                </a:lnTo>
                <a:lnTo>
                  <a:pt x="609600" y="279400"/>
                </a:lnTo>
                <a:lnTo>
                  <a:pt x="304800" y="0"/>
                </a:lnTo>
                <a:close/>
              </a:path>
            </a:pathLst>
          </a:custGeom>
          <a:solidFill>
            <a:srgbClr val="4349AA"/>
          </a:solid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14" name="object 14"/>
          <p:cNvSpPr/>
          <p:nvPr>
            <p:custDataLst>
              <p:tags r:id="rId12"/>
            </p:custDataLst>
          </p:nvPr>
        </p:nvSpPr>
        <p:spPr>
          <a:xfrm>
            <a:off x="3002185" y="5234805"/>
            <a:ext cx="537882" cy="493059"/>
          </a:xfrm>
          <a:custGeom>
            <a:avLst/>
            <a:gdLst/>
            <a:ahLst/>
            <a:cxnLst/>
            <a:rect l="l" t="t" r="r" b="b"/>
            <a:pathLst>
              <a:path w="609600" h="558800">
                <a:moveTo>
                  <a:pt x="457200" y="279400"/>
                </a:moveTo>
                <a:lnTo>
                  <a:pt x="152400" y="279400"/>
                </a:lnTo>
                <a:lnTo>
                  <a:pt x="152400" y="558800"/>
                </a:lnTo>
                <a:lnTo>
                  <a:pt x="457200" y="558800"/>
                </a:lnTo>
                <a:lnTo>
                  <a:pt x="457200" y="279400"/>
                </a:lnTo>
                <a:close/>
              </a:path>
              <a:path w="609600" h="558800">
                <a:moveTo>
                  <a:pt x="304800" y="0"/>
                </a:moveTo>
                <a:lnTo>
                  <a:pt x="0" y="279400"/>
                </a:lnTo>
                <a:lnTo>
                  <a:pt x="609600" y="279400"/>
                </a:lnTo>
                <a:lnTo>
                  <a:pt x="304800" y="0"/>
                </a:lnTo>
                <a:close/>
              </a:path>
            </a:pathLst>
          </a:custGeom>
          <a:solidFill>
            <a:srgbClr val="4349AA"/>
          </a:solid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15" name="object 15"/>
          <p:cNvSpPr/>
          <p:nvPr>
            <p:custDataLst>
              <p:tags r:id="rId13"/>
            </p:custDataLst>
          </p:nvPr>
        </p:nvSpPr>
        <p:spPr>
          <a:xfrm>
            <a:off x="2979774" y="3665981"/>
            <a:ext cx="537882" cy="493059"/>
          </a:xfrm>
          <a:custGeom>
            <a:avLst/>
            <a:gdLst/>
            <a:ahLst/>
            <a:cxnLst/>
            <a:rect l="l" t="t" r="r" b="b"/>
            <a:pathLst>
              <a:path w="609600" h="558800">
                <a:moveTo>
                  <a:pt x="457200" y="279400"/>
                </a:moveTo>
                <a:lnTo>
                  <a:pt x="152400" y="279400"/>
                </a:lnTo>
                <a:lnTo>
                  <a:pt x="152400" y="558800"/>
                </a:lnTo>
                <a:lnTo>
                  <a:pt x="457200" y="558800"/>
                </a:lnTo>
                <a:lnTo>
                  <a:pt x="457200" y="279400"/>
                </a:lnTo>
                <a:close/>
              </a:path>
              <a:path w="609600" h="558800">
                <a:moveTo>
                  <a:pt x="304800" y="0"/>
                </a:moveTo>
                <a:lnTo>
                  <a:pt x="0" y="279400"/>
                </a:lnTo>
                <a:lnTo>
                  <a:pt x="609600" y="279400"/>
                </a:lnTo>
                <a:lnTo>
                  <a:pt x="304800" y="0"/>
                </a:lnTo>
                <a:close/>
              </a:path>
            </a:pathLst>
          </a:custGeom>
          <a:solidFill>
            <a:srgbClr val="4349AA"/>
          </a:solid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16" name="object 16"/>
          <p:cNvSpPr txBox="1"/>
          <p:nvPr>
            <p:custDataLst>
              <p:tags r:id="rId14"/>
            </p:custDataLst>
          </p:nvPr>
        </p:nvSpPr>
        <p:spPr>
          <a:xfrm>
            <a:off x="677372" y="1998161"/>
            <a:ext cx="10862897" cy="2928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4106" indent="-342900">
              <a:lnSpc>
                <a:spcPts val="2188"/>
              </a:lnSpc>
              <a:buFont typeface="Arial" panose="020B0604020202020204" pitchFamily="34" charset="0"/>
              <a:buChar char="•"/>
            </a:pPr>
            <a:r>
              <a:rPr lang="fr-CA" dirty="0">
                <a:latin typeface="Calibri"/>
                <a:cs typeface="Calibri"/>
              </a:rPr>
              <a:t>Les couches cachées apprennent des représentations de plus en plus complètes 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>
            <p:custDataLst>
              <p:tags r:id="rId15"/>
            </p:custDataLst>
          </p:nvPr>
        </p:nvSpPr>
        <p:spPr>
          <a:xfrm>
            <a:off x="4895922" y="5884240"/>
            <a:ext cx="614082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588" dirty="0">
                <a:solidFill>
                  <a:srgbClr val="333333"/>
                </a:solidFill>
                <a:latin typeface="Calibri"/>
                <a:cs typeface="Calibri"/>
              </a:rPr>
              <a:t>L</a:t>
            </a:r>
            <a:r>
              <a:rPr sz="1588" spc="-9" dirty="0">
                <a:solidFill>
                  <a:srgbClr val="333333"/>
                </a:solidFill>
                <a:latin typeface="Calibri"/>
                <a:cs typeface="Calibri"/>
              </a:rPr>
              <a:t>ayer 1</a:t>
            </a:r>
            <a:endParaRPr sz="1588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>
            <p:custDataLst>
              <p:tags r:id="rId16"/>
            </p:custDataLst>
          </p:nvPr>
        </p:nvSpPr>
        <p:spPr>
          <a:xfrm>
            <a:off x="4783600" y="3739437"/>
            <a:ext cx="1279712" cy="114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>
              <a:lnSpc>
                <a:spcPts val="1853"/>
              </a:lnSpc>
            </a:pPr>
            <a:r>
              <a:rPr sz="1588" spc="-9" dirty="0">
                <a:latin typeface="Calibri"/>
                <a:cs typeface="Calibri"/>
              </a:rPr>
              <a:t>Parts co</a:t>
            </a:r>
            <a:r>
              <a:rPr sz="1588" spc="-13" dirty="0">
                <a:latin typeface="Calibri"/>
                <a:cs typeface="Calibri"/>
              </a:rPr>
              <a:t>mbin</a:t>
            </a:r>
            <a:r>
              <a:rPr sz="1588" spc="-9" dirty="0">
                <a:latin typeface="Calibri"/>
                <a:cs typeface="Calibri"/>
              </a:rPr>
              <a:t>e</a:t>
            </a:r>
            <a:r>
              <a:rPr sz="1588" spc="-4" dirty="0">
                <a:latin typeface="Calibri"/>
                <a:cs typeface="Calibri"/>
              </a:rPr>
              <a:t> to fo</a:t>
            </a:r>
            <a:r>
              <a:rPr sz="1588" spc="-13" dirty="0">
                <a:latin typeface="Calibri"/>
                <a:cs typeface="Calibri"/>
              </a:rPr>
              <a:t>rm obj</a:t>
            </a:r>
            <a:r>
              <a:rPr sz="1588" spc="-9" dirty="0">
                <a:latin typeface="Calibri"/>
                <a:cs typeface="Calibri"/>
              </a:rPr>
              <a:t>ects</a:t>
            </a:r>
            <a:endParaRPr sz="1588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588" dirty="0">
              <a:latin typeface="Times New Roman"/>
              <a:cs typeface="Times New Roman"/>
            </a:endParaRPr>
          </a:p>
          <a:p>
            <a:pPr marL="200595">
              <a:spcBef>
                <a:spcPts val="1257"/>
              </a:spcBef>
            </a:pPr>
            <a:r>
              <a:rPr sz="1588" dirty="0">
                <a:solidFill>
                  <a:srgbClr val="333333"/>
                </a:solidFill>
                <a:latin typeface="Calibri"/>
                <a:cs typeface="Calibri"/>
              </a:rPr>
              <a:t>L</a:t>
            </a:r>
            <a:r>
              <a:rPr sz="1588" spc="-9" dirty="0">
                <a:solidFill>
                  <a:srgbClr val="333333"/>
                </a:solidFill>
                <a:latin typeface="Calibri"/>
                <a:cs typeface="Calibri"/>
              </a:rPr>
              <a:t>ayer 2</a:t>
            </a:r>
            <a:endParaRPr sz="1588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>
            <p:custDataLst>
              <p:tags r:id="rId17"/>
            </p:custDataLst>
          </p:nvPr>
        </p:nvSpPr>
        <p:spPr>
          <a:xfrm>
            <a:off x="4895923" y="3000936"/>
            <a:ext cx="614082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588" dirty="0">
                <a:solidFill>
                  <a:srgbClr val="333333"/>
                </a:solidFill>
                <a:latin typeface="Calibri"/>
                <a:cs typeface="Calibri"/>
              </a:rPr>
              <a:t>L</a:t>
            </a:r>
            <a:r>
              <a:rPr sz="1588" spc="-9" dirty="0">
                <a:solidFill>
                  <a:srgbClr val="333333"/>
                </a:solidFill>
                <a:latin typeface="Calibri"/>
                <a:cs typeface="Calibri"/>
              </a:rPr>
              <a:t>ayer 3</a:t>
            </a:r>
            <a:endParaRPr sz="1588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>
            <p:custDataLst>
              <p:tags r:id="rId18"/>
            </p:custDataLst>
          </p:nvPr>
        </p:nvSpPr>
        <p:spPr>
          <a:xfrm>
            <a:off x="6363070" y="2711143"/>
            <a:ext cx="2667879" cy="5432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-11206" algn="ctr"/>
            <a:r>
              <a:rPr sz="1765" dirty="0">
                <a:latin typeface="Calibri"/>
                <a:cs typeface="Calibri"/>
              </a:rPr>
              <a:t>High-­level </a:t>
            </a:r>
            <a:r>
              <a:rPr sz="1765" dirty="0" err="1">
                <a:latin typeface="Calibri"/>
                <a:cs typeface="Calibri"/>
              </a:rPr>
              <a:t>linguis</a:t>
            </a:r>
            <a:r>
              <a:rPr lang="fr-CA" sz="1765" dirty="0">
                <a:latin typeface="Calibri"/>
                <a:cs typeface="Calibri"/>
              </a:rPr>
              <a:t>ti</a:t>
            </a:r>
            <a:r>
              <a:rPr sz="1765" dirty="0">
                <a:latin typeface="Calibri"/>
                <a:cs typeface="Calibri"/>
              </a:rPr>
              <a:t>c </a:t>
            </a:r>
            <a:r>
              <a:rPr sz="1765" dirty="0" err="1">
                <a:latin typeface="Calibri"/>
                <a:cs typeface="Calibri"/>
              </a:rPr>
              <a:t>representa</a:t>
            </a:r>
            <a:r>
              <a:rPr lang="fr-CA" sz="1765" dirty="0">
                <a:latin typeface="Calibri"/>
                <a:cs typeface="Calibri"/>
              </a:rPr>
              <a:t>ti</a:t>
            </a:r>
            <a:r>
              <a:rPr sz="1765" dirty="0" err="1">
                <a:latin typeface="Calibri"/>
                <a:cs typeface="Calibri"/>
              </a:rPr>
              <a:t>ons</a:t>
            </a:r>
            <a:endParaRPr sz="1765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>
            <p:custDataLst>
              <p:tags r:id="rId19"/>
            </p:custDataLst>
          </p:nvPr>
        </p:nvSpPr>
        <p:spPr>
          <a:xfrm>
            <a:off x="8129588" y="1208948"/>
            <a:ext cx="3482187" cy="4887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algn="r"/>
            <a:r>
              <a:rPr sz="1588" dirty="0">
                <a:solidFill>
                  <a:srgbClr val="177245"/>
                </a:solidFill>
                <a:latin typeface="Calibri"/>
                <a:cs typeface="Calibri"/>
              </a:rPr>
              <a:t>(L</a:t>
            </a:r>
            <a:r>
              <a:rPr sz="1588" spc="-4" dirty="0">
                <a:solidFill>
                  <a:srgbClr val="177245"/>
                </a:solidFill>
                <a:latin typeface="Calibri"/>
                <a:cs typeface="Calibri"/>
              </a:rPr>
              <a:t>e</a:t>
            </a:r>
            <a:r>
              <a:rPr sz="1588" spc="-13" dirty="0">
                <a:solidFill>
                  <a:srgbClr val="177245"/>
                </a:solidFill>
                <a:latin typeface="Calibri"/>
                <a:cs typeface="Calibri"/>
              </a:rPr>
              <a:t>e</a:t>
            </a:r>
            <a:r>
              <a:rPr sz="1588" spc="-4" dirty="0">
                <a:solidFill>
                  <a:srgbClr val="177245"/>
                </a:solidFill>
                <a:latin typeface="Calibri"/>
                <a:cs typeface="Calibri"/>
              </a:rPr>
              <a:t>,</a:t>
            </a:r>
            <a:r>
              <a:rPr sz="1588" dirty="0">
                <a:solidFill>
                  <a:srgbClr val="177245"/>
                </a:solidFill>
                <a:latin typeface="Calibri"/>
                <a:cs typeface="Calibri"/>
              </a:rPr>
              <a:t> L</a:t>
            </a:r>
            <a:r>
              <a:rPr sz="1588" spc="-9" dirty="0">
                <a:solidFill>
                  <a:srgbClr val="177245"/>
                </a:solidFill>
                <a:latin typeface="Calibri"/>
                <a:cs typeface="Calibri"/>
              </a:rPr>
              <a:t>argm</a:t>
            </a:r>
            <a:r>
              <a:rPr sz="1588" dirty="0">
                <a:solidFill>
                  <a:srgbClr val="177245"/>
                </a:solidFill>
                <a:latin typeface="Calibri"/>
                <a:cs typeface="Calibri"/>
              </a:rPr>
              <a:t>an</a:t>
            </a:r>
            <a:r>
              <a:rPr sz="1588" spc="-4" dirty="0">
                <a:solidFill>
                  <a:srgbClr val="177245"/>
                </a:solidFill>
                <a:latin typeface="Calibri"/>
                <a:cs typeface="Calibri"/>
              </a:rPr>
              <a:t>,</a:t>
            </a:r>
            <a:r>
              <a:rPr sz="1588" dirty="0">
                <a:solidFill>
                  <a:srgbClr val="177245"/>
                </a:solidFill>
                <a:latin typeface="Calibri"/>
                <a:cs typeface="Calibri"/>
              </a:rPr>
              <a:t> </a:t>
            </a:r>
            <a:r>
              <a:rPr sz="1588" spc="-9" dirty="0">
                <a:solidFill>
                  <a:srgbClr val="177245"/>
                </a:solidFill>
                <a:latin typeface="Calibri"/>
                <a:cs typeface="Calibri"/>
              </a:rPr>
              <a:t>P</a:t>
            </a:r>
            <a:r>
              <a:rPr sz="1588" dirty="0">
                <a:solidFill>
                  <a:srgbClr val="177245"/>
                </a:solidFill>
                <a:latin typeface="Calibri"/>
                <a:cs typeface="Calibri"/>
              </a:rPr>
              <a:t>h</a:t>
            </a:r>
            <a:r>
              <a:rPr sz="1588" spc="-13" dirty="0">
                <a:solidFill>
                  <a:srgbClr val="177245"/>
                </a:solidFill>
                <a:latin typeface="Calibri"/>
                <a:cs typeface="Calibri"/>
              </a:rPr>
              <a:t>am</a:t>
            </a:r>
            <a:r>
              <a:rPr sz="1588" dirty="0">
                <a:solidFill>
                  <a:srgbClr val="177245"/>
                </a:solidFill>
                <a:latin typeface="Calibri"/>
                <a:cs typeface="Calibri"/>
              </a:rPr>
              <a:t> &amp; </a:t>
            </a:r>
            <a:r>
              <a:rPr sz="1588" spc="-9" dirty="0">
                <a:solidFill>
                  <a:srgbClr val="177245"/>
                </a:solidFill>
                <a:latin typeface="Calibri"/>
                <a:cs typeface="Calibri"/>
              </a:rPr>
              <a:t>Ng,</a:t>
            </a:r>
            <a:r>
              <a:rPr sz="1588" dirty="0">
                <a:solidFill>
                  <a:srgbClr val="177245"/>
                </a:solidFill>
                <a:latin typeface="Calibri"/>
                <a:cs typeface="Calibri"/>
              </a:rPr>
              <a:t> </a:t>
            </a:r>
            <a:r>
              <a:rPr sz="1588" spc="-9" dirty="0">
                <a:solidFill>
                  <a:srgbClr val="177245"/>
                </a:solidFill>
                <a:latin typeface="Calibri"/>
                <a:cs typeface="Calibri"/>
              </a:rPr>
              <a:t>NIP</a:t>
            </a:r>
            <a:r>
              <a:rPr sz="1588" dirty="0">
                <a:solidFill>
                  <a:srgbClr val="177245"/>
                </a:solidFill>
                <a:latin typeface="Calibri"/>
                <a:cs typeface="Calibri"/>
              </a:rPr>
              <a:t>S </a:t>
            </a:r>
            <a:r>
              <a:rPr sz="1588" spc="-9" dirty="0">
                <a:solidFill>
                  <a:srgbClr val="177245"/>
                </a:solidFill>
                <a:latin typeface="Calibri"/>
                <a:cs typeface="Calibri"/>
              </a:rPr>
              <a:t>2009</a:t>
            </a:r>
            <a:r>
              <a:rPr sz="1588" dirty="0">
                <a:solidFill>
                  <a:srgbClr val="177245"/>
                </a:solidFill>
                <a:latin typeface="Calibri"/>
                <a:cs typeface="Calibri"/>
              </a:rPr>
              <a:t>)</a:t>
            </a:r>
            <a:r>
              <a:rPr lang="de-DE" sz="1588" dirty="0">
                <a:solidFill>
                  <a:srgbClr val="177245"/>
                </a:solidFill>
                <a:latin typeface="Calibri"/>
                <a:cs typeface="Calibri"/>
              </a:rPr>
              <a:t> (L</a:t>
            </a:r>
            <a:r>
              <a:rPr lang="de-DE" sz="1588" spc="-4" dirty="0">
                <a:solidFill>
                  <a:srgbClr val="177245"/>
                </a:solidFill>
                <a:latin typeface="Calibri"/>
                <a:cs typeface="Calibri"/>
              </a:rPr>
              <a:t>e</a:t>
            </a:r>
            <a:r>
              <a:rPr lang="de-DE" sz="1588" spc="-13" dirty="0">
                <a:solidFill>
                  <a:srgbClr val="177245"/>
                </a:solidFill>
                <a:latin typeface="Calibri"/>
                <a:cs typeface="Calibri"/>
              </a:rPr>
              <a:t>e</a:t>
            </a:r>
            <a:r>
              <a:rPr lang="de-DE" sz="1588" spc="-4" dirty="0">
                <a:solidFill>
                  <a:srgbClr val="177245"/>
                </a:solidFill>
                <a:latin typeface="Calibri"/>
                <a:cs typeface="Calibri"/>
              </a:rPr>
              <a:t>, </a:t>
            </a:r>
            <a:r>
              <a:rPr lang="de-DE" sz="1588" spc="-13" dirty="0" err="1">
                <a:solidFill>
                  <a:srgbClr val="177245"/>
                </a:solidFill>
                <a:latin typeface="Calibri"/>
                <a:cs typeface="Calibri"/>
              </a:rPr>
              <a:t>Gr</a:t>
            </a:r>
            <a:r>
              <a:rPr lang="de-DE" sz="1588" spc="-4" dirty="0" err="1">
                <a:solidFill>
                  <a:srgbClr val="177245"/>
                </a:solidFill>
                <a:latin typeface="Calibri"/>
                <a:cs typeface="Calibri"/>
              </a:rPr>
              <a:t>oss</a:t>
            </a:r>
            <a:r>
              <a:rPr lang="de-DE" sz="1588" dirty="0" err="1">
                <a:solidFill>
                  <a:srgbClr val="177245"/>
                </a:solidFill>
                <a:latin typeface="Calibri"/>
                <a:cs typeface="Calibri"/>
              </a:rPr>
              <a:t>e</a:t>
            </a:r>
            <a:r>
              <a:rPr lang="de-DE" sz="1588" spc="-4" dirty="0">
                <a:solidFill>
                  <a:srgbClr val="177245"/>
                </a:solidFill>
                <a:latin typeface="Calibri"/>
                <a:cs typeface="Calibri"/>
              </a:rPr>
              <a:t>,</a:t>
            </a:r>
            <a:r>
              <a:rPr lang="de-DE" sz="1588" dirty="0">
                <a:solidFill>
                  <a:srgbClr val="177245"/>
                </a:solidFill>
                <a:latin typeface="Calibri"/>
                <a:cs typeface="Calibri"/>
              </a:rPr>
              <a:t> </a:t>
            </a:r>
            <a:r>
              <a:rPr lang="de-DE" sz="1588" dirty="0" err="1">
                <a:solidFill>
                  <a:srgbClr val="177245"/>
                </a:solidFill>
                <a:latin typeface="Calibri"/>
                <a:cs typeface="Calibri"/>
              </a:rPr>
              <a:t>Ran</a:t>
            </a:r>
            <a:r>
              <a:rPr lang="de-DE" sz="1588" spc="-9" dirty="0" err="1">
                <a:solidFill>
                  <a:srgbClr val="177245"/>
                </a:solidFill>
                <a:latin typeface="Calibri"/>
                <a:cs typeface="Calibri"/>
              </a:rPr>
              <a:t>g</a:t>
            </a:r>
            <a:r>
              <a:rPr lang="de-DE" sz="1588" dirty="0" err="1">
                <a:solidFill>
                  <a:srgbClr val="177245"/>
                </a:solidFill>
                <a:latin typeface="Calibri"/>
                <a:cs typeface="Calibri"/>
              </a:rPr>
              <a:t>anath</a:t>
            </a:r>
            <a:r>
              <a:rPr lang="de-DE" sz="1588" dirty="0">
                <a:solidFill>
                  <a:srgbClr val="177245"/>
                </a:solidFill>
                <a:latin typeface="Calibri"/>
                <a:cs typeface="Calibri"/>
              </a:rPr>
              <a:t> &amp; </a:t>
            </a:r>
            <a:r>
              <a:rPr lang="de-DE" sz="1588" spc="-9" dirty="0" err="1">
                <a:solidFill>
                  <a:srgbClr val="177245"/>
                </a:solidFill>
                <a:latin typeface="Calibri"/>
                <a:cs typeface="Calibri"/>
              </a:rPr>
              <a:t>Ng</a:t>
            </a:r>
            <a:r>
              <a:rPr lang="de-DE" sz="1588" spc="-9" dirty="0">
                <a:solidFill>
                  <a:srgbClr val="177245"/>
                </a:solidFill>
                <a:latin typeface="Calibri"/>
                <a:cs typeface="Calibri"/>
              </a:rPr>
              <a:t>,</a:t>
            </a:r>
            <a:r>
              <a:rPr lang="de-DE" sz="1588" dirty="0">
                <a:solidFill>
                  <a:srgbClr val="177245"/>
                </a:solidFill>
                <a:latin typeface="Calibri"/>
                <a:cs typeface="Calibri"/>
              </a:rPr>
              <a:t> ICML </a:t>
            </a:r>
            <a:r>
              <a:rPr lang="de-DE" sz="1588" spc="-9" dirty="0">
                <a:solidFill>
                  <a:srgbClr val="177245"/>
                </a:solidFill>
                <a:latin typeface="Calibri"/>
                <a:cs typeface="Calibri"/>
              </a:rPr>
              <a:t>2009</a:t>
            </a:r>
            <a:r>
              <a:rPr lang="de-DE" sz="1588" dirty="0">
                <a:solidFill>
                  <a:srgbClr val="177245"/>
                </a:solidFill>
                <a:latin typeface="Calibri"/>
                <a:cs typeface="Calibri"/>
              </a:rPr>
              <a:t>)</a:t>
            </a:r>
            <a:endParaRPr lang="de-DE" sz="1588" dirty="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>
            <p:custDataLst>
              <p:tags r:id="rId20"/>
            </p:custDataLst>
          </p:nvPr>
        </p:nvSpPr>
        <p:spPr>
          <a:xfrm>
            <a:off x="1715638" y="6026890"/>
            <a:ext cx="181535" cy="1900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235" spc="-9" dirty="0">
                <a:latin typeface="Calibri"/>
                <a:cs typeface="Calibri"/>
              </a:rPr>
              <a:t>12</a:t>
            </a:r>
            <a:endParaRPr sz="1235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>
            <p:custDataLst>
              <p:tags r:id="rId21"/>
            </p:custDataLst>
          </p:nvPr>
        </p:nvSpPr>
        <p:spPr>
          <a:xfrm>
            <a:off x="10888566" y="581399"/>
            <a:ext cx="574332" cy="66163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3" name="object 19">
            <a:extLst>
              <a:ext uri="{FF2B5EF4-FFF2-40B4-BE49-F238E27FC236}">
                <a16:creationId xmlns:a16="http://schemas.microsoft.com/office/drawing/2014/main" id="{4FAABA74-AC16-5329-1A76-ACA70FE644A6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2941673" y="6357607"/>
            <a:ext cx="902811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lang="fr-CA" sz="1800" dirty="0">
                <a:solidFill>
                  <a:srgbClr val="333333"/>
                </a:solidFill>
                <a:latin typeface="Calibri"/>
                <a:cs typeface="Calibri"/>
              </a:rPr>
              <a:t>Images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3" name="object 19">
            <a:extLst>
              <a:ext uri="{FF2B5EF4-FFF2-40B4-BE49-F238E27FC236}">
                <a16:creationId xmlns:a16="http://schemas.microsoft.com/office/drawing/2014/main" id="{BDA6D0EE-7685-9B32-936D-09CC41F834B1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7542131" y="6353242"/>
            <a:ext cx="812756" cy="2813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lang="fr-CA" sz="1800" dirty="0">
                <a:solidFill>
                  <a:srgbClr val="333333"/>
                </a:solidFill>
                <a:latin typeface="Calibri"/>
                <a:cs typeface="Calibri"/>
              </a:rPr>
              <a:t>Sons</a:t>
            </a:r>
            <a:endParaRPr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35462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1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heme/theme1.xml><?xml version="1.0" encoding="utf-8"?>
<a:theme xmlns:a="http://schemas.openxmlformats.org/drawingml/2006/main" name="Default Design">
  <a:themeElements>
    <a:clrScheme name="Default Design 3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16392</TotalTime>
  <Words>4132</Words>
  <Application>Microsoft Office PowerPoint</Application>
  <PresentationFormat>Grand écran</PresentationFormat>
  <Paragraphs>540</Paragraphs>
  <Slides>48</Slides>
  <Notes>20</Notes>
  <HiddenSlides>1</HiddenSlides>
  <MMClips>0</MMClips>
  <ScaleCrop>false</ScaleCrop>
  <HeadingPairs>
    <vt:vector size="6" baseType="variant">
      <vt:variant>
        <vt:lpstr>Polices utilisées</vt:lpstr>
      </vt:variant>
      <vt:variant>
        <vt:i4>18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48</vt:i4>
      </vt:variant>
    </vt:vector>
  </HeadingPairs>
  <TitlesOfParts>
    <vt:vector size="70" baseType="lpstr">
      <vt:lpstr>Arial</vt:lpstr>
      <vt:lpstr>Arial</vt:lpstr>
      <vt:lpstr>Arial Narrow</vt:lpstr>
      <vt:lpstr>Arial Unicode MS</vt:lpstr>
      <vt:lpstr>Book Antiqua</vt:lpstr>
      <vt:lpstr>Calibri</vt:lpstr>
      <vt:lpstr>Calibri Light</vt:lpstr>
      <vt:lpstr>Cambria Math</vt:lpstr>
      <vt:lpstr>Century Gothic</vt:lpstr>
      <vt:lpstr>Century Schoolbook</vt:lpstr>
      <vt:lpstr>Courier New</vt:lpstr>
      <vt:lpstr>fontawesome</vt:lpstr>
      <vt:lpstr>Noticia Text</vt:lpstr>
      <vt:lpstr>Segoe Print</vt:lpstr>
      <vt:lpstr>Tahoma</vt:lpstr>
      <vt:lpstr>TeXGyreHeros</vt:lpstr>
      <vt:lpstr>Times New Roman</vt:lpstr>
      <vt:lpstr>Wingdings</vt:lpstr>
      <vt:lpstr>Default Design</vt:lpstr>
      <vt:lpstr>Office Theme</vt:lpstr>
      <vt:lpstr>1_Office Theme</vt:lpstr>
      <vt:lpstr>2_Office Theme</vt:lpstr>
      <vt:lpstr>Le PMC avec couches de convolutions et l’apprentissage profond</vt:lpstr>
      <vt:lpstr>Faiblesses du MLP classique </vt:lpstr>
      <vt:lpstr>Quand est-ce x n’est plus x</vt:lpstr>
      <vt:lpstr>La perspective classique</vt:lpstr>
      <vt:lpstr>Considérer les motifs au lieu des pixels ?</vt:lpstr>
      <vt:lpstr>Application au PMC</vt:lpstr>
      <vt:lpstr>Deep learning en action</vt:lpstr>
      <vt:lpstr>Présentation PowerPoint</vt:lpstr>
      <vt:lpstr>Présentation PowerPoint</vt:lpstr>
      <vt:lpstr>La source d’inspiration</vt:lpstr>
      <vt:lpstr>Présentation PowerPoint</vt:lpstr>
      <vt:lpstr>Codage d’image initial</vt:lpstr>
      <vt:lpstr>Extraction de traits par convolution</vt:lpstr>
      <vt:lpstr>Extraction de traits</vt:lpstr>
      <vt:lpstr>Masques de convolution</vt:lpstr>
      <vt:lpstr>Introduction de non-linéarités dans les fonctions de sortie</vt:lpstr>
      <vt:lpstr>Présentation PowerPoint</vt:lpstr>
      <vt:lpstr>Compression (Pooling)</vt:lpstr>
      <vt:lpstr>Compression</vt:lpstr>
      <vt:lpstr>Réseau convolutif  profond</vt:lpstr>
      <vt:lpstr>Présentation PowerPoint</vt:lpstr>
      <vt:lpstr>Plusieurs couches de convolution successives peuvent être requises</vt:lpstr>
      <vt:lpstr>Algorithme d’un CNN </vt:lpstr>
      <vt:lpstr>Hyperparamètres</vt:lpstr>
      <vt:lpstr>Ex. : AlexNet [Krizhevsky et al. 2012]</vt:lpstr>
      <vt:lpstr>Présentation PowerPoint</vt:lpstr>
      <vt:lpstr>Présentation PowerPoint</vt:lpstr>
      <vt:lpstr>Une comparaison rapide</vt:lpstr>
      <vt:lpstr>Clé du succès: une question d’extraction de traits…</vt:lpstr>
      <vt:lpstr>D’algorithme d’apprentissage…</vt:lpstr>
      <vt:lpstr>De données d’apprentissage…</vt:lpstr>
      <vt:lpstr>Et de puissance de calcul !</vt:lpstr>
      <vt:lpstr>Les outils de développement ne manquent pas</vt:lpstr>
      <vt:lpstr>Exemple de CNN avec Keras</vt:lpstr>
      <vt:lpstr>Présentation PowerPoint</vt:lpstr>
      <vt:lpstr>Présentation PowerPoint</vt:lpstr>
      <vt:lpstr>Ng et al., proc. ICML 09, pp 609-616</vt:lpstr>
      <vt:lpstr>Retraining an Existing Network</vt:lpstr>
      <vt:lpstr>Solution du problème du OU exclusif avec tensorflow</vt:lpstr>
      <vt:lpstr>Un problème titanesque !</vt:lpstr>
      <vt:lpstr>Contraintes</vt:lpstr>
      <vt:lpstr>OK</vt:lpstr>
      <vt:lpstr>Pas sûr</vt:lpstr>
      <vt:lpstr>Attention au bruit (et aux pirates!)</vt:lpstr>
      <vt:lpstr>Présentation PowerPoint</vt:lpstr>
      <vt:lpstr>Un algorithme très simple…</vt:lpstr>
      <vt:lpstr>Attention au surapprentissage aussi</vt:lpstr>
      <vt:lpstr>En somme…</vt:lpstr>
    </vt:vector>
  </TitlesOfParts>
  <Company>University of Maryland Baltimore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Neural Networks</dc:title>
  <dc:creator>qxu1</dc:creator>
  <cp:lastModifiedBy>Boukadoum, A. Mounir</cp:lastModifiedBy>
  <cp:revision>201</cp:revision>
  <dcterms:created xsi:type="dcterms:W3CDTF">2001-02-02T18:36:44Z</dcterms:created>
  <dcterms:modified xsi:type="dcterms:W3CDTF">2025-10-01T05:18:32Z</dcterms:modified>
</cp:coreProperties>
</file>