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tags/tag4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99" r:id="rId3"/>
    <p:sldId id="262" r:id="rId4"/>
    <p:sldId id="266" r:id="rId5"/>
    <p:sldId id="261" r:id="rId6"/>
    <p:sldId id="516" r:id="rId7"/>
    <p:sldId id="258" r:id="rId8"/>
    <p:sldId id="259" r:id="rId9"/>
    <p:sldId id="288" r:id="rId10"/>
    <p:sldId id="283" r:id="rId11"/>
    <p:sldId id="298" r:id="rId12"/>
    <p:sldId id="430" r:id="rId13"/>
    <p:sldId id="272" r:id="rId14"/>
    <p:sldId id="274" r:id="rId15"/>
    <p:sldId id="273" r:id="rId16"/>
    <p:sldId id="287" r:id="rId17"/>
    <p:sldId id="676" r:id="rId18"/>
    <p:sldId id="281" r:id="rId19"/>
    <p:sldId id="268" r:id="rId20"/>
    <p:sldId id="292" r:id="rId21"/>
    <p:sldId id="294" r:id="rId22"/>
    <p:sldId id="296" r:id="rId23"/>
    <p:sldId id="297" r:id="rId24"/>
    <p:sldId id="506" r:id="rId25"/>
    <p:sldId id="25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727E43-BF2F-441B-ADCE-B6A6E83478F0}" v="399" dt="2025-09-15T21:15:48.04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52" autoAdjust="0"/>
  </p:normalViewPr>
  <p:slideViewPr>
    <p:cSldViewPr>
      <p:cViewPr varScale="1">
        <p:scale>
          <a:sx n="101" d="100"/>
          <a:sy n="101" d="100"/>
        </p:scale>
        <p:origin x="843" y="65"/>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ukadoum, A. Mounir" userId="b7bd8864-7f11-4e02-955e-45bf86893dcf" providerId="ADAL" clId="{A4727E43-BF2F-441B-ADCE-B6A6E83478F0}"/>
    <pc:docChg chg="undo custSel modSld">
      <pc:chgData name="Boukadoum, A. Mounir" userId="b7bd8864-7f11-4e02-955e-45bf86893dcf" providerId="ADAL" clId="{A4727E43-BF2F-441B-ADCE-B6A6E83478F0}" dt="2025-09-15T21:50:02.131" v="2951" actId="6549"/>
      <pc:docMkLst>
        <pc:docMk/>
      </pc:docMkLst>
      <pc:sldChg chg="modSp mod">
        <pc:chgData name="Boukadoum, A. Mounir" userId="b7bd8864-7f11-4e02-955e-45bf86893dcf" providerId="ADAL" clId="{A4727E43-BF2F-441B-ADCE-B6A6E83478F0}" dt="2025-09-15T16:40:40.244" v="1216" actId="20577"/>
        <pc:sldMkLst>
          <pc:docMk/>
          <pc:sldMk cId="0" sldId="268"/>
        </pc:sldMkLst>
        <pc:spChg chg="mod">
          <ac:chgData name="Boukadoum, A. Mounir" userId="b7bd8864-7f11-4e02-955e-45bf86893dcf" providerId="ADAL" clId="{A4727E43-BF2F-441B-ADCE-B6A6E83478F0}" dt="2025-09-15T16:40:40.244" v="1216" actId="20577"/>
          <ac:spMkLst>
            <pc:docMk/>
            <pc:sldMk cId="0" sldId="268"/>
            <ac:spMk id="22530" creationId="{00000000-0000-0000-0000-000000000000}"/>
          </ac:spMkLst>
        </pc:spChg>
      </pc:sldChg>
      <pc:sldChg chg="addSp delSp modSp mod">
        <pc:chgData name="Boukadoum, A. Mounir" userId="b7bd8864-7f11-4e02-955e-45bf86893dcf" providerId="ADAL" clId="{A4727E43-BF2F-441B-ADCE-B6A6E83478F0}" dt="2025-09-15T16:24:14.129" v="351" actId="14100"/>
        <pc:sldMkLst>
          <pc:docMk/>
          <pc:sldMk cId="0" sldId="273"/>
        </pc:sldMkLst>
        <pc:spChg chg="mod">
          <ac:chgData name="Boukadoum, A. Mounir" userId="b7bd8864-7f11-4e02-955e-45bf86893dcf" providerId="ADAL" clId="{A4727E43-BF2F-441B-ADCE-B6A6E83478F0}" dt="2025-09-15T16:23:34.186" v="327" actId="1035"/>
          <ac:spMkLst>
            <pc:docMk/>
            <pc:sldMk cId="0" sldId="273"/>
            <ac:spMk id="3" creationId="{B622A594-F05D-8CA8-914E-F19133660238}"/>
          </ac:spMkLst>
        </pc:spChg>
        <pc:spChg chg="mod">
          <ac:chgData name="Boukadoum, A. Mounir" userId="b7bd8864-7f11-4e02-955e-45bf86893dcf" providerId="ADAL" clId="{A4727E43-BF2F-441B-ADCE-B6A6E83478F0}" dt="2025-09-15T16:24:14.129" v="351" actId="14100"/>
          <ac:spMkLst>
            <pc:docMk/>
            <pc:sldMk cId="0" sldId="273"/>
            <ac:spMk id="8" creationId="{00000000-0000-0000-0000-000000000000}"/>
          </ac:spMkLst>
        </pc:spChg>
        <pc:spChg chg="mod">
          <ac:chgData name="Boukadoum, A. Mounir" userId="b7bd8864-7f11-4e02-955e-45bf86893dcf" providerId="ADAL" clId="{A4727E43-BF2F-441B-ADCE-B6A6E83478F0}" dt="2025-09-15T16:15:40.599" v="62" actId="164"/>
          <ac:spMkLst>
            <pc:docMk/>
            <pc:sldMk cId="0" sldId="273"/>
            <ac:spMk id="20" creationId="{0F17B922-85E4-456C-A9D5-1FABF707AB3B}"/>
          </ac:spMkLst>
        </pc:spChg>
        <pc:spChg chg="add mod">
          <ac:chgData name="Boukadoum, A. Mounir" userId="b7bd8864-7f11-4e02-955e-45bf86893dcf" providerId="ADAL" clId="{A4727E43-BF2F-441B-ADCE-B6A6E83478F0}" dt="2025-09-15T16:23:34.186" v="327" actId="1035"/>
          <ac:spMkLst>
            <pc:docMk/>
            <pc:sldMk cId="0" sldId="273"/>
            <ac:spMk id="22" creationId="{7DE53EA8-05E7-4C63-2D18-C9EB8F7ADB63}"/>
          </ac:spMkLst>
        </pc:spChg>
        <pc:grpChg chg="add mod">
          <ac:chgData name="Boukadoum, A. Mounir" userId="b7bd8864-7f11-4e02-955e-45bf86893dcf" providerId="ADAL" clId="{A4727E43-BF2F-441B-ADCE-B6A6E83478F0}" dt="2025-09-15T16:16:44.971" v="76" actId="1076"/>
          <ac:grpSpMkLst>
            <pc:docMk/>
            <pc:sldMk cId="0" sldId="273"/>
            <ac:grpSpMk id="6" creationId="{118EDF2E-8418-817E-8950-F8A2D6B2142C}"/>
          </ac:grpSpMkLst>
        </pc:grpChg>
        <pc:grpChg chg="mod">
          <ac:chgData name="Boukadoum, A. Mounir" userId="b7bd8864-7f11-4e02-955e-45bf86893dcf" providerId="ADAL" clId="{A4727E43-BF2F-441B-ADCE-B6A6E83478F0}" dt="2025-09-15T16:15:40.599" v="62" actId="164"/>
          <ac:grpSpMkLst>
            <pc:docMk/>
            <pc:sldMk cId="0" sldId="273"/>
            <ac:grpSpMk id="11" creationId="{321C6E60-1B13-4AAF-91D6-C3DA712559D1}"/>
          </ac:grpSpMkLst>
        </pc:grpChg>
        <pc:grpChg chg="add mod">
          <ac:chgData name="Boukadoum, A. Mounir" userId="b7bd8864-7f11-4e02-955e-45bf86893dcf" providerId="ADAL" clId="{A4727E43-BF2F-441B-ADCE-B6A6E83478F0}" dt="2025-09-15T16:23:34.186" v="327" actId="1035"/>
          <ac:grpSpMkLst>
            <pc:docMk/>
            <pc:sldMk cId="0" sldId="273"/>
            <ac:grpSpMk id="21" creationId="{A6E2A7AA-3953-EFE6-CF5C-3D156C2FE83B}"/>
          </ac:grpSpMkLst>
        </pc:grpChg>
        <pc:picChg chg="add mod modCrop">
          <ac:chgData name="Boukadoum, A. Mounir" userId="b7bd8864-7f11-4e02-955e-45bf86893dcf" providerId="ADAL" clId="{A4727E43-BF2F-441B-ADCE-B6A6E83478F0}" dt="2025-09-15T16:23:34.186" v="327" actId="1035"/>
          <ac:picMkLst>
            <pc:docMk/>
            <pc:sldMk cId="0" sldId="273"/>
            <ac:picMk id="2" creationId="{A0D37F02-2D5D-D31A-70D4-456020D5F0E3}"/>
          </ac:picMkLst>
        </pc:picChg>
        <pc:picChg chg="add mod modCrop">
          <ac:chgData name="Boukadoum, A. Mounir" userId="b7bd8864-7f11-4e02-955e-45bf86893dcf" providerId="ADAL" clId="{A4727E43-BF2F-441B-ADCE-B6A6E83478F0}" dt="2025-09-15T16:14:28.302" v="39" actId="164"/>
          <ac:picMkLst>
            <pc:docMk/>
            <pc:sldMk cId="0" sldId="273"/>
            <ac:picMk id="5" creationId="{87DFBF17-60E8-C9EF-7A3C-874849798E97}"/>
          </ac:picMkLst>
        </pc:picChg>
        <pc:picChg chg="mod modCrop">
          <ac:chgData name="Boukadoum, A. Mounir" userId="b7bd8864-7f11-4e02-955e-45bf86893dcf" providerId="ADAL" clId="{A4727E43-BF2F-441B-ADCE-B6A6E83478F0}" dt="2025-09-15T16:14:28.302" v="39" actId="164"/>
          <ac:picMkLst>
            <pc:docMk/>
            <pc:sldMk cId="0" sldId="273"/>
            <ac:picMk id="120836" creationId="{00000000-0000-0000-0000-000000000000}"/>
          </ac:picMkLst>
        </pc:picChg>
        <pc:cxnChg chg="mod">
          <ac:chgData name="Boukadoum, A. Mounir" userId="b7bd8864-7f11-4e02-955e-45bf86893dcf" providerId="ADAL" clId="{A4727E43-BF2F-441B-ADCE-B6A6E83478F0}" dt="2025-09-15T16:14:28.302" v="39" actId="164"/>
          <ac:cxnSpMkLst>
            <pc:docMk/>
            <pc:sldMk cId="0" sldId="273"/>
            <ac:cxnSpMk id="4" creationId="{79882BDA-964C-4CA7-A51A-66502C4A1C15}"/>
          </ac:cxnSpMkLst>
        </pc:cxnChg>
        <pc:cxnChg chg="del">
          <ac:chgData name="Boukadoum, A. Mounir" userId="b7bd8864-7f11-4e02-955e-45bf86893dcf" providerId="ADAL" clId="{A4727E43-BF2F-441B-ADCE-B6A6E83478F0}" dt="2025-09-15T16:13:42.937" v="36" actId="478"/>
          <ac:cxnSpMkLst>
            <pc:docMk/>
            <pc:sldMk cId="0" sldId="273"/>
            <ac:cxnSpMk id="9" creationId="{A8DB9180-C711-468D-B1E8-E586A4B6BD45}"/>
          </ac:cxnSpMkLst>
        </pc:cxnChg>
        <pc:cxnChg chg="mod">
          <ac:chgData name="Boukadoum, A. Mounir" userId="b7bd8864-7f11-4e02-955e-45bf86893dcf" providerId="ADAL" clId="{A4727E43-BF2F-441B-ADCE-B6A6E83478F0}" dt="2025-09-15T16:14:28.302" v="39" actId="164"/>
          <ac:cxnSpMkLst>
            <pc:docMk/>
            <pc:sldMk cId="0" sldId="273"/>
            <ac:cxnSpMk id="10" creationId="{0BD70B9C-9BA1-40CE-86CA-69C08487ABDA}"/>
          </ac:cxnSpMkLst>
        </pc:cxnChg>
      </pc:sldChg>
      <pc:sldChg chg="addSp modSp mod modAnim">
        <pc:chgData name="Boukadoum, A. Mounir" userId="b7bd8864-7f11-4e02-955e-45bf86893dcf" providerId="ADAL" clId="{A4727E43-BF2F-441B-ADCE-B6A6E83478F0}" dt="2025-09-15T16:32:26.120" v="759" actId="6549"/>
        <pc:sldMkLst>
          <pc:docMk/>
          <pc:sldMk cId="0" sldId="281"/>
        </pc:sldMkLst>
        <pc:spChg chg="add mod">
          <ac:chgData name="Boukadoum, A. Mounir" userId="b7bd8864-7f11-4e02-955e-45bf86893dcf" providerId="ADAL" clId="{A4727E43-BF2F-441B-ADCE-B6A6E83478F0}" dt="2025-09-15T16:32:26.120" v="759" actId="6549"/>
          <ac:spMkLst>
            <pc:docMk/>
            <pc:sldMk cId="0" sldId="281"/>
            <ac:spMk id="3" creationId="{1D1B8273-2D86-DF10-19D1-DFD5AB5824E9}"/>
          </ac:spMkLst>
        </pc:spChg>
        <pc:picChg chg="mod">
          <ac:chgData name="Boukadoum, A. Mounir" userId="b7bd8864-7f11-4e02-955e-45bf86893dcf" providerId="ADAL" clId="{A4727E43-BF2F-441B-ADCE-B6A6E83478F0}" dt="2025-09-15T16:26:14.670" v="369" actId="1076"/>
          <ac:picMkLst>
            <pc:docMk/>
            <pc:sldMk cId="0" sldId="281"/>
            <ac:picMk id="38914" creationId="{00000000-0000-0000-0000-000000000000}"/>
          </ac:picMkLst>
        </pc:picChg>
      </pc:sldChg>
      <pc:sldChg chg="modSp mod">
        <pc:chgData name="Boukadoum, A. Mounir" userId="b7bd8864-7f11-4e02-955e-45bf86893dcf" providerId="ADAL" clId="{A4727E43-BF2F-441B-ADCE-B6A6E83478F0}" dt="2025-09-15T16:31:10.471" v="700" actId="255"/>
        <pc:sldMkLst>
          <pc:docMk/>
          <pc:sldMk cId="0" sldId="287"/>
        </pc:sldMkLst>
        <pc:spChg chg="mod">
          <ac:chgData name="Boukadoum, A. Mounir" userId="b7bd8864-7f11-4e02-955e-45bf86893dcf" providerId="ADAL" clId="{A4727E43-BF2F-441B-ADCE-B6A6E83478F0}" dt="2025-09-15T16:31:10.471" v="700" actId="255"/>
          <ac:spMkLst>
            <pc:docMk/>
            <pc:sldMk cId="0" sldId="287"/>
            <ac:spMk id="12" creationId="{00000000-0000-0000-0000-000000000000}"/>
          </ac:spMkLst>
        </pc:spChg>
        <pc:spChg chg="mod">
          <ac:chgData name="Boukadoum, A. Mounir" userId="b7bd8864-7f11-4e02-955e-45bf86893dcf" providerId="ADAL" clId="{A4727E43-BF2F-441B-ADCE-B6A6E83478F0}" dt="2025-09-15T16:07:53.140" v="0" actId="313"/>
          <ac:spMkLst>
            <pc:docMk/>
            <pc:sldMk cId="0" sldId="287"/>
            <ac:spMk id="19" creationId="{00000000-0000-0000-0000-000000000000}"/>
          </ac:spMkLst>
        </pc:spChg>
      </pc:sldChg>
      <pc:sldChg chg="modSp mod">
        <pc:chgData name="Boukadoum, A. Mounir" userId="b7bd8864-7f11-4e02-955e-45bf86893dcf" providerId="ADAL" clId="{A4727E43-BF2F-441B-ADCE-B6A6E83478F0}" dt="2025-09-15T20:46:17.806" v="1289" actId="1076"/>
        <pc:sldMkLst>
          <pc:docMk/>
          <pc:sldMk cId="0" sldId="292"/>
        </pc:sldMkLst>
        <pc:spChg chg="mod">
          <ac:chgData name="Boukadoum, A. Mounir" userId="b7bd8864-7f11-4e02-955e-45bf86893dcf" providerId="ADAL" clId="{A4727E43-BF2F-441B-ADCE-B6A6E83478F0}" dt="2025-09-15T16:43:36.281" v="1287" actId="20577"/>
          <ac:spMkLst>
            <pc:docMk/>
            <pc:sldMk cId="0" sldId="292"/>
            <ac:spMk id="4" creationId="{00000000-0000-0000-0000-000000000000}"/>
          </ac:spMkLst>
        </pc:spChg>
        <pc:picChg chg="mod">
          <ac:chgData name="Boukadoum, A. Mounir" userId="b7bd8864-7f11-4e02-955e-45bf86893dcf" providerId="ADAL" clId="{A4727E43-BF2F-441B-ADCE-B6A6E83478F0}" dt="2025-09-15T20:46:17.806" v="1289" actId="1076"/>
          <ac:picMkLst>
            <pc:docMk/>
            <pc:sldMk cId="0" sldId="292"/>
            <ac:picMk id="49155" creationId="{00000000-0000-0000-0000-000000000000}"/>
          </ac:picMkLst>
        </pc:picChg>
      </pc:sldChg>
      <pc:sldChg chg="delSp modSp mod">
        <pc:chgData name="Boukadoum, A. Mounir" userId="b7bd8864-7f11-4e02-955e-45bf86893dcf" providerId="ADAL" clId="{A4727E43-BF2F-441B-ADCE-B6A6E83478F0}" dt="2025-09-15T21:00:31.355" v="1620" actId="14100"/>
        <pc:sldMkLst>
          <pc:docMk/>
          <pc:sldMk cId="0" sldId="294"/>
        </pc:sldMkLst>
        <pc:spChg chg="del mod">
          <ac:chgData name="Boukadoum, A. Mounir" userId="b7bd8864-7f11-4e02-955e-45bf86893dcf" providerId="ADAL" clId="{A4727E43-BF2F-441B-ADCE-B6A6E83478F0}" dt="2025-09-15T20:49:04.567" v="1292" actId="478"/>
          <ac:spMkLst>
            <pc:docMk/>
            <pc:sldMk cId="0" sldId="294"/>
            <ac:spMk id="2" creationId="{00000000-0000-0000-0000-000000000000}"/>
          </ac:spMkLst>
        </pc:spChg>
        <pc:spChg chg="mod">
          <ac:chgData name="Boukadoum, A. Mounir" userId="b7bd8864-7f11-4e02-955e-45bf86893dcf" providerId="ADAL" clId="{A4727E43-BF2F-441B-ADCE-B6A6E83478F0}" dt="2025-09-15T20:58:42.025" v="1523" actId="20577"/>
          <ac:spMkLst>
            <pc:docMk/>
            <pc:sldMk cId="0" sldId="294"/>
            <ac:spMk id="8" creationId="{00000000-0000-0000-0000-000000000000}"/>
          </ac:spMkLst>
        </pc:spChg>
        <pc:spChg chg="mod">
          <ac:chgData name="Boukadoum, A. Mounir" userId="b7bd8864-7f11-4e02-955e-45bf86893dcf" providerId="ADAL" clId="{A4727E43-BF2F-441B-ADCE-B6A6E83478F0}" dt="2025-09-15T21:00:31.355" v="1620" actId="14100"/>
          <ac:spMkLst>
            <pc:docMk/>
            <pc:sldMk cId="0" sldId="294"/>
            <ac:spMk id="10" creationId="{00000000-0000-0000-0000-000000000000}"/>
          </ac:spMkLst>
        </pc:spChg>
        <pc:picChg chg="mod">
          <ac:chgData name="Boukadoum, A. Mounir" userId="b7bd8864-7f11-4e02-955e-45bf86893dcf" providerId="ADAL" clId="{A4727E43-BF2F-441B-ADCE-B6A6E83478F0}" dt="2025-09-15T20:48:51.367" v="1290" actId="14100"/>
          <ac:picMkLst>
            <pc:docMk/>
            <pc:sldMk cId="0" sldId="294"/>
            <ac:picMk id="51202" creationId="{00000000-0000-0000-0000-000000000000}"/>
          </ac:picMkLst>
        </pc:picChg>
      </pc:sldChg>
      <pc:sldChg chg="modSp mod">
        <pc:chgData name="Boukadoum, A. Mounir" userId="b7bd8864-7f11-4e02-955e-45bf86893dcf" providerId="ADAL" clId="{A4727E43-BF2F-441B-ADCE-B6A6E83478F0}" dt="2025-09-15T21:18:49.729" v="2051" actId="6549"/>
        <pc:sldMkLst>
          <pc:docMk/>
          <pc:sldMk cId="4258222259" sldId="296"/>
        </pc:sldMkLst>
        <pc:spChg chg="mod">
          <ac:chgData name="Boukadoum, A. Mounir" userId="b7bd8864-7f11-4e02-955e-45bf86893dcf" providerId="ADAL" clId="{A4727E43-BF2F-441B-ADCE-B6A6E83478F0}" dt="2025-09-15T21:18:49.729" v="2051" actId="6549"/>
          <ac:spMkLst>
            <pc:docMk/>
            <pc:sldMk cId="4258222259" sldId="296"/>
            <ac:spMk id="3" creationId="{00000000-0000-0000-0000-000000000000}"/>
          </ac:spMkLst>
        </pc:spChg>
      </pc:sldChg>
      <pc:sldChg chg="modSp mod">
        <pc:chgData name="Boukadoum, A. Mounir" userId="b7bd8864-7f11-4e02-955e-45bf86893dcf" providerId="ADAL" clId="{A4727E43-BF2F-441B-ADCE-B6A6E83478F0}" dt="2025-09-15T21:41:45.861" v="2625" actId="20577"/>
        <pc:sldMkLst>
          <pc:docMk/>
          <pc:sldMk cId="559756510" sldId="297"/>
        </pc:sldMkLst>
        <pc:spChg chg="mod">
          <ac:chgData name="Boukadoum, A. Mounir" userId="b7bd8864-7f11-4e02-955e-45bf86893dcf" providerId="ADAL" clId="{A4727E43-BF2F-441B-ADCE-B6A6E83478F0}" dt="2025-09-15T21:41:45.861" v="2625" actId="20577"/>
          <ac:spMkLst>
            <pc:docMk/>
            <pc:sldMk cId="559756510" sldId="297"/>
            <ac:spMk id="4" creationId="{00000000-0000-0000-0000-000000000000}"/>
          </ac:spMkLst>
        </pc:spChg>
      </pc:sldChg>
      <pc:sldChg chg="modSp mod">
        <pc:chgData name="Boukadoum, A. Mounir" userId="b7bd8864-7f11-4e02-955e-45bf86893dcf" providerId="ADAL" clId="{A4727E43-BF2F-441B-ADCE-B6A6E83478F0}" dt="2025-09-15T21:50:02.131" v="2951" actId="6549"/>
        <pc:sldMkLst>
          <pc:docMk/>
          <pc:sldMk cId="1464557234" sldId="506"/>
        </pc:sldMkLst>
        <pc:spChg chg="mod">
          <ac:chgData name="Boukadoum, A. Mounir" userId="b7bd8864-7f11-4e02-955e-45bf86893dcf" providerId="ADAL" clId="{A4727E43-BF2F-441B-ADCE-B6A6E83478F0}" dt="2025-09-15T21:50:02.131" v="2951" actId="6549"/>
          <ac:spMkLst>
            <pc:docMk/>
            <pc:sldMk cId="1464557234" sldId="506"/>
            <ac:spMk id="113667" creationId="{00000000-0000-0000-0000-000000000000}"/>
          </ac:spMkLst>
        </pc:spChg>
        <pc:grpChg chg="mod">
          <ac:chgData name="Boukadoum, A. Mounir" userId="b7bd8864-7f11-4e02-955e-45bf86893dcf" providerId="ADAL" clId="{A4727E43-BF2F-441B-ADCE-B6A6E83478F0}" dt="2025-09-15T21:47:18.135" v="2847" actId="1076"/>
          <ac:grpSpMkLst>
            <pc:docMk/>
            <pc:sldMk cId="1464557234" sldId="506"/>
            <ac:grpSpMk id="7" creationId="{00000000-0000-0000-0000-000000000000}"/>
          </ac:grpSpMkLst>
        </pc:grpChg>
      </pc:sldChg>
    </pc:docChg>
  </pc:docChgLst>
  <pc:docChgLst>
    <pc:chgData name="Boukadoum, A. Mounir" userId="b7bd8864-7f11-4e02-955e-45bf86893dcf" providerId="ADAL" clId="{16BE21A9-D477-4B36-B43B-2846D3E82554}"/>
    <pc:docChg chg="undo custSel addSld delSld modSld sldOrd">
      <pc:chgData name="Boukadoum, A. Mounir" userId="b7bd8864-7f11-4e02-955e-45bf86893dcf" providerId="ADAL" clId="{16BE21A9-D477-4B36-B43B-2846D3E82554}" dt="2025-09-12T21:13:16.529" v="141" actId="729"/>
      <pc:docMkLst>
        <pc:docMk/>
      </pc:docMkLst>
      <pc:sldChg chg="mod modShow">
        <pc:chgData name="Boukadoum, A. Mounir" userId="b7bd8864-7f11-4e02-955e-45bf86893dcf" providerId="ADAL" clId="{16BE21A9-D477-4B36-B43B-2846D3E82554}" dt="2025-09-12T21:13:16.529" v="141" actId="729"/>
        <pc:sldMkLst>
          <pc:docMk/>
          <pc:sldMk cId="0" sldId="257"/>
        </pc:sldMkLst>
      </pc:sldChg>
      <pc:sldChg chg="addSp delSp modSp">
        <pc:chgData name="Boukadoum, A. Mounir" userId="b7bd8864-7f11-4e02-955e-45bf86893dcf" providerId="ADAL" clId="{16BE21A9-D477-4B36-B43B-2846D3E82554}" dt="2025-09-12T21:07:30.307" v="130" actId="478"/>
        <pc:sldMkLst>
          <pc:docMk/>
          <pc:sldMk cId="0" sldId="258"/>
        </pc:sldMkLst>
      </pc:sldChg>
      <pc:sldChg chg="modSp mod">
        <pc:chgData name="Boukadoum, A. Mounir" userId="b7bd8864-7f11-4e02-955e-45bf86893dcf" providerId="ADAL" clId="{16BE21A9-D477-4B36-B43B-2846D3E82554}" dt="2025-09-12T21:02:53.767" v="127" actId="14100"/>
        <pc:sldMkLst>
          <pc:docMk/>
          <pc:sldMk cId="0" sldId="259"/>
        </pc:sldMkLst>
        <pc:spChg chg="mod">
          <ac:chgData name="Boukadoum, A. Mounir" userId="b7bd8864-7f11-4e02-955e-45bf86893dcf" providerId="ADAL" clId="{16BE21A9-D477-4B36-B43B-2846D3E82554}" dt="2025-09-12T21:02:53.767" v="127" actId="14100"/>
          <ac:spMkLst>
            <pc:docMk/>
            <pc:sldMk cId="0" sldId="259"/>
            <ac:spMk id="238594" creationId="{00000000-0000-0000-0000-000000000000}"/>
          </ac:spMkLst>
        </pc:spChg>
      </pc:sldChg>
      <pc:sldChg chg="addSp delSp modSp mod ord">
        <pc:chgData name="Boukadoum, A. Mounir" userId="b7bd8864-7f11-4e02-955e-45bf86893dcf" providerId="ADAL" clId="{16BE21A9-D477-4B36-B43B-2846D3E82554}" dt="2025-09-12T21:01:57.949" v="125" actId="1076"/>
        <pc:sldMkLst>
          <pc:docMk/>
          <pc:sldMk cId="0" sldId="261"/>
        </pc:sldMkLst>
        <pc:spChg chg="mod topLvl">
          <ac:chgData name="Boukadoum, A. Mounir" userId="b7bd8864-7f11-4e02-955e-45bf86893dcf" providerId="ADAL" clId="{16BE21A9-D477-4B36-B43B-2846D3E82554}" dt="2025-09-12T21:00:21.992" v="114" actId="164"/>
          <ac:spMkLst>
            <pc:docMk/>
            <pc:sldMk cId="0" sldId="261"/>
            <ac:spMk id="4" creationId="{F0523D30-922A-EF61-F642-61EFC883DFBB}"/>
          </ac:spMkLst>
        </pc:spChg>
        <pc:spChg chg="mod topLvl">
          <ac:chgData name="Boukadoum, A. Mounir" userId="b7bd8864-7f11-4e02-955e-45bf86893dcf" providerId="ADAL" clId="{16BE21A9-D477-4B36-B43B-2846D3E82554}" dt="2025-09-12T21:00:21.992" v="114" actId="164"/>
          <ac:spMkLst>
            <pc:docMk/>
            <pc:sldMk cId="0" sldId="261"/>
            <ac:spMk id="12" creationId="{74EE6CD0-7F3E-4889-D733-5F86CF71B702}"/>
          </ac:spMkLst>
        </pc:spChg>
        <pc:spChg chg="mod topLvl">
          <ac:chgData name="Boukadoum, A. Mounir" userId="b7bd8864-7f11-4e02-955e-45bf86893dcf" providerId="ADAL" clId="{16BE21A9-D477-4B36-B43B-2846D3E82554}" dt="2025-09-12T20:59:08.414" v="110" actId="1076"/>
          <ac:spMkLst>
            <pc:docMk/>
            <pc:sldMk cId="0" sldId="261"/>
            <ac:spMk id="13" creationId="{039035CD-93A2-EBB5-D092-566B68DF09C3}"/>
          </ac:spMkLst>
        </pc:spChg>
        <pc:spChg chg="mod topLvl">
          <ac:chgData name="Boukadoum, A. Mounir" userId="b7bd8864-7f11-4e02-955e-45bf86893dcf" providerId="ADAL" clId="{16BE21A9-D477-4B36-B43B-2846D3E82554}" dt="2025-09-12T21:00:21.992" v="114" actId="164"/>
          <ac:spMkLst>
            <pc:docMk/>
            <pc:sldMk cId="0" sldId="261"/>
            <ac:spMk id="14" creationId="{12B43897-64DD-7B0B-1EAB-C76745BD6114}"/>
          </ac:spMkLst>
        </pc:spChg>
        <pc:spChg chg="mod topLvl">
          <ac:chgData name="Boukadoum, A. Mounir" userId="b7bd8864-7f11-4e02-955e-45bf86893dcf" providerId="ADAL" clId="{16BE21A9-D477-4B36-B43B-2846D3E82554}" dt="2025-09-12T20:59:08.414" v="110" actId="1076"/>
          <ac:spMkLst>
            <pc:docMk/>
            <pc:sldMk cId="0" sldId="261"/>
            <ac:spMk id="15" creationId="{0924EE23-6F61-208B-E391-81777145BB9C}"/>
          </ac:spMkLst>
        </pc:spChg>
        <pc:spChg chg="mod topLvl">
          <ac:chgData name="Boukadoum, A. Mounir" userId="b7bd8864-7f11-4e02-955e-45bf86893dcf" providerId="ADAL" clId="{16BE21A9-D477-4B36-B43B-2846D3E82554}" dt="2025-09-12T21:00:21.992" v="114" actId="164"/>
          <ac:spMkLst>
            <pc:docMk/>
            <pc:sldMk cId="0" sldId="261"/>
            <ac:spMk id="16" creationId="{CD7CAAE8-42CC-8B6D-4ABC-3E8A9460103D}"/>
          </ac:spMkLst>
        </pc:spChg>
        <pc:spChg chg="mod topLvl">
          <ac:chgData name="Boukadoum, A. Mounir" userId="b7bd8864-7f11-4e02-955e-45bf86893dcf" providerId="ADAL" clId="{16BE21A9-D477-4B36-B43B-2846D3E82554}" dt="2025-09-12T21:00:21.992" v="114" actId="164"/>
          <ac:spMkLst>
            <pc:docMk/>
            <pc:sldMk cId="0" sldId="261"/>
            <ac:spMk id="17" creationId="{1551C88D-94EB-0FA6-F520-8CDAFC659175}"/>
          </ac:spMkLst>
        </pc:spChg>
        <pc:spChg chg="mod topLvl">
          <ac:chgData name="Boukadoum, A. Mounir" userId="b7bd8864-7f11-4e02-955e-45bf86893dcf" providerId="ADAL" clId="{16BE21A9-D477-4B36-B43B-2846D3E82554}" dt="2025-09-12T21:00:21.992" v="114" actId="164"/>
          <ac:spMkLst>
            <pc:docMk/>
            <pc:sldMk cId="0" sldId="261"/>
            <ac:spMk id="18" creationId="{DB52F26A-CBE4-8B24-A4C4-EBC27F9B5B29}"/>
          </ac:spMkLst>
        </pc:spChg>
        <pc:spChg chg="mod topLvl">
          <ac:chgData name="Boukadoum, A. Mounir" userId="b7bd8864-7f11-4e02-955e-45bf86893dcf" providerId="ADAL" clId="{16BE21A9-D477-4B36-B43B-2846D3E82554}" dt="2025-09-12T21:00:21.992" v="114" actId="164"/>
          <ac:spMkLst>
            <pc:docMk/>
            <pc:sldMk cId="0" sldId="261"/>
            <ac:spMk id="19" creationId="{0BAD8801-0A0A-BBF7-7DF6-47FFA6A8E9FE}"/>
          </ac:spMkLst>
        </pc:spChg>
        <pc:spChg chg="mod topLvl">
          <ac:chgData name="Boukadoum, A. Mounir" userId="b7bd8864-7f11-4e02-955e-45bf86893dcf" providerId="ADAL" clId="{16BE21A9-D477-4B36-B43B-2846D3E82554}" dt="2025-09-12T20:58:56.845" v="109" actId="14100"/>
          <ac:spMkLst>
            <pc:docMk/>
            <pc:sldMk cId="0" sldId="261"/>
            <ac:spMk id="20" creationId="{35DBAA67-C0F2-D39B-3D44-5236C965FC9C}"/>
          </ac:spMkLst>
        </pc:spChg>
        <pc:spChg chg="mod topLvl">
          <ac:chgData name="Boukadoum, A. Mounir" userId="b7bd8864-7f11-4e02-955e-45bf86893dcf" providerId="ADAL" clId="{16BE21A9-D477-4B36-B43B-2846D3E82554}" dt="2025-09-12T21:00:21.992" v="114" actId="164"/>
          <ac:spMkLst>
            <pc:docMk/>
            <pc:sldMk cId="0" sldId="261"/>
            <ac:spMk id="21" creationId="{196BF259-CFB5-6E13-5F05-C110F12379BE}"/>
          </ac:spMkLst>
        </pc:spChg>
        <pc:spChg chg="mod topLvl">
          <ac:chgData name="Boukadoum, A. Mounir" userId="b7bd8864-7f11-4e02-955e-45bf86893dcf" providerId="ADAL" clId="{16BE21A9-D477-4B36-B43B-2846D3E82554}" dt="2025-09-12T21:00:21.992" v="114" actId="164"/>
          <ac:spMkLst>
            <pc:docMk/>
            <pc:sldMk cId="0" sldId="261"/>
            <ac:spMk id="22" creationId="{706BFDC6-9F88-0469-B5C3-8CAF8C597C99}"/>
          </ac:spMkLst>
        </pc:spChg>
        <pc:spChg chg="mod topLvl">
          <ac:chgData name="Boukadoum, A. Mounir" userId="b7bd8864-7f11-4e02-955e-45bf86893dcf" providerId="ADAL" clId="{16BE21A9-D477-4B36-B43B-2846D3E82554}" dt="2025-09-12T21:00:21.992" v="114" actId="164"/>
          <ac:spMkLst>
            <pc:docMk/>
            <pc:sldMk cId="0" sldId="261"/>
            <ac:spMk id="23" creationId="{2E36094B-61B7-6C28-2FC9-CDF85AF00112}"/>
          </ac:spMkLst>
        </pc:spChg>
        <pc:spChg chg="mod topLvl">
          <ac:chgData name="Boukadoum, A. Mounir" userId="b7bd8864-7f11-4e02-955e-45bf86893dcf" providerId="ADAL" clId="{16BE21A9-D477-4B36-B43B-2846D3E82554}" dt="2025-09-12T20:58:56.845" v="109" actId="14100"/>
          <ac:spMkLst>
            <pc:docMk/>
            <pc:sldMk cId="0" sldId="261"/>
            <ac:spMk id="24" creationId="{4D4501BF-B9DC-110A-0006-DAEAFC1BFEA0}"/>
          </ac:spMkLst>
        </pc:spChg>
        <pc:spChg chg="mod topLvl">
          <ac:chgData name="Boukadoum, A. Mounir" userId="b7bd8864-7f11-4e02-955e-45bf86893dcf" providerId="ADAL" clId="{16BE21A9-D477-4B36-B43B-2846D3E82554}" dt="2025-09-12T20:59:08.414" v="110" actId="1076"/>
          <ac:spMkLst>
            <pc:docMk/>
            <pc:sldMk cId="0" sldId="261"/>
            <ac:spMk id="25" creationId="{33BD3C9B-5EDA-5A0E-6E52-A977A1E7B1E5}"/>
          </ac:spMkLst>
        </pc:spChg>
        <pc:spChg chg="add mod">
          <ac:chgData name="Boukadoum, A. Mounir" userId="b7bd8864-7f11-4e02-955e-45bf86893dcf" providerId="ADAL" clId="{16BE21A9-D477-4B36-B43B-2846D3E82554}" dt="2025-09-12T21:01:57.949" v="125" actId="1076"/>
          <ac:spMkLst>
            <pc:docMk/>
            <pc:sldMk cId="0" sldId="261"/>
            <ac:spMk id="28" creationId="{745B5807-5BFC-DB6D-D80C-706038D06AB6}"/>
          </ac:spMkLst>
        </pc:spChg>
        <pc:spChg chg="mod">
          <ac:chgData name="Boukadoum, A. Mounir" userId="b7bd8864-7f11-4e02-955e-45bf86893dcf" providerId="ADAL" clId="{16BE21A9-D477-4B36-B43B-2846D3E82554}" dt="2025-09-12T21:01:15.230" v="119" actId="790"/>
          <ac:spMkLst>
            <pc:docMk/>
            <pc:sldMk cId="0" sldId="261"/>
            <ac:spMk id="9219" creationId="{00000000-0000-0000-0000-000000000000}"/>
          </ac:spMkLst>
        </pc:spChg>
        <pc:grpChg chg="mod">
          <ac:chgData name="Boukadoum, A. Mounir" userId="b7bd8864-7f11-4e02-955e-45bf86893dcf" providerId="ADAL" clId="{16BE21A9-D477-4B36-B43B-2846D3E82554}" dt="2025-09-12T21:00:32.672" v="116" actId="1076"/>
          <ac:grpSpMkLst>
            <pc:docMk/>
            <pc:sldMk cId="0" sldId="261"/>
            <ac:grpSpMk id="26" creationId="{D3F7FAD9-44D7-4E20-E15B-F33DA8B2E8A3}"/>
          </ac:grpSpMkLst>
        </pc:grpChg>
      </pc:sldChg>
      <pc:sldChg chg="modSp mod">
        <pc:chgData name="Boukadoum, A. Mounir" userId="b7bd8864-7f11-4e02-955e-45bf86893dcf" providerId="ADAL" clId="{16BE21A9-D477-4B36-B43B-2846D3E82554}" dt="2025-09-12T20:42:13.174" v="2" actId="20577"/>
        <pc:sldMkLst>
          <pc:docMk/>
          <pc:sldMk cId="0" sldId="262"/>
        </pc:sldMkLst>
        <pc:spChg chg="mod">
          <ac:chgData name="Boukadoum, A. Mounir" userId="b7bd8864-7f11-4e02-955e-45bf86893dcf" providerId="ADAL" clId="{16BE21A9-D477-4B36-B43B-2846D3E82554}" dt="2025-09-12T20:42:13.174" v="2" actId="20577"/>
          <ac:spMkLst>
            <pc:docMk/>
            <pc:sldMk cId="0" sldId="262"/>
            <ac:spMk id="5122" creationId="{00000000-0000-0000-0000-000000000000}"/>
          </ac:spMkLst>
        </pc:spChg>
      </pc:sldChg>
      <pc:sldChg chg="modSp mod ord">
        <pc:chgData name="Boukadoum, A. Mounir" userId="b7bd8864-7f11-4e02-955e-45bf86893dcf" providerId="ADAL" clId="{16BE21A9-D477-4B36-B43B-2846D3E82554}" dt="2025-09-12T21:12:22.682" v="138" actId="108"/>
        <pc:sldMkLst>
          <pc:docMk/>
          <pc:sldMk cId="0" sldId="287"/>
        </pc:sldMkLst>
        <pc:spChg chg="mod">
          <ac:chgData name="Boukadoum, A. Mounir" userId="b7bd8864-7f11-4e02-955e-45bf86893dcf" providerId="ADAL" clId="{16BE21A9-D477-4B36-B43B-2846D3E82554}" dt="2025-09-12T21:12:22.682" v="138" actId="108"/>
          <ac:spMkLst>
            <pc:docMk/>
            <pc:sldMk cId="0" sldId="287"/>
            <ac:spMk id="218116" creationId="{00000000-0000-0000-0000-000000000000}"/>
          </ac:spMkLst>
        </pc:spChg>
      </pc:sldChg>
      <pc:sldChg chg="addSp modSp del ord">
        <pc:chgData name="Boukadoum, A. Mounir" userId="b7bd8864-7f11-4e02-955e-45bf86893dcf" providerId="ADAL" clId="{16BE21A9-D477-4B36-B43B-2846D3E82554}" dt="2025-09-12T21:02:09.369" v="126" actId="47"/>
        <pc:sldMkLst>
          <pc:docMk/>
          <pc:sldMk cId="0" sldId="291"/>
        </pc:sldMkLst>
      </pc:sldChg>
      <pc:sldChg chg="add del">
        <pc:chgData name="Boukadoum, A. Mounir" userId="b7bd8864-7f11-4e02-955e-45bf86893dcf" providerId="ADAL" clId="{16BE21A9-D477-4B36-B43B-2846D3E82554}" dt="2025-09-12T21:13:06.312" v="140" actId="47"/>
        <pc:sldMkLst>
          <pc:docMk/>
          <pc:sldMk cId="1464557234" sldId="506"/>
        </pc:sldMkLst>
      </pc:sldChg>
      <pc:sldChg chg="modSp modAnim">
        <pc:chgData name="Boukadoum, A. Mounir" userId="b7bd8864-7f11-4e02-955e-45bf86893dcf" providerId="ADAL" clId="{16BE21A9-D477-4B36-B43B-2846D3E82554}" dt="2025-09-12T21:07:58.704" v="131" actId="6549"/>
        <pc:sldMkLst>
          <pc:docMk/>
          <pc:sldMk cId="1887280605" sldId="516"/>
        </pc:sldMkLst>
        <pc:spChg chg="mod">
          <ac:chgData name="Boukadoum, A. Mounir" userId="b7bd8864-7f11-4e02-955e-45bf86893dcf" providerId="ADAL" clId="{16BE21A9-D477-4B36-B43B-2846D3E82554}" dt="2025-09-12T21:07:58.704" v="131" actId="6549"/>
          <ac:spMkLst>
            <pc:docMk/>
            <pc:sldMk cId="1887280605" sldId="516"/>
            <ac:spMk id="256006" creationId="{00000000-0000-0000-0000-000000000000}"/>
          </ac:spMkLst>
        </pc:spChg>
      </pc:sldChg>
      <pc:sldChg chg="delSp modSp mod">
        <pc:chgData name="Boukadoum, A. Mounir" userId="b7bd8864-7f11-4e02-955e-45bf86893dcf" providerId="ADAL" clId="{16BE21A9-D477-4B36-B43B-2846D3E82554}" dt="2025-09-12T21:11:44.908" v="136" actId="1076"/>
        <pc:sldMkLst>
          <pc:docMk/>
          <pc:sldMk cId="139830981" sldId="676"/>
        </pc:sldMkLst>
        <pc:spChg chg="mod">
          <ac:chgData name="Boukadoum, A. Mounir" userId="b7bd8864-7f11-4e02-955e-45bf86893dcf" providerId="ADAL" clId="{16BE21A9-D477-4B36-B43B-2846D3E82554}" dt="2025-09-12T21:11:44.908" v="136" actId="1076"/>
          <ac:spMkLst>
            <pc:docMk/>
            <pc:sldMk cId="139830981" sldId="676"/>
            <ac:spMk id="3" creationId="{EE430D84-6674-846A-6FBD-CFAD3A11C4D9}"/>
          </ac:spMkLst>
        </pc:spChg>
      </pc:sldChg>
    </pc:docChg>
  </pc:docChgLst>
  <pc:docChgLst>
    <pc:chgData name="Boukadoum, A. Mounir" userId="b7bd8864-7f11-4e02-955e-45bf86893dcf" providerId="ADAL" clId="{F1A952ED-624E-4DA2-AACC-FEF3A6CABFBF}"/>
    <pc:docChg chg="undo custSel delSld modSld modMainMaster modNotesMaster">
      <pc:chgData name="Boukadoum, A. Mounir" userId="b7bd8864-7f11-4e02-955e-45bf86893dcf" providerId="ADAL" clId="{F1A952ED-624E-4DA2-AACC-FEF3A6CABFBF}" dt="2021-09-28T01:23:21.111" v="2080" actId="20577"/>
      <pc:docMkLst>
        <pc:docMk/>
      </pc:docMkLst>
      <pc:sldChg chg="modSp mod">
        <pc:chgData name="Boukadoum, A. Mounir" userId="b7bd8864-7f11-4e02-955e-45bf86893dcf" providerId="ADAL" clId="{F1A952ED-624E-4DA2-AACC-FEF3A6CABFBF}" dt="2021-09-21T02:39:55.622" v="56" actId="27636"/>
        <pc:sldMkLst>
          <pc:docMk/>
          <pc:sldMk cId="0" sldId="256"/>
        </pc:sldMkLst>
      </pc:sldChg>
      <pc:sldChg chg="modSp mod modNotes">
        <pc:chgData name="Boukadoum, A. Mounir" userId="b7bd8864-7f11-4e02-955e-45bf86893dcf" providerId="ADAL" clId="{F1A952ED-624E-4DA2-AACC-FEF3A6CABFBF}" dt="2021-09-21T03:48:38.686" v="935" actId="20577"/>
        <pc:sldMkLst>
          <pc:docMk/>
          <pc:sldMk cId="0" sldId="257"/>
        </pc:sldMkLst>
      </pc:sldChg>
      <pc:sldChg chg="modSp mod">
        <pc:chgData name="Boukadoum, A. Mounir" userId="b7bd8864-7f11-4e02-955e-45bf86893dcf" providerId="ADAL" clId="{F1A952ED-624E-4DA2-AACC-FEF3A6CABFBF}" dt="2021-09-21T03:04:48.565" v="450" actId="14100"/>
        <pc:sldMkLst>
          <pc:docMk/>
          <pc:sldMk cId="0" sldId="258"/>
        </pc:sldMkLst>
      </pc:sldChg>
      <pc:sldChg chg="modSp mod">
        <pc:chgData name="Boukadoum, A. Mounir" userId="b7bd8864-7f11-4e02-955e-45bf86893dcf" providerId="ADAL" clId="{F1A952ED-624E-4DA2-AACC-FEF3A6CABFBF}" dt="2021-09-21T03:10:10.015" v="495" actId="1076"/>
        <pc:sldMkLst>
          <pc:docMk/>
          <pc:sldMk cId="0" sldId="259"/>
        </pc:sldMkLst>
      </pc:sldChg>
      <pc:sldChg chg="modSp mod">
        <pc:chgData name="Boukadoum, A. Mounir" userId="b7bd8864-7f11-4e02-955e-45bf86893dcf" providerId="ADAL" clId="{F1A952ED-624E-4DA2-AACC-FEF3A6CABFBF}" dt="2021-09-21T02:44:36.471" v="274" actId="14100"/>
        <pc:sldMkLst>
          <pc:docMk/>
          <pc:sldMk cId="0" sldId="261"/>
        </pc:sldMkLst>
      </pc:sldChg>
      <pc:sldChg chg="modSp mod">
        <pc:chgData name="Boukadoum, A. Mounir" userId="b7bd8864-7f11-4e02-955e-45bf86893dcf" providerId="ADAL" clId="{F1A952ED-624E-4DA2-AACC-FEF3A6CABFBF}" dt="2021-09-21T02:48:44.026" v="366" actId="20577"/>
        <pc:sldMkLst>
          <pc:docMk/>
          <pc:sldMk cId="0" sldId="262"/>
        </pc:sldMkLst>
      </pc:sldChg>
      <pc:sldChg chg="modSp mod modNotes">
        <pc:chgData name="Boukadoum, A. Mounir" userId="b7bd8864-7f11-4e02-955e-45bf86893dcf" providerId="ADAL" clId="{F1A952ED-624E-4DA2-AACC-FEF3A6CABFBF}" dt="2021-09-21T02:50:46.932" v="379" actId="207"/>
        <pc:sldMkLst>
          <pc:docMk/>
          <pc:sldMk cId="0" sldId="266"/>
        </pc:sldMkLst>
      </pc:sldChg>
      <pc:sldChg chg="modSp mod">
        <pc:chgData name="Boukadoum, A. Mounir" userId="b7bd8864-7f11-4e02-955e-45bf86893dcf" providerId="ADAL" clId="{F1A952ED-624E-4DA2-AACC-FEF3A6CABFBF}" dt="2021-09-28T00:44:47.770" v="1080" actId="20577"/>
        <pc:sldMkLst>
          <pc:docMk/>
          <pc:sldMk cId="0" sldId="268"/>
        </pc:sldMkLst>
      </pc:sldChg>
      <pc:sldChg chg="modSp mod">
        <pc:chgData name="Boukadoum, A. Mounir" userId="b7bd8864-7f11-4e02-955e-45bf86893dcf" providerId="ADAL" clId="{F1A952ED-624E-4DA2-AACC-FEF3A6CABFBF}" dt="2021-09-21T03:24:48.491" v="660" actId="20577"/>
        <pc:sldMkLst>
          <pc:docMk/>
          <pc:sldMk cId="0" sldId="269"/>
        </pc:sldMkLst>
      </pc:sldChg>
      <pc:sldChg chg="modSp mod modNotes">
        <pc:chgData name="Boukadoum, A. Mounir" userId="b7bd8864-7f11-4e02-955e-45bf86893dcf" providerId="ADAL" clId="{F1A952ED-624E-4DA2-AACC-FEF3A6CABFBF}" dt="2021-09-28T00:42:22.381" v="1057" actId="207"/>
        <pc:sldMkLst>
          <pc:docMk/>
          <pc:sldMk cId="0" sldId="272"/>
        </pc:sldMkLst>
      </pc:sldChg>
      <pc:sldChg chg="modSp mod modNotes">
        <pc:chgData name="Boukadoum, A. Mounir" userId="b7bd8864-7f11-4e02-955e-45bf86893dcf" providerId="ADAL" clId="{F1A952ED-624E-4DA2-AACC-FEF3A6CABFBF}" dt="2021-09-21T03:27:00.639" v="672" actId="6549"/>
        <pc:sldMkLst>
          <pc:docMk/>
          <pc:sldMk cId="0" sldId="273"/>
        </pc:sldMkLst>
      </pc:sldChg>
      <pc:sldChg chg="modSp mod modNotes">
        <pc:chgData name="Boukadoum, A. Mounir" userId="b7bd8864-7f11-4e02-955e-45bf86893dcf" providerId="ADAL" clId="{F1A952ED-624E-4DA2-AACC-FEF3A6CABFBF}" dt="2021-09-21T03:26:32.616" v="669" actId="14100"/>
        <pc:sldMkLst>
          <pc:docMk/>
          <pc:sldMk cId="0" sldId="274"/>
        </pc:sldMkLst>
      </pc:sldChg>
      <pc:sldChg chg="addSp delSp modSp mod modNotes">
        <pc:chgData name="Boukadoum, A. Mounir" userId="b7bd8864-7f11-4e02-955e-45bf86893dcf" providerId="ADAL" clId="{F1A952ED-624E-4DA2-AACC-FEF3A6CABFBF}" dt="2021-09-28T00:41:26.224" v="1035" actId="1076"/>
        <pc:sldMkLst>
          <pc:docMk/>
          <pc:sldMk cId="0" sldId="279"/>
        </pc:sldMkLst>
      </pc:sldChg>
      <pc:sldChg chg="modSp mod">
        <pc:chgData name="Boukadoum, A. Mounir" userId="b7bd8864-7f11-4e02-955e-45bf86893dcf" providerId="ADAL" clId="{F1A952ED-624E-4DA2-AACC-FEF3A6CABFBF}" dt="2021-09-28T00:43:39.268" v="1068" actId="20577"/>
        <pc:sldMkLst>
          <pc:docMk/>
          <pc:sldMk cId="0" sldId="281"/>
        </pc:sldMkLst>
      </pc:sldChg>
      <pc:sldChg chg="addSp modSp mod">
        <pc:chgData name="Boukadoum, A. Mounir" userId="b7bd8864-7f11-4e02-955e-45bf86893dcf" providerId="ADAL" clId="{F1A952ED-624E-4DA2-AACC-FEF3A6CABFBF}" dt="2021-09-21T03:24:22.883" v="656" actId="14100"/>
        <pc:sldMkLst>
          <pc:docMk/>
          <pc:sldMk cId="0" sldId="283"/>
        </pc:sldMkLst>
      </pc:sldChg>
      <pc:sldChg chg="modSp mod modNotes">
        <pc:chgData name="Boukadoum, A. Mounir" userId="b7bd8864-7f11-4e02-955e-45bf86893dcf" providerId="ADAL" clId="{F1A952ED-624E-4DA2-AACC-FEF3A6CABFBF}" dt="2021-09-21T02:57:44.447" v="430" actId="1076"/>
        <pc:sldMkLst>
          <pc:docMk/>
          <pc:sldMk cId="0" sldId="287"/>
        </pc:sldMkLst>
      </pc:sldChg>
      <pc:sldChg chg="modSp mod modNotes">
        <pc:chgData name="Boukadoum, A. Mounir" userId="b7bd8864-7f11-4e02-955e-45bf86893dcf" providerId="ADAL" clId="{F1A952ED-624E-4DA2-AACC-FEF3A6CABFBF}" dt="2021-09-21T03:06:30.666" v="455" actId="255"/>
        <pc:sldMkLst>
          <pc:docMk/>
          <pc:sldMk cId="0" sldId="288"/>
        </pc:sldMkLst>
      </pc:sldChg>
      <pc:sldChg chg="delSp modSp del mod modNotes">
        <pc:chgData name="Boukadoum, A. Mounir" userId="b7bd8864-7f11-4e02-955e-45bf86893dcf" providerId="ADAL" clId="{F1A952ED-624E-4DA2-AACC-FEF3A6CABFBF}" dt="2021-09-21T03:24:29.885" v="657" actId="47"/>
        <pc:sldMkLst>
          <pc:docMk/>
          <pc:sldMk cId="0" sldId="289"/>
        </pc:sldMkLst>
      </pc:sldChg>
      <pc:sldChg chg="addSp modSp mod modNotes">
        <pc:chgData name="Boukadoum, A. Mounir" userId="b7bd8864-7f11-4e02-955e-45bf86893dcf" providerId="ADAL" clId="{F1A952ED-624E-4DA2-AACC-FEF3A6CABFBF}" dt="2021-09-21T02:54:23.424" v="422" actId="1076"/>
        <pc:sldMkLst>
          <pc:docMk/>
          <pc:sldMk cId="0" sldId="291"/>
        </pc:sldMkLst>
      </pc:sldChg>
      <pc:sldChg chg="modSp mod">
        <pc:chgData name="Boukadoum, A. Mounir" userId="b7bd8864-7f11-4e02-955e-45bf86893dcf" providerId="ADAL" clId="{F1A952ED-624E-4DA2-AACC-FEF3A6CABFBF}" dt="2021-09-28T00:55:13.709" v="1313" actId="255"/>
        <pc:sldMkLst>
          <pc:docMk/>
          <pc:sldMk cId="0" sldId="292"/>
        </pc:sldMkLst>
      </pc:sldChg>
      <pc:sldChg chg="addSp modSp mod modNotes">
        <pc:chgData name="Boukadoum, A. Mounir" userId="b7bd8864-7f11-4e02-955e-45bf86893dcf" providerId="ADAL" clId="{F1A952ED-624E-4DA2-AACC-FEF3A6CABFBF}" dt="2021-09-28T01:00:49.395" v="1391" actId="114"/>
        <pc:sldMkLst>
          <pc:docMk/>
          <pc:sldMk cId="0" sldId="294"/>
        </pc:sldMkLst>
      </pc:sldChg>
      <pc:sldChg chg="addSp delSp modSp mod">
        <pc:chgData name="Boukadoum, A. Mounir" userId="b7bd8864-7f11-4e02-955e-45bf86893dcf" providerId="ADAL" clId="{F1A952ED-624E-4DA2-AACC-FEF3A6CABFBF}" dt="2021-09-28T01:15:09.509" v="1737" actId="21"/>
        <pc:sldMkLst>
          <pc:docMk/>
          <pc:sldMk cId="4258222259" sldId="296"/>
        </pc:sldMkLst>
      </pc:sldChg>
      <pc:sldChg chg="addSp modSp mod modNotes">
        <pc:chgData name="Boukadoum, A. Mounir" userId="b7bd8864-7f11-4e02-955e-45bf86893dcf" providerId="ADAL" clId="{F1A952ED-624E-4DA2-AACC-FEF3A6CABFBF}" dt="2021-09-28T01:23:21.111" v="2080" actId="20577"/>
        <pc:sldMkLst>
          <pc:docMk/>
          <pc:sldMk cId="559756510" sldId="297"/>
        </pc:sldMkLst>
      </pc:sldChg>
      <pc:sldMasterChg chg="modSp modSldLayout">
        <pc:chgData name="Boukadoum, A. Mounir" userId="b7bd8864-7f11-4e02-955e-45bf86893dcf" providerId="ADAL" clId="{F1A952ED-624E-4DA2-AACC-FEF3A6CABFBF}" dt="2021-09-21T02:39:55.584" v="55"/>
        <pc:sldMasterMkLst>
          <pc:docMk/>
          <pc:sldMasterMk cId="0" sldId="2147483648"/>
        </pc:sldMasterMkLst>
        <pc:sldLayoutChg chg="modSp">
          <pc:chgData name="Boukadoum, A. Mounir" userId="b7bd8864-7f11-4e02-955e-45bf86893dcf" providerId="ADAL" clId="{F1A952ED-624E-4DA2-AACC-FEF3A6CABFBF}" dt="2021-09-21T02:39:55.584" v="55"/>
          <pc:sldLayoutMkLst>
            <pc:docMk/>
            <pc:sldMasterMk cId="0" sldId="2147483648"/>
            <pc:sldLayoutMk cId="0" sldId="2147483649"/>
          </pc:sldLayoutMkLst>
        </pc:sldLayoutChg>
        <pc:sldLayoutChg chg="modSp">
          <pc:chgData name="Boukadoum, A. Mounir" userId="b7bd8864-7f11-4e02-955e-45bf86893dcf" providerId="ADAL" clId="{F1A952ED-624E-4DA2-AACC-FEF3A6CABFBF}" dt="2021-09-21T02:39:55.584" v="55"/>
          <pc:sldLayoutMkLst>
            <pc:docMk/>
            <pc:sldMasterMk cId="0" sldId="2147483648"/>
            <pc:sldLayoutMk cId="0" sldId="2147483651"/>
          </pc:sldLayoutMkLst>
        </pc:sldLayoutChg>
        <pc:sldLayoutChg chg="modSp">
          <pc:chgData name="Boukadoum, A. Mounir" userId="b7bd8864-7f11-4e02-955e-45bf86893dcf" providerId="ADAL" clId="{F1A952ED-624E-4DA2-AACC-FEF3A6CABFBF}" dt="2021-09-21T02:39:55.584" v="55"/>
          <pc:sldLayoutMkLst>
            <pc:docMk/>
            <pc:sldMasterMk cId="0" sldId="2147483648"/>
            <pc:sldLayoutMk cId="0" sldId="2147483652"/>
          </pc:sldLayoutMkLst>
        </pc:sldLayoutChg>
        <pc:sldLayoutChg chg="modSp">
          <pc:chgData name="Boukadoum, A. Mounir" userId="b7bd8864-7f11-4e02-955e-45bf86893dcf" providerId="ADAL" clId="{F1A952ED-624E-4DA2-AACC-FEF3A6CABFBF}" dt="2021-09-21T02:39:55.584" v="55"/>
          <pc:sldLayoutMkLst>
            <pc:docMk/>
            <pc:sldMasterMk cId="0" sldId="2147483648"/>
            <pc:sldLayoutMk cId="0" sldId="2147483653"/>
          </pc:sldLayoutMkLst>
        </pc:sldLayoutChg>
        <pc:sldLayoutChg chg="modSp">
          <pc:chgData name="Boukadoum, A. Mounir" userId="b7bd8864-7f11-4e02-955e-45bf86893dcf" providerId="ADAL" clId="{F1A952ED-624E-4DA2-AACC-FEF3A6CABFBF}" dt="2021-09-21T02:39:55.584" v="55"/>
          <pc:sldLayoutMkLst>
            <pc:docMk/>
            <pc:sldMasterMk cId="0" sldId="2147483648"/>
            <pc:sldLayoutMk cId="0" sldId="2147483656"/>
          </pc:sldLayoutMkLst>
        </pc:sldLayoutChg>
        <pc:sldLayoutChg chg="modSp">
          <pc:chgData name="Boukadoum, A. Mounir" userId="b7bd8864-7f11-4e02-955e-45bf86893dcf" providerId="ADAL" clId="{F1A952ED-624E-4DA2-AACC-FEF3A6CABFBF}" dt="2021-09-21T02:39:55.584" v="55"/>
          <pc:sldLayoutMkLst>
            <pc:docMk/>
            <pc:sldMasterMk cId="0" sldId="2147483648"/>
            <pc:sldLayoutMk cId="0" sldId="2147483657"/>
          </pc:sldLayoutMkLst>
        </pc:sldLayoutChg>
        <pc:sldLayoutChg chg="modSp">
          <pc:chgData name="Boukadoum, A. Mounir" userId="b7bd8864-7f11-4e02-955e-45bf86893dcf" providerId="ADAL" clId="{F1A952ED-624E-4DA2-AACC-FEF3A6CABFBF}" dt="2021-09-21T02:39:55.584" v="55"/>
          <pc:sldLayoutMkLst>
            <pc:docMk/>
            <pc:sldMasterMk cId="0" sldId="2147483648"/>
            <pc:sldLayoutMk cId="0" sldId="2147483659"/>
          </pc:sldLayoutMkLst>
        </pc:sldLayoutChg>
        <pc:sldLayoutChg chg="modSp">
          <pc:chgData name="Boukadoum, A. Mounir" userId="b7bd8864-7f11-4e02-955e-45bf86893dcf" providerId="ADAL" clId="{F1A952ED-624E-4DA2-AACC-FEF3A6CABFBF}" dt="2021-09-21T02:39:55.584" v="55"/>
          <pc:sldLayoutMkLst>
            <pc:docMk/>
            <pc:sldMasterMk cId="0" sldId="2147483648"/>
            <pc:sldLayoutMk cId="0" sldId="2147483660"/>
          </pc:sldLayoutMkLst>
        </pc:sldLayoutChg>
        <pc:sldLayoutChg chg="modSp">
          <pc:chgData name="Boukadoum, A. Mounir" userId="b7bd8864-7f11-4e02-955e-45bf86893dcf" providerId="ADAL" clId="{F1A952ED-624E-4DA2-AACC-FEF3A6CABFBF}" dt="2021-09-21T02:39:55.584" v="55"/>
          <pc:sldLayoutMkLst>
            <pc:docMk/>
            <pc:sldMasterMk cId="0" sldId="2147483648"/>
            <pc:sldLayoutMk cId="0" sldId="2147483661"/>
          </pc:sldLayoutMkLst>
        </pc:sldLayoutChg>
        <pc:sldLayoutChg chg="modSp">
          <pc:chgData name="Boukadoum, A. Mounir" userId="b7bd8864-7f11-4e02-955e-45bf86893dcf" providerId="ADAL" clId="{F1A952ED-624E-4DA2-AACC-FEF3A6CABFBF}" dt="2021-09-21T02:39:55.584" v="55"/>
          <pc:sldLayoutMkLst>
            <pc:docMk/>
            <pc:sldMasterMk cId="0" sldId="2147483648"/>
            <pc:sldLayoutMk cId="0" sldId="2147483662"/>
          </pc:sldLayoutMkLst>
        </pc:sldLayoutChg>
        <pc:sldLayoutChg chg="modSp">
          <pc:chgData name="Boukadoum, A. Mounir" userId="b7bd8864-7f11-4e02-955e-45bf86893dcf" providerId="ADAL" clId="{F1A952ED-624E-4DA2-AACC-FEF3A6CABFBF}" dt="2021-09-21T02:39:55.584" v="55"/>
          <pc:sldLayoutMkLst>
            <pc:docMk/>
            <pc:sldMasterMk cId="0" sldId="2147483648"/>
            <pc:sldLayoutMk cId="0" sldId="2147483663"/>
          </pc:sldLayoutMkLst>
        </pc:sldLayoutChg>
      </pc:sldMasterChg>
    </pc:docChg>
  </pc:docChgLst>
  <pc:docChgLst>
    <pc:chgData name="A. Mounir Boukadoum" userId="b7bd8864-7f11-4e02-955e-45bf86893dcf" providerId="ADAL" clId="{2A912B78-2D85-4520-A2BD-BACCBAD4AFE3}"/>
    <pc:docChg chg="modSld">
      <pc:chgData name="A. Mounir Boukadoum" userId="b7bd8864-7f11-4e02-955e-45bf86893dcf" providerId="ADAL" clId="{2A912B78-2D85-4520-A2BD-BACCBAD4AFE3}" dt="2021-09-28T15:39:37.814" v="18" actId="207"/>
      <pc:docMkLst>
        <pc:docMk/>
      </pc:docMkLst>
      <pc:sldChg chg="addSp modSp mod">
        <pc:chgData name="A. Mounir Boukadoum" userId="b7bd8864-7f11-4e02-955e-45bf86893dcf" providerId="ADAL" clId="{2A912B78-2D85-4520-A2BD-BACCBAD4AFE3}" dt="2021-09-28T15:39:37.814" v="18" actId="207"/>
        <pc:sldMkLst>
          <pc:docMk/>
          <pc:sldMk cId="0" sldId="273"/>
        </pc:sldMkLst>
      </pc:sldChg>
    </pc:docChg>
  </pc:docChgLst>
  <pc:docChgLst>
    <pc:chgData name="Boukadoum, A. Mounir" userId="b7bd8864-7f11-4e02-955e-45bf86893dcf" providerId="ADAL" clId="{CC459C6F-2554-40B4-A5AE-0E99CCBB860D}"/>
    <pc:docChg chg="undo redo custSel addSld delSld modSld">
      <pc:chgData name="Boukadoum, A. Mounir" userId="b7bd8864-7f11-4e02-955e-45bf86893dcf" providerId="ADAL" clId="{CC459C6F-2554-40B4-A5AE-0E99CCBB860D}" dt="2021-09-28T17:23:40.895" v="1349" actId="6549"/>
      <pc:docMkLst>
        <pc:docMk/>
      </pc:docMkLst>
      <pc:sldChg chg="modSp mod">
        <pc:chgData name="Boukadoum, A. Mounir" userId="b7bd8864-7f11-4e02-955e-45bf86893dcf" providerId="ADAL" clId="{CC459C6F-2554-40B4-A5AE-0E99CCBB860D}" dt="2021-09-21T17:16:46.339" v="1287" actId="20577"/>
        <pc:sldMkLst>
          <pc:docMk/>
          <pc:sldMk cId="0" sldId="256"/>
        </pc:sldMkLst>
      </pc:sldChg>
      <pc:sldChg chg="addSp modSp mod">
        <pc:chgData name="Boukadoum, A. Mounir" userId="b7bd8864-7f11-4e02-955e-45bf86893dcf" providerId="ADAL" clId="{CC459C6F-2554-40B4-A5AE-0E99CCBB860D}" dt="2021-09-21T13:34:01.470" v="125" actId="1076"/>
        <pc:sldMkLst>
          <pc:docMk/>
          <pc:sldMk cId="0" sldId="259"/>
        </pc:sldMkLst>
      </pc:sldChg>
      <pc:sldChg chg="modSp mod">
        <pc:chgData name="Boukadoum, A. Mounir" userId="b7bd8864-7f11-4e02-955e-45bf86893dcf" providerId="ADAL" clId="{CC459C6F-2554-40B4-A5AE-0E99CCBB860D}" dt="2021-09-21T14:53:29.343" v="819" actId="20577"/>
        <pc:sldMkLst>
          <pc:docMk/>
          <pc:sldMk cId="0" sldId="268"/>
        </pc:sldMkLst>
      </pc:sldChg>
      <pc:sldChg chg="modSp mod">
        <pc:chgData name="Boukadoum, A. Mounir" userId="b7bd8864-7f11-4e02-955e-45bf86893dcf" providerId="ADAL" clId="{CC459C6F-2554-40B4-A5AE-0E99CCBB860D}" dt="2021-09-21T14:25:51.220" v="590" actId="948"/>
        <pc:sldMkLst>
          <pc:docMk/>
          <pc:sldMk cId="0" sldId="269"/>
        </pc:sldMkLst>
      </pc:sldChg>
      <pc:sldChg chg="modSp mod">
        <pc:chgData name="Boukadoum, A. Mounir" userId="b7bd8864-7f11-4e02-955e-45bf86893dcf" providerId="ADAL" clId="{CC459C6F-2554-40B4-A5AE-0E99CCBB860D}" dt="2021-09-21T14:28:08.102" v="644" actId="6549"/>
        <pc:sldMkLst>
          <pc:docMk/>
          <pc:sldMk cId="0" sldId="272"/>
        </pc:sldMkLst>
      </pc:sldChg>
      <pc:sldChg chg="addSp delSp modSp mod modNotesTx">
        <pc:chgData name="Boukadoum, A. Mounir" userId="b7bd8864-7f11-4e02-955e-45bf86893dcf" providerId="ADAL" clId="{CC459C6F-2554-40B4-A5AE-0E99CCBB860D}" dt="2021-09-28T17:23:40.895" v="1349" actId="6549"/>
        <pc:sldMkLst>
          <pc:docMk/>
          <pc:sldMk cId="0" sldId="273"/>
        </pc:sldMkLst>
      </pc:sldChg>
      <pc:sldChg chg="addSp modSp mod">
        <pc:chgData name="Boukadoum, A. Mounir" userId="b7bd8864-7f11-4e02-955e-45bf86893dcf" providerId="ADAL" clId="{CC459C6F-2554-40B4-A5AE-0E99CCBB860D}" dt="2021-09-22T14:05:22.117" v="1297" actId="206"/>
        <pc:sldMkLst>
          <pc:docMk/>
          <pc:sldMk cId="0" sldId="274"/>
        </pc:sldMkLst>
      </pc:sldChg>
      <pc:sldChg chg="modSp mod">
        <pc:chgData name="Boukadoum, A. Mounir" userId="b7bd8864-7f11-4e02-955e-45bf86893dcf" providerId="ADAL" clId="{CC459C6F-2554-40B4-A5AE-0E99CCBB860D}" dt="2021-09-21T14:51:48.348" v="794" actId="20577"/>
        <pc:sldMkLst>
          <pc:docMk/>
          <pc:sldMk cId="0" sldId="279"/>
        </pc:sldMkLst>
      </pc:sldChg>
      <pc:sldChg chg="addSp delSp modSp mod">
        <pc:chgData name="Boukadoum, A. Mounir" userId="b7bd8864-7f11-4e02-955e-45bf86893dcf" providerId="ADAL" clId="{CC459C6F-2554-40B4-A5AE-0E99CCBB860D}" dt="2021-09-21T14:19:18.163" v="536" actId="14100"/>
        <pc:sldMkLst>
          <pc:docMk/>
          <pc:sldMk cId="0" sldId="283"/>
        </pc:sldMkLst>
      </pc:sldChg>
      <pc:sldChg chg="addSp delSp modSp mod">
        <pc:chgData name="Boukadoum, A. Mounir" userId="b7bd8864-7f11-4e02-955e-45bf86893dcf" providerId="ADAL" clId="{CC459C6F-2554-40B4-A5AE-0E99CCBB860D}" dt="2021-09-21T17:32:14.924" v="1288" actId="20577"/>
        <pc:sldMkLst>
          <pc:docMk/>
          <pc:sldMk cId="0" sldId="288"/>
        </pc:sldMkLst>
      </pc:sldChg>
      <pc:sldChg chg="delSp modSp mod">
        <pc:chgData name="Boukadoum, A. Mounir" userId="b7bd8864-7f11-4e02-955e-45bf86893dcf" providerId="ADAL" clId="{CC459C6F-2554-40B4-A5AE-0E99CCBB860D}" dt="2021-09-21T15:03:02.541" v="1010" actId="1035"/>
        <pc:sldMkLst>
          <pc:docMk/>
          <pc:sldMk cId="0" sldId="294"/>
        </pc:sldMkLst>
      </pc:sldChg>
      <pc:sldChg chg="modSp mod">
        <pc:chgData name="Boukadoum, A. Mounir" userId="b7bd8864-7f11-4e02-955e-45bf86893dcf" providerId="ADAL" clId="{CC459C6F-2554-40B4-A5AE-0E99CCBB860D}" dt="2021-09-21T15:07:37.610" v="1134" actId="114"/>
        <pc:sldMkLst>
          <pc:docMk/>
          <pc:sldMk cId="4258222259" sldId="296"/>
        </pc:sldMkLst>
      </pc:sldChg>
      <pc:sldChg chg="modSp mod">
        <pc:chgData name="Boukadoum, A. Mounir" userId="b7bd8864-7f11-4e02-955e-45bf86893dcf" providerId="ADAL" clId="{CC459C6F-2554-40B4-A5AE-0E99CCBB860D}" dt="2021-09-21T15:22:22.789" v="1210" actId="6549"/>
        <pc:sldMkLst>
          <pc:docMk/>
          <pc:sldMk cId="559756510" sldId="297"/>
        </pc:sldMkLst>
      </pc:sldChg>
      <pc:sldChg chg="addSp delSp modSp new mod">
        <pc:chgData name="Boukadoum, A. Mounir" userId="b7bd8864-7f11-4e02-955e-45bf86893dcf" providerId="ADAL" clId="{CC459C6F-2554-40B4-A5AE-0E99CCBB860D}" dt="2021-09-21T14:23:54.855" v="562" actId="14100"/>
        <pc:sldMkLst>
          <pc:docMk/>
          <pc:sldMk cId="2281965264" sldId="298"/>
        </pc:sldMkLst>
      </pc:sldChg>
      <pc:sldChg chg="addSp new del">
        <pc:chgData name="Boukadoum, A. Mounir" userId="b7bd8864-7f11-4e02-955e-45bf86893dcf" providerId="ADAL" clId="{CC459C6F-2554-40B4-A5AE-0E99CCBB860D}" dt="2021-09-21T14:19:28.441" v="537" actId="47"/>
        <pc:sldMkLst>
          <pc:docMk/>
          <pc:sldMk cId="766143623" sldId="299"/>
        </pc:sldMkLst>
      </pc:sldChg>
    </pc:docChg>
  </pc:docChgLst>
  <pc:docChgLst>
    <pc:chgData name="Boukadoum, A. Mounir" userId="b7bd8864-7f11-4e02-955e-45bf86893dcf" providerId="ADAL" clId="{C2DCFAE0-42D8-4C8A-8764-48E0B18CF45B}"/>
    <pc:docChg chg="custSel addSld modSld">
      <pc:chgData name="Boukadoum, A. Mounir" userId="b7bd8864-7f11-4e02-955e-45bf86893dcf" providerId="ADAL" clId="{C2DCFAE0-42D8-4C8A-8764-48E0B18CF45B}" dt="2023-09-12T03:07:27.246" v="210"/>
      <pc:docMkLst>
        <pc:docMk/>
      </pc:docMkLst>
      <pc:sldChg chg="addSp delSp modSp mod">
        <pc:chgData name="Boukadoum, A. Mounir" userId="b7bd8864-7f11-4e02-955e-45bf86893dcf" providerId="ADAL" clId="{C2DCFAE0-42D8-4C8A-8764-48E0B18CF45B}" dt="2023-09-12T02:55:52.995" v="195" actId="313"/>
        <pc:sldMkLst>
          <pc:docMk/>
          <pc:sldMk cId="0" sldId="262"/>
        </pc:sldMkLst>
      </pc:sldChg>
      <pc:sldChg chg="modSp mod">
        <pc:chgData name="Boukadoum, A. Mounir" userId="b7bd8864-7f11-4e02-955e-45bf86893dcf" providerId="ADAL" clId="{C2DCFAE0-42D8-4C8A-8764-48E0B18CF45B}" dt="2023-09-12T02:59:41.378" v="207" actId="20577"/>
        <pc:sldMkLst>
          <pc:docMk/>
          <pc:sldMk cId="0" sldId="269"/>
        </pc:sldMkLst>
      </pc:sldChg>
      <pc:sldChg chg="addSp delSp modSp new mod modClrScheme chgLayout">
        <pc:chgData name="Boukadoum, A. Mounir" userId="b7bd8864-7f11-4e02-955e-45bf86893dcf" providerId="ADAL" clId="{C2DCFAE0-42D8-4C8A-8764-48E0B18CF45B}" dt="2023-09-12T02:48:28.811" v="145" actId="1035"/>
        <pc:sldMkLst>
          <pc:docMk/>
          <pc:sldMk cId="2663461106" sldId="299"/>
        </pc:sldMkLst>
      </pc:sldChg>
      <pc:sldChg chg="add">
        <pc:chgData name="Boukadoum, A. Mounir" userId="b7bd8864-7f11-4e02-955e-45bf86893dcf" providerId="ADAL" clId="{C2DCFAE0-42D8-4C8A-8764-48E0B18CF45B}" dt="2023-09-12T03:00:24.624" v="208"/>
        <pc:sldMkLst>
          <pc:docMk/>
          <pc:sldMk cId="1391678799" sldId="430"/>
        </pc:sldMkLst>
      </pc:sldChg>
      <pc:sldChg chg="add">
        <pc:chgData name="Boukadoum, A. Mounir" userId="b7bd8864-7f11-4e02-955e-45bf86893dcf" providerId="ADAL" clId="{C2DCFAE0-42D8-4C8A-8764-48E0B18CF45B}" dt="2023-09-12T03:07:27.246" v="210"/>
        <pc:sldMkLst>
          <pc:docMk/>
          <pc:sldMk cId="1464557234" sldId="506"/>
        </pc:sldMkLst>
      </pc:sldChg>
      <pc:sldChg chg="add">
        <pc:chgData name="Boukadoum, A. Mounir" userId="b7bd8864-7f11-4e02-955e-45bf86893dcf" providerId="ADAL" clId="{C2DCFAE0-42D8-4C8A-8764-48E0B18CF45B}" dt="2023-09-12T02:58:30.030" v="196"/>
        <pc:sldMkLst>
          <pc:docMk/>
          <pc:sldMk cId="1887280605" sldId="516"/>
        </pc:sldMkLst>
      </pc:sldChg>
      <pc:sldChg chg="add">
        <pc:chgData name="Boukadoum, A. Mounir" userId="b7bd8864-7f11-4e02-955e-45bf86893dcf" providerId="ADAL" clId="{C2DCFAE0-42D8-4C8A-8764-48E0B18CF45B}" dt="2023-09-12T03:06:02.449" v="209"/>
        <pc:sldMkLst>
          <pc:docMk/>
          <pc:sldMk cId="139830981" sldId="676"/>
        </pc:sldMkLst>
      </pc:sldChg>
    </pc:docChg>
  </pc:docChgLst>
  <pc:docChgLst>
    <pc:chgData name="Boukadoum, A. Mounir" userId="b7bd8864-7f11-4e02-955e-45bf86893dcf" providerId="ADAL" clId="{03CDF531-6800-4128-8F43-E35DDE6D8254}"/>
    <pc:docChg chg="undo redo custSel delSld modSld sldOrd">
      <pc:chgData name="Boukadoum, A. Mounir" userId="b7bd8864-7f11-4e02-955e-45bf86893dcf" providerId="ADAL" clId="{03CDF531-6800-4128-8F43-E35DDE6D8254}" dt="2023-09-12T17:53:56.604" v="2798" actId="20577"/>
      <pc:docMkLst>
        <pc:docMk/>
      </pc:docMkLst>
      <pc:sldChg chg="modSp mod">
        <pc:chgData name="Boukadoum, A. Mounir" userId="b7bd8864-7f11-4e02-955e-45bf86893dcf" providerId="ADAL" clId="{03CDF531-6800-4128-8F43-E35DDE6D8254}" dt="2023-09-12T16:55:32.374" v="0" actId="108"/>
        <pc:sldMkLst>
          <pc:docMk/>
          <pc:sldMk cId="0" sldId="256"/>
        </pc:sldMkLst>
      </pc:sldChg>
      <pc:sldChg chg="modSp mod ord">
        <pc:chgData name="Boukadoum, A. Mounir" userId="b7bd8864-7f11-4e02-955e-45bf86893dcf" providerId="ADAL" clId="{03CDF531-6800-4128-8F43-E35DDE6D8254}" dt="2023-09-12T17:17:34.629" v="773" actId="20577"/>
        <pc:sldMkLst>
          <pc:docMk/>
          <pc:sldMk cId="0" sldId="258"/>
        </pc:sldMkLst>
      </pc:sldChg>
      <pc:sldChg chg="modSp mod modAnim">
        <pc:chgData name="Boukadoum, A. Mounir" userId="b7bd8864-7f11-4e02-955e-45bf86893dcf" providerId="ADAL" clId="{03CDF531-6800-4128-8F43-E35DDE6D8254}" dt="2023-09-12T17:19:12.583" v="783" actId="6549"/>
        <pc:sldMkLst>
          <pc:docMk/>
          <pc:sldMk cId="0" sldId="259"/>
        </pc:sldMkLst>
      </pc:sldChg>
      <pc:sldChg chg="modSp mod">
        <pc:chgData name="Boukadoum, A. Mounir" userId="b7bd8864-7f11-4e02-955e-45bf86893dcf" providerId="ADAL" clId="{03CDF531-6800-4128-8F43-E35DDE6D8254}" dt="2023-09-12T16:56:26.880" v="1" actId="108"/>
        <pc:sldMkLst>
          <pc:docMk/>
          <pc:sldMk cId="0" sldId="261"/>
        </pc:sldMkLst>
      </pc:sldChg>
      <pc:sldChg chg="delSp modSp mod">
        <pc:chgData name="Boukadoum, A. Mounir" userId="b7bd8864-7f11-4e02-955e-45bf86893dcf" providerId="ADAL" clId="{03CDF531-6800-4128-8F43-E35DDE6D8254}" dt="2023-09-12T17:02:27.379" v="75" actId="1076"/>
        <pc:sldMkLst>
          <pc:docMk/>
          <pc:sldMk cId="0" sldId="262"/>
        </pc:sldMkLst>
      </pc:sldChg>
      <pc:sldChg chg="addSp delSp modSp mod">
        <pc:chgData name="Boukadoum, A. Mounir" userId="b7bd8864-7f11-4e02-955e-45bf86893dcf" providerId="ADAL" clId="{03CDF531-6800-4128-8F43-E35DDE6D8254}" dt="2023-09-12T17:03:26.252" v="124" actId="478"/>
        <pc:sldMkLst>
          <pc:docMk/>
          <pc:sldMk cId="0" sldId="266"/>
        </pc:sldMkLst>
      </pc:sldChg>
      <pc:sldChg chg="del">
        <pc:chgData name="Boukadoum, A. Mounir" userId="b7bd8864-7f11-4e02-955e-45bf86893dcf" providerId="ADAL" clId="{03CDF531-6800-4128-8F43-E35DDE6D8254}" dt="2023-09-12T17:31:03.209" v="1272" actId="47"/>
        <pc:sldMkLst>
          <pc:docMk/>
          <pc:sldMk cId="0" sldId="269"/>
        </pc:sldMkLst>
      </pc:sldChg>
      <pc:sldChg chg="modSp mod">
        <pc:chgData name="Boukadoum, A. Mounir" userId="b7bd8864-7f11-4e02-955e-45bf86893dcf" providerId="ADAL" clId="{03CDF531-6800-4128-8F43-E35DDE6D8254}" dt="2023-09-12T17:31:48.778" v="1274" actId="108"/>
        <pc:sldMkLst>
          <pc:docMk/>
          <pc:sldMk cId="0" sldId="272"/>
        </pc:sldMkLst>
      </pc:sldChg>
      <pc:sldChg chg="modSp mod">
        <pc:chgData name="Boukadoum, A. Mounir" userId="b7bd8864-7f11-4e02-955e-45bf86893dcf" providerId="ADAL" clId="{03CDF531-6800-4128-8F43-E35DDE6D8254}" dt="2023-09-12T17:32:33.280" v="1278" actId="108"/>
        <pc:sldMkLst>
          <pc:docMk/>
          <pc:sldMk cId="0" sldId="273"/>
        </pc:sldMkLst>
      </pc:sldChg>
      <pc:sldChg chg="modSp mod">
        <pc:chgData name="Boukadoum, A. Mounir" userId="b7bd8864-7f11-4e02-955e-45bf86893dcf" providerId="ADAL" clId="{03CDF531-6800-4128-8F43-E35DDE6D8254}" dt="2023-09-12T17:32:13.785" v="1275" actId="108"/>
        <pc:sldMkLst>
          <pc:docMk/>
          <pc:sldMk cId="0" sldId="274"/>
        </pc:sldMkLst>
      </pc:sldChg>
      <pc:sldChg chg="del">
        <pc:chgData name="Boukadoum, A. Mounir" userId="b7bd8864-7f11-4e02-955e-45bf86893dcf" providerId="ADAL" clId="{03CDF531-6800-4128-8F43-E35DDE6D8254}" dt="2023-09-12T17:46:14.441" v="2346" actId="47"/>
        <pc:sldMkLst>
          <pc:docMk/>
          <pc:sldMk cId="0" sldId="279"/>
        </pc:sldMkLst>
      </pc:sldChg>
      <pc:sldChg chg="modSp mod">
        <pc:chgData name="Boukadoum, A. Mounir" userId="b7bd8864-7f11-4e02-955e-45bf86893dcf" providerId="ADAL" clId="{03CDF531-6800-4128-8F43-E35DDE6D8254}" dt="2023-09-12T17:20:24.214" v="790" actId="1036"/>
        <pc:sldMkLst>
          <pc:docMk/>
          <pc:sldMk cId="0" sldId="283"/>
        </pc:sldMkLst>
      </pc:sldChg>
      <pc:sldChg chg="mod modShow">
        <pc:chgData name="Boukadoum, A. Mounir" userId="b7bd8864-7f11-4e02-955e-45bf86893dcf" providerId="ADAL" clId="{03CDF531-6800-4128-8F43-E35DDE6D8254}" dt="2023-09-12T17:16:25.204" v="765" actId="729"/>
        <pc:sldMkLst>
          <pc:docMk/>
          <pc:sldMk cId="0" sldId="287"/>
        </pc:sldMkLst>
      </pc:sldChg>
      <pc:sldChg chg="modSp mod">
        <pc:chgData name="Boukadoum, A. Mounir" userId="b7bd8864-7f11-4e02-955e-45bf86893dcf" providerId="ADAL" clId="{03CDF531-6800-4128-8F43-E35DDE6D8254}" dt="2023-09-12T17:19:37.757" v="784" actId="108"/>
        <pc:sldMkLst>
          <pc:docMk/>
          <pc:sldMk cId="0" sldId="288"/>
        </pc:sldMkLst>
      </pc:sldChg>
      <pc:sldChg chg="modSp mod">
        <pc:chgData name="Boukadoum, A. Mounir" userId="b7bd8864-7f11-4e02-955e-45bf86893dcf" providerId="ADAL" clId="{03CDF531-6800-4128-8F43-E35DDE6D8254}" dt="2023-09-12T17:47:42.080" v="2364" actId="20577"/>
        <pc:sldMkLst>
          <pc:docMk/>
          <pc:sldMk cId="559756510" sldId="297"/>
        </pc:sldMkLst>
      </pc:sldChg>
      <pc:sldChg chg="modSp mod">
        <pc:chgData name="Boukadoum, A. Mounir" userId="b7bd8864-7f11-4e02-955e-45bf86893dcf" providerId="ADAL" clId="{03CDF531-6800-4128-8F43-E35DDE6D8254}" dt="2023-09-12T16:59:43.141" v="43" actId="6549"/>
        <pc:sldMkLst>
          <pc:docMk/>
          <pc:sldMk cId="2663461106" sldId="299"/>
        </pc:sldMkLst>
      </pc:sldChg>
      <pc:sldChg chg="modSp mod">
        <pc:chgData name="Boukadoum, A. Mounir" userId="b7bd8864-7f11-4e02-955e-45bf86893dcf" providerId="ADAL" clId="{03CDF531-6800-4128-8F43-E35DDE6D8254}" dt="2023-09-12T17:30:55.847" v="1271" actId="20577"/>
        <pc:sldMkLst>
          <pc:docMk/>
          <pc:sldMk cId="1391678799" sldId="430"/>
        </pc:sldMkLst>
      </pc:sldChg>
      <pc:sldChg chg="modSp mod">
        <pc:chgData name="Boukadoum, A. Mounir" userId="b7bd8864-7f11-4e02-955e-45bf86893dcf" providerId="ADAL" clId="{03CDF531-6800-4128-8F43-E35DDE6D8254}" dt="2023-09-12T17:53:56.604" v="2798" actId="20577"/>
        <pc:sldMkLst>
          <pc:docMk/>
          <pc:sldMk cId="1464557234" sldId="506"/>
        </pc:sldMkLst>
      </pc:sldChg>
      <pc:sldChg chg="delSp modSp mod modAnim">
        <pc:chgData name="Boukadoum, A. Mounir" userId="b7bd8864-7f11-4e02-955e-45bf86893dcf" providerId="ADAL" clId="{03CDF531-6800-4128-8F43-E35DDE6D8254}" dt="2023-09-12T17:29:07.891" v="1210" actId="20577"/>
        <pc:sldMkLst>
          <pc:docMk/>
          <pc:sldMk cId="1887280605" sldId="516"/>
        </pc:sldMkLst>
      </pc:sldChg>
      <pc:sldChg chg="addSp modSp mod">
        <pc:chgData name="Boukadoum, A. Mounir" userId="b7bd8864-7f11-4e02-955e-45bf86893dcf" providerId="ADAL" clId="{03CDF531-6800-4128-8F43-E35DDE6D8254}" dt="2023-09-12T17:45:42.077" v="2345" actId="1036"/>
        <pc:sldMkLst>
          <pc:docMk/>
          <pc:sldMk cId="139830981" sldId="676"/>
        </pc:sldMkLst>
      </pc:sldChg>
    </pc:docChg>
  </pc:docChgLst>
  <pc:docChgLst>
    <pc:chgData name="Boukadoum, A. Mounir" userId="b7bd8864-7f11-4e02-955e-45bf86893dcf" providerId="ADAL" clId="{F2187847-CC10-40B8-AC81-6072C6964741}"/>
    <pc:docChg chg="undo redo custSel delSld modSld">
      <pc:chgData name="Boukadoum, A. Mounir" userId="b7bd8864-7f11-4e02-955e-45bf86893dcf" providerId="ADAL" clId="{F2187847-CC10-40B8-AC81-6072C6964741}" dt="2023-09-18T19:39:43.872" v="2674" actId="20577"/>
      <pc:docMkLst>
        <pc:docMk/>
      </pc:docMkLst>
      <pc:sldChg chg="addSp delSp modSp mod">
        <pc:chgData name="Boukadoum, A. Mounir" userId="b7bd8864-7f11-4e02-955e-45bf86893dcf" providerId="ADAL" clId="{F2187847-CC10-40B8-AC81-6072C6964741}" dt="2023-09-18T19:39:43.872" v="2674" actId="20577"/>
        <pc:sldMkLst>
          <pc:docMk/>
          <pc:sldMk cId="0" sldId="257"/>
        </pc:sldMkLst>
      </pc:sldChg>
      <pc:sldChg chg="modSp mod">
        <pc:chgData name="Boukadoum, A. Mounir" userId="b7bd8864-7f11-4e02-955e-45bf86893dcf" providerId="ADAL" clId="{F2187847-CC10-40B8-AC81-6072C6964741}" dt="2023-09-18T17:50:29.994" v="86" actId="108"/>
        <pc:sldMkLst>
          <pc:docMk/>
          <pc:sldMk cId="0" sldId="268"/>
        </pc:sldMkLst>
      </pc:sldChg>
      <pc:sldChg chg="addSp modSp mod">
        <pc:chgData name="Boukadoum, A. Mounir" userId="b7bd8864-7f11-4e02-955e-45bf86893dcf" providerId="ADAL" clId="{F2187847-CC10-40B8-AC81-6072C6964741}" dt="2023-09-18T17:49:09.639" v="82" actId="20577"/>
        <pc:sldMkLst>
          <pc:docMk/>
          <pc:sldMk cId="0" sldId="273"/>
        </pc:sldMkLst>
      </pc:sldChg>
      <pc:sldChg chg="modSp mod">
        <pc:chgData name="Boukadoum, A. Mounir" userId="b7bd8864-7f11-4e02-955e-45bf86893dcf" providerId="ADAL" clId="{F2187847-CC10-40B8-AC81-6072C6964741}" dt="2023-09-18T17:50:18.608" v="85" actId="108"/>
        <pc:sldMkLst>
          <pc:docMk/>
          <pc:sldMk cId="0" sldId="281"/>
        </pc:sldMkLst>
      </pc:sldChg>
      <pc:sldChg chg="modSp mod">
        <pc:chgData name="Boukadoum, A. Mounir" userId="b7bd8864-7f11-4e02-955e-45bf86893dcf" providerId="ADAL" clId="{F2187847-CC10-40B8-AC81-6072C6964741}" dt="2023-09-18T17:46:20.713" v="0" actId="20577"/>
        <pc:sldMkLst>
          <pc:docMk/>
          <pc:sldMk cId="0" sldId="283"/>
        </pc:sldMkLst>
      </pc:sldChg>
      <pc:sldChg chg="modSp mod">
        <pc:chgData name="Boukadoum, A. Mounir" userId="b7bd8864-7f11-4e02-955e-45bf86893dcf" providerId="ADAL" clId="{F2187847-CC10-40B8-AC81-6072C6964741}" dt="2023-09-18T17:52:20.339" v="95" actId="14100"/>
        <pc:sldMkLst>
          <pc:docMk/>
          <pc:sldMk cId="0" sldId="292"/>
        </pc:sldMkLst>
      </pc:sldChg>
      <pc:sldChg chg="modSp mod">
        <pc:chgData name="Boukadoum, A. Mounir" userId="b7bd8864-7f11-4e02-955e-45bf86893dcf" providerId="ADAL" clId="{F2187847-CC10-40B8-AC81-6072C6964741}" dt="2023-09-18T17:51:54.124" v="93" actId="14100"/>
        <pc:sldMkLst>
          <pc:docMk/>
          <pc:sldMk cId="0" sldId="294"/>
        </pc:sldMkLst>
      </pc:sldChg>
      <pc:sldChg chg="addSp delSp modSp mod">
        <pc:chgData name="Boukadoum, A. Mounir" userId="b7bd8864-7f11-4e02-955e-45bf86893dcf" providerId="ADAL" clId="{F2187847-CC10-40B8-AC81-6072C6964741}" dt="2023-09-18T19:31:37.134" v="2564" actId="20577"/>
        <pc:sldMkLst>
          <pc:docMk/>
          <pc:sldMk cId="4258222259" sldId="296"/>
        </pc:sldMkLst>
      </pc:sldChg>
      <pc:sldChg chg="modSp mod">
        <pc:chgData name="Boukadoum, A. Mounir" userId="b7bd8864-7f11-4e02-955e-45bf86893dcf" providerId="ADAL" clId="{F2187847-CC10-40B8-AC81-6072C6964741}" dt="2023-09-18T19:34:14.119" v="2599"/>
        <pc:sldMkLst>
          <pc:docMk/>
          <pc:sldMk cId="559756510" sldId="297"/>
        </pc:sldMkLst>
      </pc:sldChg>
      <pc:sldChg chg="modSp mod">
        <pc:chgData name="Boukadoum, A. Mounir" userId="b7bd8864-7f11-4e02-955e-45bf86893dcf" providerId="ADAL" clId="{F2187847-CC10-40B8-AC81-6072C6964741}" dt="2023-09-18T17:46:53.648" v="1" actId="313"/>
        <pc:sldMkLst>
          <pc:docMk/>
          <pc:sldMk cId="1391678799" sldId="430"/>
        </pc:sldMkLst>
      </pc:sldChg>
      <pc:sldChg chg="del">
        <pc:chgData name="Boukadoum, A. Mounir" userId="b7bd8864-7f11-4e02-955e-45bf86893dcf" providerId="ADAL" clId="{F2187847-CC10-40B8-AC81-6072C6964741}" dt="2023-09-18T19:33:16.657" v="2582" actId="47"/>
        <pc:sldMkLst>
          <pc:docMk/>
          <pc:sldMk cId="3262617054" sldId="540"/>
        </pc:sldMkLst>
      </pc:sldChg>
      <pc:sldChg chg="modSp mod">
        <pc:chgData name="Boukadoum, A. Mounir" userId="b7bd8864-7f11-4e02-955e-45bf86893dcf" providerId="ADAL" clId="{F2187847-CC10-40B8-AC81-6072C6964741}" dt="2023-09-18T17:49:37.918" v="84" actId="20577"/>
        <pc:sldMkLst>
          <pc:docMk/>
          <pc:sldMk cId="139830981" sldId="6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D57141-D836-4EC0-B914-E9400F3BD50A}" type="datetimeFigureOut">
              <a:rPr lang="en-US" smtClean="0"/>
              <a:pPr/>
              <a:t>9/15/2025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488AE4-339E-41D2-8D8B-964E97D20C27}" type="slidenum">
              <a:rPr lang="en-US" smtClean="0"/>
              <a:pPr/>
              <a:t>‹#›</a:t>
            </a:fld>
            <a:endParaRPr lang="en-US"/>
          </a:p>
        </p:txBody>
      </p:sp>
    </p:spTree>
    <p:extLst>
      <p:ext uri="{BB962C8B-B14F-4D97-AF65-F5344CB8AC3E}">
        <p14:creationId xmlns:p14="http://schemas.microsoft.com/office/powerpoint/2010/main" val="356325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BB488AE4-339E-41D2-8D8B-964E97D20C27}" type="slidenum">
              <a:rPr lang="en-US" smtClean="0"/>
              <a:pPr/>
              <a:t>1</a:t>
            </a:fld>
            <a:endParaRPr lang="en-US"/>
          </a:p>
        </p:txBody>
      </p:sp>
    </p:spTree>
    <p:extLst>
      <p:ext uri="{BB962C8B-B14F-4D97-AF65-F5344CB8AC3E}">
        <p14:creationId xmlns:p14="http://schemas.microsoft.com/office/powerpoint/2010/main" val="112510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F9B6921-3E72-43DE-BDFC-1664A3EA9F29}" type="datetime1">
              <a:rPr lang="zh-CN" altLang="en-US"/>
              <a:pPr/>
              <a:t>2025/9/15</a:t>
            </a:fld>
            <a:endParaRPr lang="en-US" altLang="zh-CN"/>
          </a:p>
        </p:txBody>
      </p:sp>
      <p:sp>
        <p:nvSpPr>
          <p:cNvPr id="7" name="Rectangle 7"/>
          <p:cNvSpPr>
            <a:spLocks noGrp="1" noChangeArrowheads="1"/>
          </p:cNvSpPr>
          <p:nvPr>
            <p:ph type="sldNum" sz="quarter" idx="5"/>
          </p:nvPr>
        </p:nvSpPr>
        <p:spPr>
          <a:ln/>
        </p:spPr>
        <p:txBody>
          <a:bodyPr/>
          <a:lstStyle/>
          <a:p>
            <a:fld id="{F428AFA1-3D69-4C8E-A40A-0C09644C0B3E}" type="slidenum">
              <a:rPr lang="zh-CN" altLang="en-US"/>
              <a:pPr/>
              <a:t>14</a:t>
            </a:fld>
            <a:endParaRPr lang="en-US" altLang="zh-CN"/>
          </a:p>
        </p:txBody>
      </p:sp>
      <p:sp>
        <p:nvSpPr>
          <p:cNvPr id="123906"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123907" name="Rectangle 3"/>
          <p:cNvSpPr>
            <a:spLocks noGrp="1" noChangeArrowheads="1"/>
          </p:cNvSpPr>
          <p:nvPr>
            <p:ph type="body" idx="1"/>
          </p:nvPr>
        </p:nvSpPr>
        <p:spPr bwMode="auto">
          <a:xfrm>
            <a:off x="915154" y="4344111"/>
            <a:ext cx="5027693" cy="4113977"/>
          </a:xfrm>
          <a:prstGeom prst="rect">
            <a:avLst/>
          </a:prstGeom>
          <a:solidFill>
            <a:srgbClr val="FFFFFF"/>
          </a:solidFill>
          <a:ln>
            <a:solidFill>
              <a:srgbClr val="000000"/>
            </a:solidFill>
            <a:miter lim="800000"/>
            <a:headEnd/>
            <a:tailEnd/>
          </a:ln>
        </p:spPr>
        <p:txBody>
          <a:bodyPr/>
          <a:lstStyle/>
          <a:p>
            <a:r>
              <a:rPr lang="en-US" altLang="zh-CN" dirty="0"/>
              <a:t>This comes from the Hopfield paper that was given out.  The graph is a function of the input current to the neuron firing rate.  The simplest model says that the more current applied, the faster the neuron fires.</a:t>
            </a:r>
          </a:p>
          <a:p>
            <a:r>
              <a:rPr lang="en-US" altLang="zh-CN" dirty="0"/>
              <a:t>When you add in that neurons become saturated and can only fire so fast because of the need to reset the biology, there is a tapering off of at the top of the input current axis.  </a:t>
            </a:r>
          </a:p>
          <a:p>
            <a:r>
              <a:rPr lang="en-US" altLang="zh-CN" dirty="0"/>
              <a:t>When you add in leakage, there is a deadening at the beginning of the curve that requires a certain current threshold before the neuron will start to fire.  But this cutoff is softened when noise is added to the simulation.  </a:t>
            </a:r>
          </a:p>
          <a:p>
            <a:r>
              <a:rPr lang="en-US" altLang="zh-CN" dirty="0"/>
              <a:t>All of these different curves can be found in neural networks which have different purposes and designs.  The point to take away is that different curves work well for different levels of abstraction. </a:t>
            </a:r>
          </a:p>
        </p:txBody>
      </p:sp>
    </p:spTree>
    <p:extLst>
      <p:ext uri="{BB962C8B-B14F-4D97-AF65-F5344CB8AC3E}">
        <p14:creationId xmlns:p14="http://schemas.microsoft.com/office/powerpoint/2010/main" val="3498473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955E0CC-44E3-45EC-802D-5E9DAC9E446F}" type="datetime1">
              <a:rPr lang="zh-CN" altLang="en-US"/>
              <a:pPr/>
              <a:t>2025/9/15</a:t>
            </a:fld>
            <a:endParaRPr lang="en-US" altLang="zh-CN"/>
          </a:p>
        </p:txBody>
      </p:sp>
      <p:sp>
        <p:nvSpPr>
          <p:cNvPr id="7" name="Rectangle 7"/>
          <p:cNvSpPr>
            <a:spLocks noGrp="1" noChangeArrowheads="1"/>
          </p:cNvSpPr>
          <p:nvPr>
            <p:ph type="sldNum" sz="quarter" idx="5"/>
          </p:nvPr>
        </p:nvSpPr>
        <p:spPr>
          <a:ln/>
        </p:spPr>
        <p:txBody>
          <a:bodyPr/>
          <a:lstStyle/>
          <a:p>
            <a:fld id="{56E8C6E0-62C4-4E37-8A87-5313671CE6DF}" type="slidenum">
              <a:rPr lang="zh-CN" altLang="en-US"/>
              <a:pPr/>
              <a:t>15</a:t>
            </a:fld>
            <a:endParaRPr lang="en-US" altLang="zh-CN"/>
          </a:p>
        </p:txBody>
      </p:sp>
      <p:sp>
        <p:nvSpPr>
          <p:cNvPr id="121858" name="Rectangle 2"/>
          <p:cNvSpPr>
            <a:spLocks noGrp="1" noRot="1" noChangeAspect="1" noChangeArrowheads="1" noTextEdit="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121859" name="Rectangle 3"/>
          <p:cNvSpPr>
            <a:spLocks noGrp="1" noChangeArrowheads="1"/>
          </p:cNvSpPr>
          <p:nvPr>
            <p:ph type="body" idx="1"/>
          </p:nvPr>
        </p:nvSpPr>
        <p:spPr bwMode="auto">
          <a:xfrm>
            <a:off x="915154" y="4344111"/>
            <a:ext cx="5027693" cy="4113977"/>
          </a:xfrm>
          <a:prstGeom prst="rect">
            <a:avLst/>
          </a:prstGeom>
          <a:solidFill>
            <a:srgbClr val="FFFFFF"/>
          </a:solidFill>
          <a:ln>
            <a:solidFill>
              <a:srgbClr val="000000"/>
            </a:solidFill>
            <a:miter lim="800000"/>
            <a:headEnd/>
            <a:tailEnd/>
          </a:ln>
        </p:spPr>
        <p:txBody>
          <a:bodyPr/>
          <a:lstStyle/>
          <a:p>
            <a:r>
              <a:rPr lang="en-US" altLang="zh-CN" dirty="0"/>
              <a:t>Common activation rules.  Each is used in different contexts.  Threshold are the oldest, then there was linear. Rectified Linear Unit is the newest one.</a:t>
            </a:r>
          </a:p>
        </p:txBody>
      </p:sp>
    </p:spTree>
    <p:extLst>
      <p:ext uri="{BB962C8B-B14F-4D97-AF65-F5344CB8AC3E}">
        <p14:creationId xmlns:p14="http://schemas.microsoft.com/office/powerpoint/2010/main" val="3630881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B2AFB-B2AD-450B-B3CF-26DD4E781F7E}" type="slidenum">
              <a:rPr lang="en-GB"/>
              <a:pPr/>
              <a:t>16</a:t>
            </a:fld>
            <a:endParaRPr lang="en-GB"/>
          </a:p>
        </p:txBody>
      </p:sp>
      <p:sp>
        <p:nvSpPr>
          <p:cNvPr id="219138" name="Rectangle 2"/>
          <p:cNvSpPr>
            <a:spLocks noGrp="1" noRot="1" noChangeAspect="1" noChangeArrowheads="1" noTextEdit="1"/>
          </p:cNvSpPr>
          <p:nvPr>
            <p:ph type="sldImg"/>
          </p:nvPr>
        </p:nvSpPr>
        <p:spPr>
          <a:xfrm>
            <a:off x="381000" y="685800"/>
            <a:ext cx="6096000" cy="3429000"/>
          </a:xfrm>
          <a:ln/>
        </p:spPr>
      </p:sp>
      <p:sp>
        <p:nvSpPr>
          <p:cNvPr id="21913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437975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pPr marL="0" marR="0" lvl="0" indent="0" algn="r" defTabSz="966788" rtl="0" eaLnBrk="0" fontAlgn="base" latinLnBrk="0" hangingPunct="0">
              <a:lnSpc>
                <a:spcPct val="100000"/>
              </a:lnSpc>
              <a:spcBef>
                <a:spcPct val="0"/>
              </a:spcBef>
              <a:spcAft>
                <a:spcPct val="0"/>
              </a:spcAft>
              <a:buClrTx/>
              <a:buSzTx/>
              <a:buFontTx/>
              <a:buNone/>
              <a:tabLst/>
              <a:defRPr/>
            </a:pPr>
            <a:fld id="{3C7065CA-5036-4772-8579-D84831FEB84E}" type="slidenum">
              <a:rPr kumimoji="0" lang="fr-CA"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6788" rtl="0" eaLnBrk="0" fontAlgn="base" latinLnBrk="0" hangingPunct="0">
                <a:lnSpc>
                  <a:spcPct val="100000"/>
                </a:lnSpc>
                <a:spcBef>
                  <a:spcPct val="0"/>
                </a:spcBef>
                <a:spcAft>
                  <a:spcPct val="0"/>
                </a:spcAft>
                <a:buClrTx/>
                <a:buSzTx/>
                <a:buFontTx/>
                <a:buNone/>
                <a:tabLst/>
                <a:defRPr/>
              </a:pPr>
              <a:t>17</a:t>
            </a:fld>
            <a:endParaRPr kumimoji="0" lang="fr-CA"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033916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BB488AE4-339E-41D2-8D8B-964E97D20C27}" type="slidenum">
              <a:rPr lang="en-US" smtClean="0"/>
              <a:pPr/>
              <a:t>18</a:t>
            </a:fld>
            <a:endParaRPr lang="en-US"/>
          </a:p>
        </p:txBody>
      </p:sp>
    </p:spTree>
    <p:extLst>
      <p:ext uri="{BB962C8B-B14F-4D97-AF65-F5344CB8AC3E}">
        <p14:creationId xmlns:p14="http://schemas.microsoft.com/office/powerpoint/2010/main" val="3188650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BB488AE4-339E-41D2-8D8B-964E97D20C27}" type="slidenum">
              <a:rPr lang="en-US" smtClean="0"/>
              <a:pPr/>
              <a:t>20</a:t>
            </a:fld>
            <a:endParaRPr lang="en-US"/>
          </a:p>
        </p:txBody>
      </p:sp>
    </p:spTree>
    <p:extLst>
      <p:ext uri="{BB962C8B-B14F-4D97-AF65-F5344CB8AC3E}">
        <p14:creationId xmlns:p14="http://schemas.microsoft.com/office/powerpoint/2010/main" val="556692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2769518-7A59-4B65-8E93-D47ECB71025A}" type="slidenum">
              <a:rPr lang="en-US"/>
              <a:pPr/>
              <a:t>21</a:t>
            </a:fld>
            <a:endParaRPr lang="en-US"/>
          </a:p>
        </p:txBody>
      </p:sp>
      <p:sp>
        <p:nvSpPr>
          <p:cNvPr id="63491"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34" charset="0"/>
              <a:ea typeface="ＭＳ Ｐゴシック" pitchFamily="-110" charset="-128"/>
            </a:endParaRPr>
          </a:p>
        </p:txBody>
      </p:sp>
    </p:spTree>
    <p:extLst>
      <p:ext uri="{BB962C8B-B14F-4D97-AF65-F5344CB8AC3E}">
        <p14:creationId xmlns:p14="http://schemas.microsoft.com/office/powerpoint/2010/main" val="3822656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836583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B488AE4-339E-41D2-8D8B-964E97D20C27}" type="slidenum">
              <a:rPr lang="en-US" smtClean="0"/>
              <a:pPr/>
              <a:t>23</a:t>
            </a:fld>
            <a:endParaRPr lang="en-US"/>
          </a:p>
        </p:txBody>
      </p:sp>
    </p:spTree>
    <p:extLst>
      <p:ext uri="{BB962C8B-B14F-4D97-AF65-F5344CB8AC3E}">
        <p14:creationId xmlns:p14="http://schemas.microsoft.com/office/powerpoint/2010/main" val="4250782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20725"/>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66788" rtl="0" eaLnBrk="0" fontAlgn="base" latinLnBrk="0" hangingPunct="0">
              <a:lnSpc>
                <a:spcPct val="100000"/>
              </a:lnSpc>
              <a:spcBef>
                <a:spcPct val="0"/>
              </a:spcBef>
              <a:spcAft>
                <a:spcPct val="0"/>
              </a:spcAft>
              <a:buClrTx/>
              <a:buSzTx/>
              <a:buFontTx/>
              <a:buNone/>
              <a:tabLst/>
              <a:defRPr/>
            </a:pPr>
            <a:fld id="{47CA5174-FBBE-48F2-AEFA-91F5FBCCF4BC}" type="slidenum">
              <a:rPr kumimoji="0" lang="en-US" altLang="fr-FR"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6788" rtl="0" eaLnBrk="0" fontAlgn="base" latinLnBrk="0" hangingPunct="0">
                <a:lnSpc>
                  <a:spcPct val="100000"/>
                </a:lnSpc>
                <a:spcBef>
                  <a:spcPct val="0"/>
                </a:spcBef>
                <a:spcAft>
                  <a:spcPct val="0"/>
                </a:spcAft>
                <a:buClrTx/>
                <a:buSzTx/>
                <a:buFontTx/>
                <a:buNone/>
                <a:tabLst/>
                <a:defRPr/>
              </a:pPr>
              <a:t>24</a:t>
            </a:fld>
            <a:endParaRPr kumimoji="0" lang="en-US" altLang="fr-FR"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42733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B488AE4-339E-41D2-8D8B-964E97D20C27}" type="slidenum">
              <a:rPr lang="en-US" smtClean="0"/>
              <a:pPr/>
              <a:t>4</a:t>
            </a:fld>
            <a:endParaRPr lang="en-US"/>
          </a:p>
        </p:txBody>
      </p:sp>
    </p:spTree>
    <p:extLst>
      <p:ext uri="{BB962C8B-B14F-4D97-AF65-F5344CB8AC3E}">
        <p14:creationId xmlns:p14="http://schemas.microsoft.com/office/powerpoint/2010/main" val="2390556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CA" dirty="0"/>
              <a:t>Ex.: (</a:t>
            </a:r>
            <a:r>
              <a:rPr lang="fr-CA" b="1" dirty="0"/>
              <a:t>x</a:t>
            </a:r>
            <a:r>
              <a:rPr lang="fr-CA" dirty="0"/>
              <a:t>1,y1)=([1, 0, 0],1), (</a:t>
            </a:r>
            <a:r>
              <a:rPr lang="fr-CA" b="1" dirty="0"/>
              <a:t>x</a:t>
            </a:r>
            <a:r>
              <a:rPr lang="fr-CA" dirty="0"/>
              <a:t>2,y2)=([0, 1,</a:t>
            </a:r>
            <a:r>
              <a:rPr lang="fr-CA" baseline="0" dirty="0"/>
              <a:t> 0],2), (</a:t>
            </a:r>
            <a:r>
              <a:rPr lang="fr-CA" b="1" baseline="0" dirty="0"/>
              <a:t>x</a:t>
            </a:r>
            <a:r>
              <a:rPr lang="fr-CA" baseline="0" dirty="0"/>
              <a:t>3,y3)=([0, 0, 1],3)   </a:t>
            </a:r>
          </a:p>
          <a:p>
            <a:r>
              <a:rPr lang="fr-CA" baseline="0" dirty="0"/>
              <a:t>  A=[1 0 0] + 2[0 1 0] + 3[0 0 1] = [1 2 3]</a:t>
            </a:r>
          </a:p>
          <a:p>
            <a:r>
              <a:rPr lang="fr-CA" baseline="0" dirty="0"/>
              <a:t>  </a:t>
            </a:r>
            <a:r>
              <a:rPr lang="fr-CA" baseline="0" dirty="0" err="1"/>
              <a:t>A</a:t>
            </a:r>
            <a:r>
              <a:rPr lang="fr-CA" b="1" i="1" baseline="0" dirty="0" err="1"/>
              <a:t>x</a:t>
            </a:r>
            <a:r>
              <a:rPr lang="fr-CA" baseline="0" dirty="0"/>
              <a:t>=[1 2 3][</a:t>
            </a:r>
            <a:r>
              <a:rPr lang="fr-CA" i="1" baseline="0" dirty="0">
                <a:latin typeface="Times New Roman" panose="02020603050405020304" pitchFamily="18" charset="0"/>
                <a:cs typeface="Times New Roman" panose="02020603050405020304" pitchFamily="18" charset="0"/>
              </a:rPr>
              <a:t>x</a:t>
            </a:r>
            <a:r>
              <a:rPr lang="fr-CA" baseline="0" dirty="0"/>
              <a:t>1, </a:t>
            </a:r>
            <a:r>
              <a:rPr lang="fr-CA" i="1" baseline="0" dirty="0">
                <a:latin typeface="Times New Roman" panose="02020603050405020304" pitchFamily="18" charset="0"/>
                <a:cs typeface="Times New Roman" panose="02020603050405020304" pitchFamily="18" charset="0"/>
              </a:rPr>
              <a:t>x</a:t>
            </a:r>
            <a:r>
              <a:rPr lang="fr-CA" baseline="0" dirty="0"/>
              <a:t>2, </a:t>
            </a:r>
            <a:r>
              <a:rPr lang="fr-CA" i="1" baseline="0" dirty="0"/>
              <a:t>x</a:t>
            </a:r>
            <a:r>
              <a:rPr lang="fr-CA" baseline="0" dirty="0"/>
              <a:t>3]= </a:t>
            </a:r>
            <a:r>
              <a:rPr lang="fr-CA" i="1" baseline="0" dirty="0">
                <a:latin typeface="Times New Roman" panose="02020603050405020304" pitchFamily="18" charset="0"/>
                <a:cs typeface="Times New Roman" panose="02020603050405020304" pitchFamily="18" charset="0"/>
              </a:rPr>
              <a:t>x</a:t>
            </a:r>
            <a:r>
              <a:rPr lang="fr-CA" baseline="0" dirty="0"/>
              <a:t>1+2</a:t>
            </a:r>
            <a:r>
              <a:rPr lang="fr-CA" i="1" baseline="0" dirty="0">
                <a:latin typeface="Times New Roman" panose="02020603050405020304" pitchFamily="18" charset="0"/>
                <a:cs typeface="Times New Roman" panose="02020603050405020304" pitchFamily="18" charset="0"/>
              </a:rPr>
              <a:t>x</a:t>
            </a:r>
            <a:r>
              <a:rPr lang="fr-CA" baseline="0" dirty="0"/>
              <a:t>2+3</a:t>
            </a:r>
            <a:r>
              <a:rPr lang="fr-CA" i="1" baseline="0" dirty="0"/>
              <a:t>x</a:t>
            </a:r>
            <a:r>
              <a:rPr lang="fr-CA" baseline="0" dirty="0"/>
              <a:t>3, c.-à-d. y1, y2 ou y3 selon x</a:t>
            </a:r>
            <a:endParaRPr lang="fr-CA" dirty="0"/>
          </a:p>
        </p:txBody>
      </p:sp>
      <p:sp>
        <p:nvSpPr>
          <p:cNvPr id="4" name="Espace réservé du numéro de diapositive 3"/>
          <p:cNvSpPr>
            <a:spLocks noGrp="1"/>
          </p:cNvSpPr>
          <p:nvPr>
            <p:ph type="sldNum" sz="quarter" idx="10"/>
          </p:nvPr>
        </p:nvSpPr>
        <p:spPr/>
        <p:txBody>
          <a:bodyPr/>
          <a:lstStyle/>
          <a:p>
            <a:fld id="{BB488AE4-339E-41D2-8D8B-964E97D20C27}" type="slidenum">
              <a:rPr lang="en-US" smtClean="0"/>
              <a:pPr/>
              <a:t>25</a:t>
            </a:fld>
            <a:endParaRPr lang="en-US"/>
          </a:p>
        </p:txBody>
      </p:sp>
    </p:spTree>
    <p:extLst>
      <p:ext uri="{BB962C8B-B14F-4D97-AF65-F5344CB8AC3E}">
        <p14:creationId xmlns:p14="http://schemas.microsoft.com/office/powerpoint/2010/main" val="2973354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EE204C-6AE0-4BF5-971E-70FC2A92E5F4}" type="slidenum">
              <a:rPr lang="fr-CA" smtClean="0"/>
              <a:t>6</a:t>
            </a:fld>
            <a:endParaRPr lang="fr-CA"/>
          </a:p>
        </p:txBody>
      </p:sp>
    </p:spTree>
    <p:extLst>
      <p:ext uri="{BB962C8B-B14F-4D97-AF65-F5344CB8AC3E}">
        <p14:creationId xmlns:p14="http://schemas.microsoft.com/office/powerpoint/2010/main" val="4175501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BB488AE4-339E-41D2-8D8B-964E97D20C27}" type="slidenum">
              <a:rPr lang="en-US" smtClean="0"/>
              <a:pPr/>
              <a:t>8</a:t>
            </a:fld>
            <a:endParaRPr lang="en-US"/>
          </a:p>
        </p:txBody>
      </p:sp>
    </p:spTree>
    <p:extLst>
      <p:ext uri="{BB962C8B-B14F-4D97-AF65-F5344CB8AC3E}">
        <p14:creationId xmlns:p14="http://schemas.microsoft.com/office/powerpoint/2010/main" val="3090899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B488AE4-339E-41D2-8D8B-964E97D20C27}" type="slidenum">
              <a:rPr lang="en-US" smtClean="0"/>
              <a:pPr/>
              <a:t>9</a:t>
            </a:fld>
            <a:endParaRPr lang="en-US"/>
          </a:p>
        </p:txBody>
      </p:sp>
    </p:spTree>
    <p:extLst>
      <p:ext uri="{BB962C8B-B14F-4D97-AF65-F5344CB8AC3E}">
        <p14:creationId xmlns:p14="http://schemas.microsoft.com/office/powerpoint/2010/main" val="161203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BB488AE4-339E-41D2-8D8B-964E97D20C27}" type="slidenum">
              <a:rPr lang="en-US" smtClean="0"/>
              <a:pPr/>
              <a:t>10</a:t>
            </a:fld>
            <a:endParaRPr lang="en-US"/>
          </a:p>
        </p:txBody>
      </p:sp>
    </p:spTree>
    <p:extLst>
      <p:ext uri="{BB962C8B-B14F-4D97-AF65-F5344CB8AC3E}">
        <p14:creationId xmlns:p14="http://schemas.microsoft.com/office/powerpoint/2010/main" val="2852556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BB488AE4-339E-41D2-8D8B-964E97D20C27}" type="slidenum">
              <a:rPr lang="en-US" smtClean="0"/>
              <a:pPr/>
              <a:t>11</a:t>
            </a:fld>
            <a:endParaRPr lang="en-US"/>
          </a:p>
        </p:txBody>
      </p:sp>
    </p:spTree>
    <p:extLst>
      <p:ext uri="{BB962C8B-B14F-4D97-AF65-F5344CB8AC3E}">
        <p14:creationId xmlns:p14="http://schemas.microsoft.com/office/powerpoint/2010/main" val="97513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marL="0" marR="0" lvl="0" indent="0" algn="r" defTabSz="966788" rtl="0" eaLnBrk="0" fontAlgn="base" latinLnBrk="0" hangingPunct="0">
              <a:lnSpc>
                <a:spcPct val="100000"/>
              </a:lnSpc>
              <a:spcBef>
                <a:spcPct val="0"/>
              </a:spcBef>
              <a:spcAft>
                <a:spcPct val="0"/>
              </a:spcAft>
              <a:buClrTx/>
              <a:buSzTx/>
              <a:buFontTx/>
              <a:buNone/>
              <a:tabLst/>
              <a:defRPr/>
            </a:pPr>
            <a:fld id="{47CA5174-FBBE-48F2-AEFA-91F5FBCCF4BC}" type="slidenum">
              <a:rPr kumimoji="0" lang="en-US" altLang="fr-FR"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6788" rtl="0" eaLnBrk="0" fontAlgn="base" latinLnBrk="0" hangingPunct="0">
                <a:lnSpc>
                  <a:spcPct val="100000"/>
                </a:lnSpc>
                <a:spcBef>
                  <a:spcPct val="0"/>
                </a:spcBef>
                <a:spcAft>
                  <a:spcPct val="0"/>
                </a:spcAft>
                <a:buClrTx/>
                <a:buSzTx/>
                <a:buFontTx/>
                <a:buNone/>
                <a:tabLst/>
                <a:defRPr/>
              </a:pPr>
              <a:t>12</a:t>
            </a:fld>
            <a:endParaRPr kumimoji="0" lang="en-US" altLang="fr-FR"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7419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B488AE4-339E-41D2-8D8B-964E97D20C27}" type="slidenum">
              <a:rPr lang="en-US" smtClean="0"/>
              <a:pPr/>
              <a:t>13</a:t>
            </a:fld>
            <a:endParaRPr lang="en-US"/>
          </a:p>
        </p:txBody>
      </p:sp>
    </p:spTree>
    <p:extLst>
      <p:ext uri="{BB962C8B-B14F-4D97-AF65-F5344CB8AC3E}">
        <p14:creationId xmlns:p14="http://schemas.microsoft.com/office/powerpoint/2010/main" val="2144816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7467FF-BFE2-4B75-A2FB-4F4ABB1BD004}"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10D3C-2193-4CDA-8F8A-260CDC598F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7467FF-BFE2-4B75-A2FB-4F4ABB1BD004}"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10D3C-2193-4CDA-8F8A-260CDC598F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7467FF-BFE2-4B75-A2FB-4F4ABB1BD004}"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10D3C-2193-4CDA-8F8A-260CDC598F5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737600" y="6245225"/>
            <a:ext cx="2844800" cy="476250"/>
          </a:xfrm>
        </p:spPr>
        <p:txBody>
          <a:bodyPr/>
          <a:lstStyle>
            <a:lvl1pPr>
              <a:defRPr/>
            </a:lvl1pPr>
          </a:lstStyle>
          <a:p>
            <a:endParaRPr lang="en-US"/>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09600" y="6245225"/>
            <a:ext cx="2844800" cy="476250"/>
          </a:xfrm>
        </p:spPr>
        <p:txBody>
          <a:bodyPr/>
          <a:lstStyle>
            <a:lvl1pPr>
              <a:defRPr/>
            </a:lvl1pPr>
          </a:lstStyle>
          <a:p>
            <a:fld id="{C8E8CD7C-D0FE-4CAB-B7CE-DE391E20A4F0}" type="slidenum">
              <a:rPr lang="he-IL"/>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8737600" y="6245225"/>
            <a:ext cx="2844800" cy="476250"/>
          </a:xfrm>
        </p:spPr>
        <p:txBody>
          <a:bodyPr/>
          <a:lstStyle>
            <a:lvl1pPr>
              <a:defRPr/>
            </a:lvl1pPr>
          </a:lstStyle>
          <a:p>
            <a:endParaRPr lang="en-US"/>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09600" y="6245225"/>
            <a:ext cx="2844800" cy="476250"/>
          </a:xfrm>
        </p:spPr>
        <p:txBody>
          <a:bodyPr/>
          <a:lstStyle>
            <a:lvl1pPr>
              <a:defRPr/>
            </a:lvl1pPr>
          </a:lstStyle>
          <a:p>
            <a:fld id="{8FA1E7D2-5FE8-47CE-9131-3FB18A836009}" type="slidenum">
              <a:rPr lang="he-IL"/>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2284" y="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007533" y="1773238"/>
            <a:ext cx="5080000" cy="4114800"/>
          </a:xfrm>
        </p:spPr>
        <p:txBody>
          <a:bodyPr/>
          <a:lstStyle/>
          <a:p>
            <a:endParaRPr lang="en-US"/>
          </a:p>
        </p:txBody>
      </p:sp>
      <p:sp>
        <p:nvSpPr>
          <p:cNvPr id="4" name="Text Placeholder 3"/>
          <p:cNvSpPr>
            <a:spLocks noGrp="1"/>
          </p:cNvSpPr>
          <p:nvPr>
            <p:ph type="body" sz="half" idx="2"/>
          </p:nvPr>
        </p:nvSpPr>
        <p:spPr>
          <a:xfrm>
            <a:off x="6290733" y="1773238"/>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fld id="{CDEF3990-8BBF-4AB5-98CF-2E1701F6668B}" type="datetime1">
              <a:rPr lang="zh-CN" altLang="en-US"/>
              <a:pPr/>
              <a:t>2025/9/15</a:t>
            </a:fld>
            <a:endParaRPr lang="en-US" altLang="zh-CN"/>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r>
              <a:rPr lang="zh-CN" altLang="en-US"/>
              <a:t>Chap7 NN/Zhongzhi Shi</a:t>
            </a:r>
            <a:endParaRPr lang="en-US" altLang="zh-CN"/>
          </a:p>
        </p:txBody>
      </p:sp>
      <p:sp>
        <p:nvSpPr>
          <p:cNvPr id="7" name="Slide Number Placeholder 6"/>
          <p:cNvSpPr>
            <a:spLocks noGrp="1"/>
          </p:cNvSpPr>
          <p:nvPr>
            <p:ph type="sldNum" sz="quarter" idx="12"/>
          </p:nvPr>
        </p:nvSpPr>
        <p:spPr>
          <a:xfrm>
            <a:off x="8839200" y="6248400"/>
            <a:ext cx="2540000" cy="457200"/>
          </a:xfrm>
        </p:spPr>
        <p:txBody>
          <a:bodyPr/>
          <a:lstStyle>
            <a:lvl1pPr>
              <a:defRPr/>
            </a:lvl1pPr>
          </a:lstStyle>
          <a:p>
            <a:fld id="{4699D6D8-1832-45AA-88D8-DA7943530442}" type="slidenum">
              <a:rPr lang="zh-CN" altLang="en-US"/>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2284" y="0"/>
            <a:ext cx="10363200" cy="1143000"/>
          </a:xfrm>
        </p:spPr>
        <p:txBody>
          <a:bodyPr/>
          <a:lstStyle/>
          <a:p>
            <a:r>
              <a:rPr lang="en-US"/>
              <a:t>Click to edit Master title style</a:t>
            </a:r>
          </a:p>
        </p:txBody>
      </p:sp>
      <p:sp>
        <p:nvSpPr>
          <p:cNvPr id="3" name="Chart Placeholder 2"/>
          <p:cNvSpPr>
            <a:spLocks noGrp="1"/>
          </p:cNvSpPr>
          <p:nvPr>
            <p:ph type="chart" sz="half" idx="1"/>
          </p:nvPr>
        </p:nvSpPr>
        <p:spPr>
          <a:xfrm>
            <a:off x="1007533" y="1773238"/>
            <a:ext cx="5080000" cy="4114800"/>
          </a:xfrm>
        </p:spPr>
        <p:txBody>
          <a:bodyPr/>
          <a:lstStyle/>
          <a:p>
            <a:endParaRPr lang="en-US"/>
          </a:p>
        </p:txBody>
      </p:sp>
      <p:sp>
        <p:nvSpPr>
          <p:cNvPr id="4" name="Text Placeholder 3"/>
          <p:cNvSpPr>
            <a:spLocks noGrp="1"/>
          </p:cNvSpPr>
          <p:nvPr>
            <p:ph type="body" sz="half" idx="2"/>
          </p:nvPr>
        </p:nvSpPr>
        <p:spPr>
          <a:xfrm>
            <a:off x="6290733" y="1773238"/>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fld id="{F6497F23-179A-4FD5-BC8E-BB6E9016984A}" type="datetime1">
              <a:rPr lang="zh-CN" altLang="en-US"/>
              <a:pPr/>
              <a:t>2025/9/15</a:t>
            </a:fld>
            <a:endParaRPr lang="en-US" altLang="zh-CN"/>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r>
              <a:rPr lang="zh-CN" altLang="en-US"/>
              <a:t>Chap7 NN/Zhongzhi Shi</a:t>
            </a:r>
            <a:endParaRPr lang="en-US" altLang="zh-CN"/>
          </a:p>
        </p:txBody>
      </p:sp>
      <p:sp>
        <p:nvSpPr>
          <p:cNvPr id="7" name="Slide Number Placeholder 6"/>
          <p:cNvSpPr>
            <a:spLocks noGrp="1"/>
          </p:cNvSpPr>
          <p:nvPr>
            <p:ph type="sldNum" sz="quarter" idx="12"/>
          </p:nvPr>
        </p:nvSpPr>
        <p:spPr>
          <a:xfrm>
            <a:off x="8839200" y="6248400"/>
            <a:ext cx="2540000" cy="457200"/>
          </a:xfrm>
        </p:spPr>
        <p:txBody>
          <a:bodyPr/>
          <a:lstStyle>
            <a:lvl1pPr>
              <a:defRPr/>
            </a:lvl1pPr>
          </a:lstStyle>
          <a:p>
            <a:fld id="{57C29508-F275-4D0E-918D-F25E2F237EA9}" type="slidenum">
              <a:rPr lang="zh-CN" altLang="en-US"/>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7467FF-BFE2-4B75-A2FB-4F4ABB1BD004}"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10D3C-2193-4CDA-8F8A-260CDC598F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7467FF-BFE2-4B75-A2FB-4F4ABB1BD004}"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10D3C-2193-4CDA-8F8A-260CDC598F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7467FF-BFE2-4B75-A2FB-4F4ABB1BD004}"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10D3C-2193-4CDA-8F8A-260CDC598F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7467FF-BFE2-4B75-A2FB-4F4ABB1BD004}" type="datetimeFigureOut">
              <a:rPr lang="en-US" smtClean="0"/>
              <a:pPr/>
              <a:t>9/15/2025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C10D3C-2193-4CDA-8F8A-260CDC598F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7467FF-BFE2-4B75-A2FB-4F4ABB1BD004}" type="datetimeFigureOut">
              <a:rPr lang="en-US" smtClean="0"/>
              <a:pPr/>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C10D3C-2193-4CDA-8F8A-260CDC598F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467FF-BFE2-4B75-A2FB-4F4ABB1BD004}" type="datetimeFigureOut">
              <a:rPr lang="en-US" smtClean="0"/>
              <a:pPr/>
              <a:t>9/15/2025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C10D3C-2193-4CDA-8F8A-260CDC598F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7467FF-BFE2-4B75-A2FB-4F4ABB1BD004}"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10D3C-2193-4CDA-8F8A-260CDC598F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7467FF-BFE2-4B75-A2FB-4F4ABB1BD004}"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10D3C-2193-4CDA-8F8A-260CDC598F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467FF-BFE2-4B75-A2FB-4F4ABB1BD004}" type="datetimeFigureOut">
              <a:rPr lang="en-US" smtClean="0"/>
              <a:pPr/>
              <a:t>9/15/2025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10D3C-2193-4CDA-8F8A-260CDC598F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notesSlide" Target="../notesSlides/notesSlide8.xml"/><Relationship Id="rId9"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wmf"/><Relationship Id="rId5" Type="http://schemas.openxmlformats.org/officeDocument/2006/relationships/oleObject" Target="../embeddings/oleObject3.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5.xml"/><Relationship Id="rId7" Type="http://schemas.openxmlformats.org/officeDocument/2006/relationships/notesSlide" Target="../notesSlides/notesSlide1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7.xml"/><Relationship Id="rId11" Type="http://schemas.openxmlformats.org/officeDocument/2006/relationships/image" Target="../media/image35.jpeg"/><Relationship Id="rId5" Type="http://schemas.openxmlformats.org/officeDocument/2006/relationships/tags" Target="../tags/tag7.xml"/><Relationship Id="rId10" Type="http://schemas.openxmlformats.org/officeDocument/2006/relationships/image" Target="../media/image35.png"/><Relationship Id="rId4" Type="http://schemas.openxmlformats.org/officeDocument/2006/relationships/tags" Target="../tags/tag6.xml"/><Relationship Id="rId9" Type="http://schemas.openxmlformats.org/officeDocument/2006/relationships/tags" Target="../tags/tag40.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err="1">
                <a:solidFill>
                  <a:srgbClr val="0070C0"/>
                </a:solidFill>
                <a:latin typeface="Calibri" panose="020F0502020204030204" pitchFamily="34" charset="0"/>
                <a:cs typeface="Calibri" panose="020F0502020204030204" pitchFamily="34" charset="0"/>
              </a:rPr>
              <a:t>Réseaux</a:t>
            </a:r>
            <a:r>
              <a:rPr lang="en-CA" dirty="0">
                <a:solidFill>
                  <a:srgbClr val="0070C0"/>
                </a:solidFill>
                <a:latin typeface="Calibri" panose="020F0502020204030204" pitchFamily="34" charset="0"/>
                <a:cs typeface="Calibri" panose="020F0502020204030204" pitchFamily="34" charset="0"/>
              </a:rPr>
              <a:t> de neurones </a:t>
            </a:r>
            <a:r>
              <a:rPr lang="en-CA" dirty="0" err="1">
                <a:solidFill>
                  <a:srgbClr val="0070C0"/>
                </a:solidFill>
                <a:latin typeface="Calibri" panose="020F0502020204030204" pitchFamily="34" charset="0"/>
                <a:cs typeface="Calibri" panose="020F0502020204030204" pitchFamily="34" charset="0"/>
              </a:rPr>
              <a:t>biologiques</a:t>
            </a:r>
            <a:r>
              <a:rPr lang="en-CA" dirty="0">
                <a:solidFill>
                  <a:srgbClr val="0070C0"/>
                </a:solidFill>
                <a:latin typeface="Calibri" panose="020F0502020204030204" pitchFamily="34" charset="0"/>
                <a:cs typeface="Calibri" panose="020F0502020204030204" pitchFamily="34" charset="0"/>
              </a:rPr>
              <a:t> et </a:t>
            </a:r>
            <a:r>
              <a:rPr lang="en-CA" dirty="0" err="1">
                <a:solidFill>
                  <a:srgbClr val="0070C0"/>
                </a:solidFill>
                <a:latin typeface="Calibri" panose="020F0502020204030204" pitchFamily="34" charset="0"/>
                <a:cs typeface="Calibri" panose="020F0502020204030204" pitchFamily="34" charset="0"/>
              </a:rPr>
              <a:t>artificiels</a:t>
            </a:r>
            <a:endParaRPr lang="en-US" dirty="0">
              <a:solidFill>
                <a:srgbClr val="0070C0"/>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p:txBody>
          <a:bodyPr/>
          <a:lstStyle/>
          <a:p>
            <a:r>
              <a:rPr lang="en-US" dirty="0"/>
              <a:t>Mounir Boukadoum</a:t>
            </a:r>
          </a:p>
          <a:p>
            <a:r>
              <a:rPr lang="en-US" dirty="0"/>
              <a:t> </a:t>
            </a:r>
            <a:r>
              <a:rPr lang="en-US" sz="1800" dirty="0"/>
              <a:t>(avec beaucoup </a:t>
            </a:r>
            <a:r>
              <a:rPr lang="en-US" sz="1800" dirty="0" err="1"/>
              <a:t>d’emprunts</a:t>
            </a:r>
            <a:r>
              <a:rPr lang="en-US" sz="1800" dirty="0"/>
              <a:t> </a:t>
            </a:r>
            <a:r>
              <a:rPr lang="en-US" sz="1800" dirty="0" err="1"/>
              <a:t>d’images</a:t>
            </a:r>
            <a:r>
              <a:rPr lang="en-US" sz="1800" dirty="0"/>
              <a:t> de </a:t>
            </a:r>
            <a:r>
              <a:rPr lang="en-US" sz="1800" dirty="0" err="1"/>
              <a:t>l’Internet</a:t>
            </a:r>
            <a:r>
              <a:rPr lang="en-US" sz="1800" dirty="0"/>
              <a: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BCAD50-B392-4AEE-8BE4-DAFC3484EC76}"/>
              </a:ext>
            </a:extLst>
          </p:cNvPr>
          <p:cNvPicPr>
            <a:picLocks noChangeAspect="1"/>
          </p:cNvPicPr>
          <p:nvPr/>
        </p:nvPicPr>
        <p:blipFill>
          <a:blip r:embed="rId3"/>
          <a:stretch>
            <a:fillRect/>
          </a:stretch>
        </p:blipFill>
        <p:spPr>
          <a:xfrm>
            <a:off x="6168008" y="548564"/>
            <a:ext cx="5616624" cy="3143732"/>
          </a:xfrm>
          <a:prstGeom prst="rect">
            <a:avLst/>
          </a:prstGeom>
        </p:spPr>
      </p:pic>
      <p:sp>
        <p:nvSpPr>
          <p:cNvPr id="3" name="Text Box 28"/>
          <p:cNvSpPr txBox="1">
            <a:spLocks noChangeArrowheads="1"/>
          </p:cNvSpPr>
          <p:nvPr/>
        </p:nvSpPr>
        <p:spPr bwMode="auto">
          <a:xfrm>
            <a:off x="695400" y="568530"/>
            <a:ext cx="5472608" cy="1323439"/>
          </a:xfrm>
          <a:prstGeom prst="rect">
            <a:avLst/>
          </a:prstGeom>
          <a:noFill/>
          <a:ln w="9525">
            <a:noFill/>
            <a:miter lim="800000"/>
            <a:headEnd/>
            <a:tailEnd/>
          </a:ln>
          <a:effectLst/>
        </p:spPr>
        <p:txBody>
          <a:bodyPr wrap="square">
            <a:spAutoFit/>
          </a:bodyPr>
          <a:lstStyle/>
          <a:p>
            <a:pPr>
              <a:spcBef>
                <a:spcPct val="0"/>
              </a:spcBef>
              <a:buClr>
                <a:schemeClr val="accent2"/>
              </a:buClr>
            </a:pPr>
            <a:r>
              <a:rPr lang="en-GB" sz="4000" dirty="0" err="1">
                <a:solidFill>
                  <a:srgbClr val="0070C0"/>
                </a:solidFill>
                <a:latin typeface="Comic Sans MS" panose="030F0702030302020204" pitchFamily="66" charset="0"/>
                <a:ea typeface="+mj-ea"/>
                <a:cs typeface="+mj-cs"/>
              </a:rPr>
              <a:t>Neurotransmetteurs</a:t>
            </a:r>
            <a:r>
              <a:rPr lang="en-GB" sz="4000" dirty="0">
                <a:solidFill>
                  <a:srgbClr val="0070C0"/>
                </a:solidFill>
                <a:latin typeface="Comic Sans MS" panose="030F0702030302020204" pitchFamily="66" charset="0"/>
                <a:ea typeface="+mj-ea"/>
                <a:cs typeface="+mj-cs"/>
              </a:rPr>
              <a:t> et </a:t>
            </a:r>
            <a:r>
              <a:rPr lang="en-GB" sz="4000" dirty="0" err="1">
                <a:solidFill>
                  <a:srgbClr val="0070C0"/>
                </a:solidFill>
                <a:latin typeface="Comic Sans MS" panose="030F0702030302020204" pitchFamily="66" charset="0"/>
                <a:ea typeface="+mj-ea"/>
                <a:cs typeface="+mj-cs"/>
              </a:rPr>
              <a:t>récepteurs</a:t>
            </a:r>
            <a:endParaRPr lang="en-GB" sz="4000" dirty="0">
              <a:solidFill>
                <a:srgbClr val="0070C0"/>
              </a:solidFill>
              <a:latin typeface="Comic Sans MS" panose="030F0702030302020204" pitchFamily="66" charset="0"/>
              <a:ea typeface="+mj-ea"/>
              <a:cs typeface="+mj-cs"/>
            </a:endParaRPr>
          </a:p>
        </p:txBody>
      </p:sp>
      <p:sp>
        <p:nvSpPr>
          <p:cNvPr id="4" name="Rectangle 3"/>
          <p:cNvSpPr txBox="1">
            <a:spLocks noChangeArrowheads="1"/>
          </p:cNvSpPr>
          <p:nvPr/>
        </p:nvSpPr>
        <p:spPr>
          <a:xfrm>
            <a:off x="695400" y="1949594"/>
            <a:ext cx="5760640" cy="219948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err="1"/>
              <a:t>Plusieurs</a:t>
            </a:r>
            <a:r>
              <a:rPr lang="en-US" sz="2400" dirty="0"/>
              <a:t> </a:t>
            </a:r>
            <a:r>
              <a:rPr lang="en-US" sz="2400" dirty="0" err="1"/>
              <a:t>familles</a:t>
            </a:r>
            <a:r>
              <a:rPr lang="en-US" sz="2400" dirty="0"/>
              <a:t> de </a:t>
            </a:r>
            <a:r>
              <a:rPr lang="en-US" sz="2400" dirty="0" err="1"/>
              <a:t>neurotransmetteurs</a:t>
            </a:r>
            <a:r>
              <a:rPr lang="en-US" sz="2400" dirty="0"/>
              <a:t> </a:t>
            </a:r>
          </a:p>
          <a:p>
            <a:pPr lvl="1"/>
            <a:r>
              <a:rPr lang="en-US" sz="1800" dirty="0"/>
              <a:t>Amino </a:t>
            </a:r>
            <a:r>
              <a:rPr lang="en-US" sz="1800" dirty="0" err="1"/>
              <a:t>Acides</a:t>
            </a:r>
            <a:r>
              <a:rPr lang="en-US" sz="1800" dirty="0"/>
              <a:t> : glutamate, GABA ; amines </a:t>
            </a:r>
            <a:r>
              <a:rPr lang="en-US" sz="1800" dirty="0" err="1"/>
              <a:t>biogéniques</a:t>
            </a:r>
            <a:r>
              <a:rPr lang="en-US" sz="1800" dirty="0"/>
              <a:t> ; neuropeptides ; e</a:t>
            </a:r>
            <a:r>
              <a:rPr lang="en-CA" sz="1800" dirty="0" err="1"/>
              <a:t>ndorphines</a:t>
            </a:r>
            <a:r>
              <a:rPr lang="en-CA" sz="1800" dirty="0"/>
              <a:t>, </a:t>
            </a:r>
            <a:r>
              <a:rPr lang="en-CA" sz="1800" dirty="0" err="1"/>
              <a:t>cholinergiques</a:t>
            </a:r>
            <a:r>
              <a:rPr lang="en-CA" sz="1800" dirty="0"/>
              <a:t>, etc.</a:t>
            </a:r>
          </a:p>
          <a:p>
            <a:r>
              <a:rPr lang="en-US" sz="2200" dirty="0" err="1"/>
              <a:t>Récepteurs</a:t>
            </a:r>
            <a:r>
              <a:rPr lang="en-US" sz="2200" dirty="0"/>
              <a:t> </a:t>
            </a:r>
            <a:r>
              <a:rPr lang="en-US" sz="2200" dirty="0" err="1"/>
              <a:t>ionotropiques</a:t>
            </a:r>
            <a:r>
              <a:rPr lang="en-US" sz="2200" dirty="0"/>
              <a:t> et </a:t>
            </a:r>
            <a:r>
              <a:rPr lang="en-US" sz="2200" dirty="0" err="1"/>
              <a:t>métabotropiques</a:t>
            </a:r>
            <a:endParaRPr lang="en-US" sz="2200" dirty="0"/>
          </a:p>
          <a:p>
            <a:endParaRPr lang="en-US" sz="2400" dirty="0"/>
          </a:p>
        </p:txBody>
      </p:sp>
      <p:graphicFrame>
        <p:nvGraphicFramePr>
          <p:cNvPr id="6" name="Tableau 1">
            <a:extLst>
              <a:ext uri="{FF2B5EF4-FFF2-40B4-BE49-F238E27FC236}">
                <a16:creationId xmlns:a16="http://schemas.microsoft.com/office/drawing/2014/main" id="{7ACCC57D-EB31-48B2-A97E-D38C5D9B199E}"/>
              </a:ext>
            </a:extLst>
          </p:cNvPr>
          <p:cNvGraphicFramePr>
            <a:graphicFrameLocks noGrp="1"/>
          </p:cNvGraphicFramePr>
          <p:nvPr>
            <p:extLst>
              <p:ext uri="{D42A27DB-BD31-4B8C-83A1-F6EECF244321}">
                <p14:modId xmlns:p14="http://schemas.microsoft.com/office/powerpoint/2010/main" val="3492410561"/>
              </p:ext>
            </p:extLst>
          </p:nvPr>
        </p:nvGraphicFramePr>
        <p:xfrm>
          <a:off x="5375920" y="3948622"/>
          <a:ext cx="6264696" cy="2443480"/>
        </p:xfrm>
        <a:graphic>
          <a:graphicData uri="http://schemas.openxmlformats.org/drawingml/2006/table">
            <a:tbl>
              <a:tblPr firstRow="1" bandRow="1">
                <a:tableStyleId>{5C22544A-7EE6-4342-B048-85BDC9FD1C3A}</a:tableStyleId>
              </a:tblPr>
              <a:tblGrid>
                <a:gridCol w="177817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966238">
                  <a:extLst>
                    <a:ext uri="{9D8B030D-6E8A-4147-A177-3AD203B41FA5}">
                      <a16:colId xmlns:a16="http://schemas.microsoft.com/office/drawing/2014/main" val="20003"/>
                    </a:ext>
                  </a:extLst>
                </a:gridCol>
              </a:tblGrid>
              <a:tr h="370840">
                <a:tc>
                  <a:txBody>
                    <a:bodyPr/>
                    <a:lstStyle/>
                    <a:p>
                      <a:r>
                        <a:rPr lang="fr-CA" sz="1500" dirty="0"/>
                        <a:t>Neurotransmetteur</a:t>
                      </a:r>
                    </a:p>
                  </a:txBody>
                  <a:tcPr/>
                </a:tc>
                <a:tc>
                  <a:txBody>
                    <a:bodyPr/>
                    <a:lstStyle/>
                    <a:p>
                      <a:r>
                        <a:rPr lang="fr-CA" sz="1500" baseline="0" dirty="0"/>
                        <a:t>Récepteur</a:t>
                      </a:r>
                      <a:endParaRPr lang="fr-CA" sz="1500" dirty="0"/>
                    </a:p>
                  </a:txBody>
                  <a:tcPr/>
                </a:tc>
                <a:tc>
                  <a:txBody>
                    <a:bodyPr/>
                    <a:lstStyle/>
                    <a:p>
                      <a:r>
                        <a:rPr lang="fr-CA" sz="1500" dirty="0"/>
                        <a:t>Ions</a:t>
                      </a:r>
                    </a:p>
                  </a:txBody>
                  <a:tcPr/>
                </a:tc>
                <a:tc>
                  <a:txBody>
                    <a:bodyPr/>
                    <a:lstStyle/>
                    <a:p>
                      <a:r>
                        <a:rPr lang="fr-CA" sz="1500" dirty="0"/>
                        <a:t>Effet</a:t>
                      </a:r>
                    </a:p>
                  </a:txBody>
                  <a:tcPr/>
                </a:tc>
                <a:extLst>
                  <a:ext uri="{0D108BD9-81ED-4DB2-BD59-A6C34878D82A}">
                    <a16:rowId xmlns:a16="http://schemas.microsoft.com/office/drawing/2014/main" val="10000"/>
                  </a:ext>
                </a:extLst>
              </a:tr>
              <a:tr h="277232">
                <a:tc rowSpan="2">
                  <a:txBody>
                    <a:bodyPr/>
                    <a:lstStyle/>
                    <a:p>
                      <a:r>
                        <a:rPr lang="fr-CA" sz="1500" dirty="0"/>
                        <a:t>Acétylcholine</a:t>
                      </a:r>
                    </a:p>
                  </a:txBody>
                  <a:tcPr anchor="ctr"/>
                </a:tc>
                <a:tc>
                  <a:txBody>
                    <a:bodyPr/>
                    <a:lstStyle/>
                    <a:p>
                      <a:r>
                        <a:rPr lang="fr-CA" sz="1500" dirty="0"/>
                        <a:t>Nicotine</a:t>
                      </a:r>
                    </a:p>
                  </a:txBody>
                  <a:tcPr/>
                </a:tc>
                <a:tc>
                  <a:txBody>
                    <a:bodyPr/>
                    <a:lstStyle/>
                    <a:p>
                      <a:r>
                        <a:rPr lang="de-DE" sz="1500" b="0" dirty="0">
                          <a:solidFill>
                            <a:schemeClr val="accent1">
                              <a:lumMod val="50000"/>
                            </a:schemeClr>
                          </a:solidFill>
                          <a:latin typeface="+mn-lt"/>
                        </a:rPr>
                        <a:t>Na</a:t>
                      </a:r>
                      <a:r>
                        <a:rPr lang="de-DE" sz="1500" b="0" baseline="30000" dirty="0">
                          <a:solidFill>
                            <a:schemeClr val="accent1">
                              <a:lumMod val="50000"/>
                            </a:schemeClr>
                          </a:solidFill>
                          <a:latin typeface="+mn-lt"/>
                        </a:rPr>
                        <a:t>+</a:t>
                      </a:r>
                      <a:r>
                        <a:rPr lang="de-DE" sz="1500" b="0" dirty="0">
                          <a:solidFill>
                            <a:schemeClr val="accent1">
                              <a:lumMod val="50000"/>
                            </a:schemeClr>
                          </a:solidFill>
                          <a:latin typeface="+mn-lt"/>
                        </a:rPr>
                        <a:t> et  K</a:t>
                      </a:r>
                      <a:r>
                        <a:rPr lang="de-DE" sz="1500" b="0" baseline="30000" dirty="0">
                          <a:solidFill>
                            <a:schemeClr val="accent1">
                              <a:lumMod val="50000"/>
                            </a:schemeClr>
                          </a:solidFill>
                          <a:latin typeface="+mn-lt"/>
                        </a:rPr>
                        <a:t>+</a:t>
                      </a:r>
                      <a:endParaRPr lang="fr-CA" sz="1500" b="0" dirty="0">
                        <a:latin typeface="+mn-lt"/>
                      </a:endParaRPr>
                    </a:p>
                  </a:txBody>
                  <a:tcPr/>
                </a:tc>
                <a:tc>
                  <a:txBody>
                    <a:bodyPr/>
                    <a:lstStyle/>
                    <a:p>
                      <a:r>
                        <a:rPr lang="fr-CA" sz="1500" dirty="0">
                          <a:solidFill>
                            <a:srgbClr val="00B050"/>
                          </a:solidFill>
                        </a:rPr>
                        <a:t>excitateur</a:t>
                      </a:r>
                    </a:p>
                  </a:txBody>
                  <a:tcPr/>
                </a:tc>
                <a:extLst>
                  <a:ext uri="{0D108BD9-81ED-4DB2-BD59-A6C34878D82A}">
                    <a16:rowId xmlns:a16="http://schemas.microsoft.com/office/drawing/2014/main" val="10001"/>
                  </a:ext>
                </a:extLst>
              </a:tr>
              <a:tr h="176624">
                <a:tc vMerge="1">
                  <a:txBody>
                    <a:bodyPr/>
                    <a:lstStyle/>
                    <a:p>
                      <a:endParaRPr lang="fr-CA" dirty="0"/>
                    </a:p>
                  </a:txBody>
                  <a:tcPr/>
                </a:tc>
                <a:tc>
                  <a:txBody>
                    <a:bodyPr/>
                    <a:lstStyle/>
                    <a:p>
                      <a:r>
                        <a:rPr lang="fr-CA" sz="1500" dirty="0"/>
                        <a:t>Muscarine</a:t>
                      </a:r>
                    </a:p>
                  </a:txBody>
                  <a:tcPr/>
                </a:tc>
                <a:tc>
                  <a:txBody>
                    <a:bodyPr/>
                    <a:lstStyle/>
                    <a:p>
                      <a:r>
                        <a:rPr lang="fr-CA" sz="1500" dirty="0"/>
                        <a:t>-</a:t>
                      </a:r>
                    </a:p>
                  </a:txBody>
                  <a:tcPr/>
                </a:tc>
                <a:tc>
                  <a:txBody>
                    <a:bodyPr/>
                    <a:lstStyle/>
                    <a:p>
                      <a:r>
                        <a:rPr lang="de-DE" sz="1500" b="0" dirty="0">
                          <a:solidFill>
                            <a:schemeClr val="tx1"/>
                          </a:solidFill>
                          <a:latin typeface="+mn-lt"/>
                        </a:rPr>
                        <a:t>Métabotropique (Ca</a:t>
                      </a:r>
                      <a:r>
                        <a:rPr lang="de-DE" sz="1500" b="0" baseline="30000" dirty="0">
                          <a:solidFill>
                            <a:schemeClr val="tx1"/>
                          </a:solidFill>
                          <a:latin typeface="+mn-lt"/>
                        </a:rPr>
                        <a:t>2+</a:t>
                      </a:r>
                      <a:r>
                        <a:rPr lang="de-DE" sz="1500" b="0" baseline="0" dirty="0">
                          <a:solidFill>
                            <a:schemeClr val="tx1"/>
                          </a:solidFill>
                          <a:latin typeface="+mn-lt"/>
                        </a:rPr>
                        <a:t>)</a:t>
                      </a:r>
                      <a:endParaRPr lang="fr-CA" sz="1500" b="0" baseline="0" dirty="0">
                        <a:solidFill>
                          <a:schemeClr val="tx1"/>
                        </a:solidFill>
                        <a:latin typeface="+mn-lt"/>
                      </a:endParaRPr>
                    </a:p>
                  </a:txBody>
                  <a:tcPr/>
                </a:tc>
                <a:extLst>
                  <a:ext uri="{0D108BD9-81ED-4DB2-BD59-A6C34878D82A}">
                    <a16:rowId xmlns:a16="http://schemas.microsoft.com/office/drawing/2014/main" val="10002"/>
                  </a:ext>
                </a:extLst>
              </a:tr>
              <a:tr h="370840">
                <a:tc rowSpan="2">
                  <a:txBody>
                    <a:bodyPr/>
                    <a:lstStyle/>
                    <a:p>
                      <a:r>
                        <a:rPr lang="fr-CA" sz="1500" dirty="0"/>
                        <a:t>Glutamate</a:t>
                      </a:r>
                    </a:p>
                  </a:txBody>
                  <a:tcPr anchor="ctr"/>
                </a:tc>
                <a:tc>
                  <a:txBody>
                    <a:bodyPr/>
                    <a:lstStyle/>
                    <a:p>
                      <a:r>
                        <a:rPr lang="fr-CA" sz="1500" dirty="0"/>
                        <a:t>AMPA/</a:t>
                      </a:r>
                      <a:r>
                        <a:rPr lang="fr-CA" sz="1500" dirty="0" err="1"/>
                        <a:t>Kainate</a:t>
                      </a:r>
                      <a:endParaRPr lang="fr-CA" sz="1500" dirty="0"/>
                    </a:p>
                  </a:txBody>
                  <a:tcPr/>
                </a:tc>
                <a:tc>
                  <a:txBody>
                    <a:bodyPr/>
                    <a:lstStyle/>
                    <a:p>
                      <a:r>
                        <a:rPr lang="de-DE" sz="1500" b="0" dirty="0">
                          <a:solidFill>
                            <a:schemeClr val="accent1">
                              <a:lumMod val="50000"/>
                            </a:schemeClr>
                          </a:solidFill>
                          <a:latin typeface="+mn-lt"/>
                        </a:rPr>
                        <a:t>Na</a:t>
                      </a:r>
                      <a:r>
                        <a:rPr lang="de-DE" sz="1500" b="0" baseline="30000" dirty="0">
                          <a:solidFill>
                            <a:schemeClr val="accent1">
                              <a:lumMod val="50000"/>
                            </a:schemeClr>
                          </a:solidFill>
                          <a:latin typeface="+mn-lt"/>
                        </a:rPr>
                        <a:t>+</a:t>
                      </a:r>
                      <a:r>
                        <a:rPr lang="de-DE" sz="1500" b="0" dirty="0">
                          <a:solidFill>
                            <a:schemeClr val="accent1">
                              <a:lumMod val="50000"/>
                            </a:schemeClr>
                          </a:solidFill>
                          <a:latin typeface="+mn-lt"/>
                        </a:rPr>
                        <a:t> et  K</a:t>
                      </a:r>
                      <a:r>
                        <a:rPr lang="de-DE" sz="1500" b="0" baseline="30000" dirty="0">
                          <a:solidFill>
                            <a:schemeClr val="accent1">
                              <a:lumMod val="50000"/>
                            </a:schemeClr>
                          </a:solidFill>
                          <a:latin typeface="+mn-lt"/>
                        </a:rPr>
                        <a:t>+</a:t>
                      </a:r>
                      <a:endParaRPr lang="fr-CA" sz="1500" b="0" dirty="0">
                        <a:latin typeface="+mn-lt"/>
                      </a:endParaRPr>
                    </a:p>
                  </a:txBody>
                  <a:tcPr/>
                </a:tc>
                <a:tc>
                  <a:txBody>
                    <a:bodyPr/>
                    <a:lstStyle/>
                    <a:p>
                      <a:r>
                        <a:rPr lang="fr-CA" sz="1500" dirty="0">
                          <a:solidFill>
                            <a:srgbClr val="00B050"/>
                          </a:solidFill>
                        </a:rPr>
                        <a:t>excitateur</a:t>
                      </a:r>
                    </a:p>
                  </a:txBody>
                  <a:tcPr/>
                </a:tc>
                <a:extLst>
                  <a:ext uri="{0D108BD9-81ED-4DB2-BD59-A6C34878D82A}">
                    <a16:rowId xmlns:a16="http://schemas.microsoft.com/office/drawing/2014/main" val="10003"/>
                  </a:ext>
                </a:extLst>
              </a:tr>
              <a:tr h="370840">
                <a:tc vMerge="1">
                  <a:txBody>
                    <a:bodyPr/>
                    <a:lstStyle/>
                    <a:p>
                      <a:endParaRPr lang="fr-CA" dirty="0"/>
                    </a:p>
                  </a:txBody>
                  <a:tcPr/>
                </a:tc>
                <a:tc>
                  <a:txBody>
                    <a:bodyPr/>
                    <a:lstStyle/>
                    <a:p>
                      <a:r>
                        <a:rPr lang="de-DE" sz="1500" b="0" dirty="0">
                          <a:solidFill>
                            <a:schemeClr val="tx1"/>
                          </a:solidFill>
                          <a:latin typeface="+mn-lt"/>
                        </a:rPr>
                        <a:t>NMDA</a:t>
                      </a:r>
                      <a:endParaRPr lang="fr-CA" sz="1500" b="0" dirty="0">
                        <a:solidFill>
                          <a:schemeClr val="tx1"/>
                        </a:solidFill>
                        <a:latin typeface="+mn-lt"/>
                      </a:endParaRPr>
                    </a:p>
                  </a:txBody>
                  <a:tcPr/>
                </a:tc>
                <a:tc>
                  <a:txBody>
                    <a:bodyPr/>
                    <a:lstStyle/>
                    <a:p>
                      <a:r>
                        <a:rPr lang="de-DE" sz="1500" b="0" dirty="0">
                          <a:solidFill>
                            <a:schemeClr val="tx1"/>
                          </a:solidFill>
                          <a:latin typeface="+mn-lt"/>
                        </a:rPr>
                        <a:t>Na</a:t>
                      </a:r>
                      <a:r>
                        <a:rPr lang="de-DE" sz="1500" b="0" baseline="30000" dirty="0">
                          <a:solidFill>
                            <a:schemeClr val="tx1"/>
                          </a:solidFill>
                          <a:latin typeface="+mn-lt"/>
                        </a:rPr>
                        <a:t>+</a:t>
                      </a:r>
                      <a:r>
                        <a:rPr lang="de-DE" sz="1500" b="0" dirty="0">
                          <a:solidFill>
                            <a:schemeClr val="tx1"/>
                          </a:solidFill>
                          <a:latin typeface="+mn-lt"/>
                        </a:rPr>
                        <a:t>, K</a:t>
                      </a:r>
                      <a:r>
                        <a:rPr lang="de-DE" sz="1500" b="0" baseline="30000" dirty="0">
                          <a:solidFill>
                            <a:schemeClr val="tx1"/>
                          </a:solidFill>
                          <a:latin typeface="+mn-lt"/>
                        </a:rPr>
                        <a:t>+</a:t>
                      </a:r>
                      <a:r>
                        <a:rPr lang="de-DE" sz="1500" b="0" dirty="0">
                          <a:solidFill>
                            <a:schemeClr val="tx1"/>
                          </a:solidFill>
                          <a:latin typeface="+mn-lt"/>
                        </a:rPr>
                        <a:t>, Ca</a:t>
                      </a:r>
                      <a:r>
                        <a:rPr lang="de-DE" sz="1500" b="0" baseline="30000" dirty="0">
                          <a:solidFill>
                            <a:schemeClr val="tx1"/>
                          </a:solidFill>
                          <a:latin typeface="+mn-lt"/>
                        </a:rPr>
                        <a:t>2+</a:t>
                      </a:r>
                      <a:endParaRPr lang="fr-CA" sz="1500" b="0" dirty="0">
                        <a:solidFill>
                          <a:schemeClr val="tx1"/>
                        </a:solidFill>
                        <a:latin typeface="+mn-lt"/>
                      </a:endParaRPr>
                    </a:p>
                  </a:txBody>
                  <a:tcPr/>
                </a:tc>
                <a:tc>
                  <a:txBody>
                    <a:bodyPr/>
                    <a:lstStyle/>
                    <a:p>
                      <a:r>
                        <a:rPr lang="fr-CA" sz="1500" dirty="0"/>
                        <a:t>dépend</a:t>
                      </a:r>
                      <a:r>
                        <a:rPr lang="fr-CA" sz="1500" baseline="0" dirty="0"/>
                        <a:t> de la tension </a:t>
                      </a:r>
                      <a:endParaRPr lang="fr-CA" sz="1500" b="0" dirty="0">
                        <a:solidFill>
                          <a:schemeClr val="tx1"/>
                        </a:solidFill>
                        <a:latin typeface="+mn-lt"/>
                      </a:endParaRPr>
                    </a:p>
                  </a:txBody>
                  <a:tcPr/>
                </a:tc>
                <a:extLst>
                  <a:ext uri="{0D108BD9-81ED-4DB2-BD59-A6C34878D82A}">
                    <a16:rowId xmlns:a16="http://schemas.microsoft.com/office/drawing/2014/main" val="10004"/>
                  </a:ext>
                </a:extLst>
              </a:tr>
              <a:tr h="319896">
                <a:tc>
                  <a:txBody>
                    <a:bodyPr/>
                    <a:lstStyle/>
                    <a:p>
                      <a:r>
                        <a:rPr lang="fr-CA" sz="1500" b="0" dirty="0"/>
                        <a:t>GABA</a:t>
                      </a:r>
                    </a:p>
                  </a:txBody>
                  <a:tcPr/>
                </a:tc>
                <a:tc>
                  <a:txBody>
                    <a:bodyPr/>
                    <a:lstStyle/>
                    <a:p>
                      <a:r>
                        <a:rPr lang="de-DE" sz="1500" b="0" i="0" dirty="0">
                          <a:solidFill>
                            <a:schemeClr val="tx1"/>
                          </a:solidFill>
                          <a:latin typeface="+mn-lt"/>
                        </a:rPr>
                        <a:t>GABA</a:t>
                      </a:r>
                      <a:r>
                        <a:rPr lang="de-DE" sz="1500" b="0" i="0" baseline="-25000" dirty="0">
                          <a:solidFill>
                            <a:schemeClr val="tx1"/>
                          </a:solidFill>
                          <a:latin typeface="+mn-lt"/>
                        </a:rPr>
                        <a:t>A</a:t>
                      </a:r>
                      <a:endParaRPr lang="fr-CA" sz="1500" b="0" i="0" dirty="0">
                        <a:solidFill>
                          <a:schemeClr val="tx1"/>
                        </a:solidFill>
                        <a:latin typeface="+mn-lt"/>
                      </a:endParaRPr>
                    </a:p>
                  </a:txBody>
                  <a:tcPr/>
                </a:tc>
                <a:tc>
                  <a:txBody>
                    <a:bodyPr/>
                    <a:lstStyle/>
                    <a:p>
                      <a:endParaRPr lang="fr-CA" sz="1500"/>
                    </a:p>
                  </a:txBody>
                  <a:tcPr/>
                </a:tc>
                <a:tc>
                  <a:txBody>
                    <a:bodyPr/>
                    <a:lstStyle/>
                    <a:p>
                      <a:r>
                        <a:rPr lang="fr-CA" sz="1500" dirty="0">
                          <a:solidFill>
                            <a:srgbClr val="FF0000"/>
                          </a:solidFill>
                        </a:rPr>
                        <a:t>inhibiteur</a:t>
                      </a:r>
                    </a:p>
                  </a:txBody>
                  <a:tcPr/>
                </a:tc>
                <a:extLst>
                  <a:ext uri="{0D108BD9-81ED-4DB2-BD59-A6C34878D82A}">
                    <a16:rowId xmlns:a16="http://schemas.microsoft.com/office/drawing/2014/main" val="10005"/>
                  </a:ext>
                </a:extLst>
              </a:tr>
              <a:tr h="370840">
                <a:tc>
                  <a:txBody>
                    <a:bodyPr/>
                    <a:lstStyle/>
                    <a:p>
                      <a:r>
                        <a:rPr lang="fr-CA" sz="1500" dirty="0"/>
                        <a:t>Glycine</a:t>
                      </a:r>
                    </a:p>
                  </a:txBody>
                  <a:tcPr/>
                </a:tc>
                <a:tc>
                  <a:txBody>
                    <a:bodyPr/>
                    <a:lstStyle/>
                    <a:p>
                      <a:endParaRPr lang="fr-CA" sz="1500" dirty="0"/>
                    </a:p>
                  </a:txBody>
                  <a:tcPr/>
                </a:tc>
                <a:tc>
                  <a:txBody>
                    <a:bodyPr/>
                    <a:lstStyle/>
                    <a:p>
                      <a:r>
                        <a:rPr lang="fr-CA" sz="1500" dirty="0"/>
                        <a:t>Cl</a:t>
                      </a:r>
                      <a:r>
                        <a:rPr lang="fr-CA" sz="1500" baseline="300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dirty="0">
                          <a:solidFill>
                            <a:srgbClr val="FF0000"/>
                          </a:solidFill>
                        </a:rPr>
                        <a:t>inhibiteur</a:t>
                      </a:r>
                    </a:p>
                  </a:txBody>
                  <a:tcPr/>
                </a:tc>
                <a:extLst>
                  <a:ext uri="{0D108BD9-81ED-4DB2-BD59-A6C34878D82A}">
                    <a16:rowId xmlns:a16="http://schemas.microsoft.com/office/drawing/2014/main" val="10006"/>
                  </a:ext>
                </a:extLst>
              </a:tr>
            </a:tbl>
          </a:graphicData>
        </a:graphic>
      </p:graphicFrame>
      <p:pic>
        <p:nvPicPr>
          <p:cNvPr id="2050" name="Picture 2" descr="Chapter 4 Communication Within the Nervous System The">
            <a:extLst>
              <a:ext uri="{FF2B5EF4-FFF2-40B4-BE49-F238E27FC236}">
                <a16:creationId xmlns:a16="http://schemas.microsoft.com/office/drawing/2014/main" id="{B3DA49E2-8658-4726-9D54-F61EC312EFE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t="26200" b="14246"/>
          <a:stretch/>
        </p:blipFill>
        <p:spPr bwMode="auto">
          <a:xfrm>
            <a:off x="695400" y="4221088"/>
            <a:ext cx="4512320" cy="21594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B924D4-2C62-4C43-9F00-D42B6D0E5677}"/>
              </a:ext>
            </a:extLst>
          </p:cNvPr>
          <p:cNvPicPr>
            <a:picLocks noChangeAspect="1"/>
          </p:cNvPicPr>
          <p:nvPr/>
        </p:nvPicPr>
        <p:blipFill rotWithShape="1">
          <a:blip r:embed="rId3"/>
          <a:srcRect l="4937" t="-1" r="1235" b="45317"/>
          <a:stretch/>
        </p:blipFill>
        <p:spPr>
          <a:xfrm>
            <a:off x="335360" y="723963"/>
            <a:ext cx="5688632" cy="4865277"/>
          </a:xfrm>
          <a:prstGeom prst="rect">
            <a:avLst/>
          </a:prstGeom>
        </p:spPr>
      </p:pic>
      <p:pic>
        <p:nvPicPr>
          <p:cNvPr id="6" name="Picture 5">
            <a:extLst>
              <a:ext uri="{FF2B5EF4-FFF2-40B4-BE49-F238E27FC236}">
                <a16:creationId xmlns:a16="http://schemas.microsoft.com/office/drawing/2014/main" id="{8586B655-801E-4393-BED1-EDE33B42BE26}"/>
              </a:ext>
            </a:extLst>
          </p:cNvPr>
          <p:cNvPicPr>
            <a:picLocks noChangeAspect="1"/>
          </p:cNvPicPr>
          <p:nvPr/>
        </p:nvPicPr>
        <p:blipFill rotWithShape="1">
          <a:blip r:embed="rId3"/>
          <a:srcRect l="6169" t="54599" r="2531"/>
          <a:stretch/>
        </p:blipFill>
        <p:spPr>
          <a:xfrm>
            <a:off x="6240015" y="914558"/>
            <a:ext cx="5616625" cy="4098618"/>
          </a:xfrm>
          <a:prstGeom prst="rect">
            <a:avLst/>
          </a:prstGeom>
        </p:spPr>
      </p:pic>
      <p:sp>
        <p:nvSpPr>
          <p:cNvPr id="8" name="TextBox 7">
            <a:extLst>
              <a:ext uri="{FF2B5EF4-FFF2-40B4-BE49-F238E27FC236}">
                <a16:creationId xmlns:a16="http://schemas.microsoft.com/office/drawing/2014/main" id="{BF33CB7E-A702-4E1A-8011-E044980BAD7C}"/>
              </a:ext>
            </a:extLst>
          </p:cNvPr>
          <p:cNvSpPr txBox="1"/>
          <p:nvPr/>
        </p:nvSpPr>
        <p:spPr>
          <a:xfrm>
            <a:off x="551384" y="5946316"/>
            <a:ext cx="11233248" cy="276999"/>
          </a:xfrm>
          <a:prstGeom prst="rect">
            <a:avLst/>
          </a:prstGeom>
          <a:noFill/>
        </p:spPr>
        <p:txBody>
          <a:bodyPr wrap="square">
            <a:spAutoFit/>
          </a:bodyPr>
          <a:lstStyle/>
          <a:p>
            <a:r>
              <a:rPr lang="fr-CA" sz="1200" b="0" i="0" dirty="0" err="1">
                <a:solidFill>
                  <a:schemeClr val="bg1">
                    <a:lumMod val="50000"/>
                  </a:schemeClr>
                </a:solidFill>
                <a:effectLst/>
                <a:latin typeface="Arial" panose="020B0604020202020204" pitchFamily="34" charset="0"/>
              </a:rPr>
              <a:t>Niyonambaza</a:t>
            </a:r>
            <a:r>
              <a:rPr lang="fr-CA" sz="1200" b="0" i="0" dirty="0">
                <a:solidFill>
                  <a:schemeClr val="bg1">
                    <a:lumMod val="50000"/>
                  </a:schemeClr>
                </a:solidFill>
                <a:effectLst/>
                <a:latin typeface="Arial" panose="020B0604020202020204" pitchFamily="34" charset="0"/>
              </a:rPr>
              <a:t>, S.D.; Boukadoum, M.et al., A </a:t>
            </a:r>
            <a:r>
              <a:rPr lang="fr-CA" sz="1200" b="0" i="0" dirty="0" err="1">
                <a:solidFill>
                  <a:schemeClr val="bg1">
                    <a:lumMod val="50000"/>
                  </a:schemeClr>
                </a:solidFill>
                <a:effectLst/>
                <a:latin typeface="Arial" panose="020B0604020202020204" pitchFamily="34" charset="0"/>
              </a:rPr>
              <a:t>Review</a:t>
            </a:r>
            <a:r>
              <a:rPr lang="fr-CA" sz="1200" b="0" i="0" dirty="0">
                <a:solidFill>
                  <a:schemeClr val="bg1">
                    <a:lumMod val="50000"/>
                  </a:schemeClr>
                </a:solidFill>
                <a:effectLst/>
                <a:latin typeface="Arial" panose="020B0604020202020204" pitchFamily="34" charset="0"/>
              </a:rPr>
              <a:t> of </a:t>
            </a:r>
            <a:r>
              <a:rPr lang="fr-CA" sz="1200" b="0" i="0" dirty="0" err="1">
                <a:solidFill>
                  <a:schemeClr val="bg1">
                    <a:lumMod val="50000"/>
                  </a:schemeClr>
                </a:solidFill>
                <a:effectLst/>
                <a:latin typeface="Arial" panose="020B0604020202020204" pitchFamily="34" charset="0"/>
              </a:rPr>
              <a:t>Neurotransmitters</a:t>
            </a:r>
            <a:r>
              <a:rPr lang="fr-CA" sz="1200" b="0" i="0" dirty="0">
                <a:solidFill>
                  <a:schemeClr val="bg1">
                    <a:lumMod val="50000"/>
                  </a:schemeClr>
                </a:solidFill>
                <a:effectLst/>
                <a:latin typeface="Arial" panose="020B0604020202020204" pitchFamily="34" charset="0"/>
              </a:rPr>
              <a:t> </a:t>
            </a:r>
            <a:r>
              <a:rPr lang="fr-CA" sz="1200" b="0" i="0" dirty="0" err="1">
                <a:solidFill>
                  <a:schemeClr val="bg1">
                    <a:lumMod val="50000"/>
                  </a:schemeClr>
                </a:solidFill>
                <a:effectLst/>
                <a:latin typeface="Arial" panose="020B0604020202020204" pitchFamily="34" charset="0"/>
              </a:rPr>
              <a:t>Sensing</a:t>
            </a:r>
            <a:r>
              <a:rPr lang="fr-CA" sz="1200" b="0" i="0" dirty="0">
                <a:solidFill>
                  <a:schemeClr val="bg1">
                    <a:lumMod val="50000"/>
                  </a:schemeClr>
                </a:solidFill>
                <a:effectLst/>
                <a:latin typeface="Arial" panose="020B0604020202020204" pitchFamily="34" charset="0"/>
              </a:rPr>
              <a:t> Methods for Neuro-Engineering </a:t>
            </a:r>
            <a:r>
              <a:rPr lang="fr-CA" sz="1200" b="0" i="0" dirty="0" err="1">
                <a:solidFill>
                  <a:schemeClr val="bg1">
                    <a:lumMod val="50000"/>
                  </a:schemeClr>
                </a:solidFill>
                <a:effectLst/>
                <a:latin typeface="Arial" panose="020B0604020202020204" pitchFamily="34" charset="0"/>
              </a:rPr>
              <a:t>Research</a:t>
            </a:r>
            <a:r>
              <a:rPr lang="fr-CA" sz="1200" b="0" i="0" dirty="0">
                <a:solidFill>
                  <a:schemeClr val="bg1">
                    <a:lumMod val="50000"/>
                  </a:schemeClr>
                </a:solidFill>
                <a:effectLst/>
                <a:latin typeface="Arial" panose="020B0604020202020204" pitchFamily="34" charset="0"/>
              </a:rPr>
              <a:t>. </a:t>
            </a:r>
            <a:r>
              <a:rPr lang="fr-CA" sz="1200" b="0" i="1" dirty="0" err="1">
                <a:solidFill>
                  <a:schemeClr val="bg1">
                    <a:lumMod val="50000"/>
                  </a:schemeClr>
                </a:solidFill>
                <a:effectLst/>
                <a:latin typeface="Arial" panose="020B0604020202020204" pitchFamily="34" charset="0"/>
              </a:rPr>
              <a:t>Appl</a:t>
            </a:r>
            <a:r>
              <a:rPr lang="fr-CA" sz="1200" b="0" i="1" dirty="0">
                <a:solidFill>
                  <a:schemeClr val="bg1">
                    <a:lumMod val="50000"/>
                  </a:schemeClr>
                </a:solidFill>
                <a:effectLst/>
                <a:latin typeface="Arial" panose="020B0604020202020204" pitchFamily="34" charset="0"/>
              </a:rPr>
              <a:t>. </a:t>
            </a:r>
            <a:r>
              <a:rPr lang="fr-CA" sz="1200" b="0" i="1" dirty="0" err="1">
                <a:solidFill>
                  <a:schemeClr val="bg1">
                    <a:lumMod val="50000"/>
                  </a:schemeClr>
                </a:solidFill>
                <a:effectLst/>
                <a:latin typeface="Arial" panose="020B0604020202020204" pitchFamily="34" charset="0"/>
              </a:rPr>
              <a:t>Sci</a:t>
            </a:r>
            <a:r>
              <a:rPr lang="fr-CA" sz="1200" b="0" i="1" dirty="0">
                <a:solidFill>
                  <a:schemeClr val="bg1">
                    <a:lumMod val="50000"/>
                  </a:schemeClr>
                </a:solidFill>
                <a:effectLst/>
                <a:latin typeface="Arial" panose="020B0604020202020204" pitchFamily="34" charset="0"/>
              </a:rPr>
              <a:t>.</a:t>
            </a:r>
            <a:r>
              <a:rPr lang="fr-CA" sz="1200" b="0" i="0" dirty="0">
                <a:solidFill>
                  <a:schemeClr val="bg1">
                    <a:lumMod val="50000"/>
                  </a:schemeClr>
                </a:solidFill>
                <a:effectLst/>
                <a:latin typeface="Arial" panose="020B0604020202020204" pitchFamily="34" charset="0"/>
              </a:rPr>
              <a:t> </a:t>
            </a:r>
            <a:r>
              <a:rPr lang="fr-CA" sz="1200" b="1" i="0" dirty="0">
                <a:solidFill>
                  <a:schemeClr val="bg1">
                    <a:lumMod val="50000"/>
                  </a:schemeClr>
                </a:solidFill>
                <a:effectLst/>
                <a:latin typeface="Arial" panose="020B0604020202020204" pitchFamily="34" charset="0"/>
              </a:rPr>
              <a:t>2019</a:t>
            </a:r>
            <a:r>
              <a:rPr lang="fr-CA" sz="1200" b="0" i="0" dirty="0">
                <a:solidFill>
                  <a:schemeClr val="bg1">
                    <a:lumMod val="50000"/>
                  </a:schemeClr>
                </a:solidFill>
                <a:effectLst/>
                <a:latin typeface="Arial" panose="020B0604020202020204" pitchFamily="34" charset="0"/>
              </a:rPr>
              <a:t>, </a:t>
            </a:r>
            <a:r>
              <a:rPr lang="fr-CA" sz="1200" b="0" i="1" dirty="0">
                <a:solidFill>
                  <a:schemeClr val="bg1">
                    <a:lumMod val="50000"/>
                  </a:schemeClr>
                </a:solidFill>
                <a:effectLst/>
                <a:latin typeface="Arial" panose="020B0604020202020204" pitchFamily="34" charset="0"/>
              </a:rPr>
              <a:t>9</a:t>
            </a:r>
            <a:r>
              <a:rPr lang="fr-CA" sz="1200" b="0" i="0" dirty="0">
                <a:solidFill>
                  <a:schemeClr val="bg1">
                    <a:lumMod val="50000"/>
                  </a:schemeClr>
                </a:solidFill>
                <a:effectLst/>
                <a:latin typeface="Arial" panose="020B0604020202020204" pitchFamily="34" charset="0"/>
              </a:rPr>
              <a:t>, 4719.</a:t>
            </a:r>
            <a:endParaRPr lang="fr-CA" sz="1200" dirty="0">
              <a:solidFill>
                <a:schemeClr val="bg1">
                  <a:lumMod val="50000"/>
                </a:schemeClr>
              </a:solidFill>
            </a:endParaRPr>
          </a:p>
        </p:txBody>
      </p:sp>
    </p:spTree>
    <p:extLst>
      <p:ext uri="{BB962C8B-B14F-4D97-AF65-F5344CB8AC3E}">
        <p14:creationId xmlns:p14="http://schemas.microsoft.com/office/powerpoint/2010/main" val="2281965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454429" y="636871"/>
            <a:ext cx="11446626" cy="781752"/>
          </a:xfrm>
          <a:prstGeom prst="rect">
            <a:avLst/>
          </a:prstGeom>
        </p:spPr>
        <p:txBody>
          <a:bodyPr wrap="square">
            <a:spAutoFit/>
          </a:bodyPr>
          <a:lstStyle/>
          <a:p>
            <a:pPr marL="0" indent="0">
              <a:lnSpc>
                <a:spcPct val="120000"/>
              </a:lnSpc>
              <a:spcBef>
                <a:spcPct val="0"/>
              </a:spcBef>
              <a:buNone/>
              <a:defRPr/>
            </a:pPr>
            <a:r>
              <a:rPr lang="fr-CA" sz="4000" dirty="0">
                <a:solidFill>
                  <a:srgbClr val="0070C0"/>
                </a:solidFill>
                <a:latin typeface="Comic Sans MS" panose="030F0702030302020204" pitchFamily="66" charset="0"/>
                <a:ea typeface="+mj-ea"/>
                <a:cs typeface="+mj-cs"/>
              </a:rPr>
              <a:t>De l’entité biologique au modèle artificiel</a:t>
            </a:r>
          </a:p>
        </p:txBody>
      </p:sp>
      <p:sp>
        <p:nvSpPr>
          <p:cNvPr id="13" name="Rectangle 3"/>
          <p:cNvSpPr txBox="1">
            <a:spLocks noChangeArrowheads="1"/>
          </p:cNvSpPr>
          <p:nvPr>
            <p:custDataLst>
              <p:tags r:id="rId2"/>
            </p:custDataLst>
          </p:nvPr>
        </p:nvSpPr>
        <p:spPr>
          <a:xfrm>
            <a:off x="509407" y="1519462"/>
            <a:ext cx="10592120" cy="181259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spcBef>
                <a:spcPts val="0"/>
              </a:spcBef>
              <a:spcAft>
                <a:spcPts val="600"/>
              </a:spcAft>
              <a:buClr>
                <a:srgbClr val="0070C0"/>
              </a:buClr>
              <a:buFont typeface="Wingdings" panose="05000000000000000000" pitchFamily="2" charset="2"/>
              <a:buChar char="§"/>
              <a:defRPr/>
            </a:pPr>
            <a:r>
              <a:rPr lang="fr-CA" sz="3200" dirty="0"/>
              <a:t>Approximation grossière par des g</a:t>
            </a:r>
            <a:r>
              <a:rPr kumimoji="0" lang="fr-CA" sz="3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raphes</a:t>
            </a:r>
            <a:r>
              <a:rPr kumimoji="0" lang="fr-CA" sz="3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computationnels</a:t>
            </a:r>
          </a:p>
          <a:p>
            <a:pPr marL="536575" marR="0" lvl="1" indent="-168275" algn="l" defTabSz="914400" rtl="0" eaLnBrk="1" fontAlgn="base" latinLnBrk="0" hangingPunct="1">
              <a:spcBef>
                <a:spcPts val="0"/>
              </a:spcBef>
              <a:spcAft>
                <a:spcPts val="600"/>
              </a:spcAft>
              <a:buClr>
                <a:srgbClr val="FFFFFF">
                  <a:lumMod val="50000"/>
                </a:srgbClr>
              </a:buClr>
              <a:buSzTx/>
              <a:buFont typeface="Arial" panose="020B0604020202020204" pitchFamily="34" charset="0"/>
              <a:buChar char="•"/>
              <a:tabLst/>
              <a:defRPr/>
            </a:pPr>
            <a:r>
              <a:rPr lang="fr-CA" sz="2600" dirty="0">
                <a:solidFill>
                  <a:srgbClr val="000000"/>
                </a:solidFill>
                <a:latin typeface="Calibri" panose="020F0502020204030204" pitchFamily="34" charset="0"/>
                <a:cs typeface="Calibri" panose="020F0502020204030204" pitchFamily="34" charset="0"/>
              </a:rPr>
              <a:t>Unités de calcul métaphoriques organisées en couches et/ou boucles</a:t>
            </a:r>
            <a:endParaRPr kumimoji="0" lang="fr-CA"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536575" marR="0" lvl="1" indent="-168275" algn="l" defTabSz="914400" rtl="0" eaLnBrk="1" fontAlgn="base" latinLnBrk="0" hangingPunct="1">
              <a:spcBef>
                <a:spcPts val="0"/>
              </a:spcBef>
              <a:spcAft>
                <a:spcPts val="600"/>
              </a:spcAft>
              <a:buClr>
                <a:srgbClr val="FFFFFF">
                  <a:lumMod val="50000"/>
                </a:srgbClr>
              </a:buClr>
              <a:buSzTx/>
              <a:buFont typeface="Arial" panose="020B0604020202020204" pitchFamily="34" charset="0"/>
              <a:buChar char="•"/>
              <a:tabLst/>
              <a:defRPr/>
            </a:pPr>
            <a:r>
              <a:rPr kumimoji="0" lang="fr-CA"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Fonction déterminée par les poids de connexion, réglés à partir de données fournies en </a:t>
            </a:r>
            <a:r>
              <a:rPr lang="fr-CA" sz="2600" dirty="0">
                <a:solidFill>
                  <a:srgbClr val="000000"/>
                </a:solidFill>
                <a:latin typeface="Calibri" panose="020F0502020204030204" pitchFamily="34" charset="0"/>
                <a:cs typeface="Calibri" panose="020F0502020204030204" pitchFamily="34" charset="0"/>
              </a:rPr>
              <a:t>exemples </a:t>
            </a:r>
            <a:endParaRPr lang="fr-CA" sz="2600" dirty="0">
              <a:solidFill>
                <a:schemeClr val="tx1">
                  <a:lumMod val="50000"/>
                  <a:lumOff val="50000"/>
                </a:schemeClr>
              </a:solidFill>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A553E45A-EECD-C3C1-7BA0-846E7838987D}"/>
              </a:ext>
            </a:extLst>
          </p:cNvPr>
          <p:cNvGrpSpPr/>
          <p:nvPr/>
        </p:nvGrpSpPr>
        <p:grpSpPr>
          <a:xfrm>
            <a:off x="1261145" y="3321531"/>
            <a:ext cx="9980135" cy="3150594"/>
            <a:chOff x="1261145" y="2804737"/>
            <a:chExt cx="9980135" cy="3150594"/>
          </a:xfrm>
        </p:grpSpPr>
        <p:pic>
          <p:nvPicPr>
            <p:cNvPr id="9" name="Picture 4" descr="bio neurone"/>
            <p:cNvPicPr>
              <a:picLocks noChangeAspect="1" noChangeArrowheads="1"/>
            </p:cNvPicPr>
            <p:nvPr/>
          </p:nvPicPr>
          <p:blipFill>
            <a:blip r:embed="rId5" cstate="print"/>
            <a:srcRect r="1427"/>
            <a:stretch>
              <a:fillRect/>
            </a:stretch>
          </p:blipFill>
          <p:spPr bwMode="auto">
            <a:xfrm>
              <a:off x="4188281" y="2804737"/>
              <a:ext cx="2970955" cy="1442420"/>
            </a:xfrm>
            <a:prstGeom prst="rect">
              <a:avLst/>
            </a:prstGeom>
            <a:noFill/>
          </p:spPr>
        </p:pic>
        <p:pic>
          <p:nvPicPr>
            <p:cNvPr id="11" name="Picture 4" descr="bio synapse"/>
            <p:cNvPicPr>
              <a:picLocks noChangeAspect="1" noChangeArrowheads="1"/>
            </p:cNvPicPr>
            <p:nvPr/>
          </p:nvPicPr>
          <p:blipFill>
            <a:blip r:embed="rId6" cstate="print"/>
            <a:srcRect r="243"/>
            <a:stretch>
              <a:fillRect/>
            </a:stretch>
          </p:blipFill>
          <p:spPr bwMode="auto">
            <a:xfrm>
              <a:off x="7363434" y="2975433"/>
              <a:ext cx="3039652" cy="1442420"/>
            </a:xfrm>
            <a:prstGeom prst="rect">
              <a:avLst/>
            </a:prstGeom>
            <a:noFill/>
          </p:spPr>
        </p:pic>
        <p:pic>
          <p:nvPicPr>
            <p:cNvPr id="12" name="Picture 5" descr="weight"/>
            <p:cNvPicPr>
              <a:picLocks noChangeAspect="1" noChangeArrowheads="1"/>
            </p:cNvPicPr>
            <p:nvPr/>
          </p:nvPicPr>
          <p:blipFill>
            <a:blip r:embed="rId7" cstate="print"/>
            <a:srcRect/>
            <a:stretch>
              <a:fillRect/>
            </a:stretch>
          </p:blipFill>
          <p:spPr bwMode="auto">
            <a:xfrm>
              <a:off x="7659065" y="4565696"/>
              <a:ext cx="2354090" cy="727892"/>
            </a:xfrm>
            <a:prstGeom prst="rect">
              <a:avLst/>
            </a:prstGeom>
            <a:noFill/>
          </p:spPr>
        </p:pic>
        <p:sp>
          <p:nvSpPr>
            <p:cNvPr id="18" name="object 5"/>
            <p:cNvSpPr/>
            <p:nvPr/>
          </p:nvSpPr>
          <p:spPr>
            <a:xfrm>
              <a:off x="1261145" y="5022863"/>
              <a:ext cx="1354050" cy="716056"/>
            </a:xfrm>
            <a:prstGeom prst="rect">
              <a:avLst/>
            </a:prstGeom>
            <a:blipFill>
              <a:blip r:embed="rId8" cstate="print"/>
              <a:stretch>
                <a:fillRect/>
              </a:stretch>
            </a:blip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object 11"/>
            <p:cNvSpPr/>
            <p:nvPr/>
          </p:nvSpPr>
          <p:spPr>
            <a:xfrm>
              <a:off x="1261145" y="3358997"/>
              <a:ext cx="2174832" cy="1570645"/>
            </a:xfrm>
            <a:prstGeom prst="rect">
              <a:avLst/>
            </a:prstGeom>
            <a:blipFill>
              <a:blip r:embed="rId9" cstate="print"/>
              <a:srcRect/>
              <a:stretch>
                <a:fillRect t="-24555"/>
              </a:stretch>
            </a:blip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object 12"/>
            <p:cNvSpPr/>
            <p:nvPr/>
          </p:nvSpPr>
          <p:spPr>
            <a:xfrm>
              <a:off x="1442649" y="4699963"/>
              <a:ext cx="546519" cy="458005"/>
            </a:xfrm>
            <a:custGeom>
              <a:avLst/>
              <a:gdLst/>
              <a:ahLst/>
              <a:cxnLst/>
              <a:rect l="l" t="t" r="r" b="b"/>
              <a:pathLst>
                <a:path w="864235" h="861060">
                  <a:moveTo>
                    <a:pt x="0" y="0"/>
                  </a:moveTo>
                  <a:lnTo>
                    <a:pt x="864107" y="860551"/>
                  </a:lnTo>
                </a:path>
              </a:pathLst>
            </a:custGeom>
            <a:ln w="20320">
              <a:solidFill>
                <a:srgbClr val="C00000"/>
              </a:solidFill>
            </a:ln>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 name="object 14"/>
            <p:cNvSpPr/>
            <p:nvPr/>
          </p:nvSpPr>
          <p:spPr>
            <a:xfrm>
              <a:off x="2012859" y="4699963"/>
              <a:ext cx="1388985" cy="459695"/>
            </a:xfrm>
            <a:custGeom>
              <a:avLst/>
              <a:gdLst/>
              <a:ahLst/>
              <a:cxnLst/>
              <a:rect l="l" t="t" r="r" b="b"/>
              <a:pathLst>
                <a:path w="2196465" h="864235">
                  <a:moveTo>
                    <a:pt x="2196210" y="0"/>
                  </a:moveTo>
                  <a:lnTo>
                    <a:pt x="0" y="864107"/>
                  </a:lnTo>
                </a:path>
              </a:pathLst>
            </a:custGeom>
            <a:ln w="20320">
              <a:solidFill>
                <a:srgbClr val="C00000"/>
              </a:solidFill>
            </a:ln>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0" name="Picture 6" descr="node"/>
            <p:cNvPicPr>
              <a:picLocks noChangeAspect="1" noChangeArrowheads="1"/>
            </p:cNvPicPr>
            <p:nvPr/>
          </p:nvPicPr>
          <p:blipFill>
            <a:blip r:embed="rId10" cstate="print"/>
            <a:srcRect t="11864"/>
            <a:stretch>
              <a:fillRect/>
            </a:stretch>
          </p:blipFill>
          <p:spPr bwMode="auto">
            <a:xfrm>
              <a:off x="4031747" y="4168274"/>
              <a:ext cx="2812594" cy="1570645"/>
            </a:xfrm>
            <a:prstGeom prst="rect">
              <a:avLst/>
            </a:prstGeom>
            <a:noFill/>
          </p:spPr>
        </p:pic>
        <p:sp>
          <p:nvSpPr>
            <p:cNvPr id="8" name="Rectangle 3"/>
            <p:cNvSpPr txBox="1">
              <a:spLocks noChangeArrowheads="1"/>
            </p:cNvSpPr>
            <p:nvPr/>
          </p:nvSpPr>
          <p:spPr>
            <a:xfrm>
              <a:off x="4439816" y="5613691"/>
              <a:ext cx="6801464" cy="3416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fr-CA" sz="1800" b="0" i="0" u="none" strike="noStrike" kern="1200" cap="none" spc="0" normalizeH="0" baseline="0" dirty="0">
                  <a:ln>
                    <a:noFill/>
                  </a:ln>
                  <a:solidFill>
                    <a:sysClr val="windowText" lastClr="000000"/>
                  </a:solidFill>
                  <a:effectLst/>
                  <a:uLnTx/>
                  <a:uFillTx/>
                  <a:latin typeface="Calibri"/>
                  <a:ea typeface="+mn-ea"/>
                  <a:cs typeface="+mn-cs"/>
                </a:rPr>
                <a:t>Neurone -&gt; nœud                                  Synapse -&gt; arc pondéré                </a:t>
              </a:r>
            </a:p>
          </p:txBody>
        </p:sp>
      </p:grpSp>
    </p:spTree>
    <p:extLst>
      <p:ext uri="{BB962C8B-B14F-4D97-AF65-F5344CB8AC3E}">
        <p14:creationId xmlns:p14="http://schemas.microsoft.com/office/powerpoint/2010/main" val="1391678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95400" y="116632"/>
            <a:ext cx="9433048" cy="1143000"/>
          </a:xfrm>
          <a:prstGeom prst="rect">
            <a:avLst/>
          </a:prstGeom>
          <a:noFill/>
          <a:ln w="9525">
            <a:noFill/>
            <a:miter lim="800000"/>
            <a:headEnd/>
            <a:tailEnd/>
          </a:ln>
          <a:effectLst/>
        </p:spPr>
        <p:txBody>
          <a:bodyPr anchor="ctr"/>
          <a:lstStyle/>
          <a:p>
            <a:r>
              <a:rPr lang="en-US" altLang="zh-CN" sz="4000" dirty="0" err="1">
                <a:solidFill>
                  <a:srgbClr val="0070C0"/>
                </a:solidFill>
                <a:latin typeface="Comic Sans MS" panose="030F0702030302020204" pitchFamily="66" charset="0"/>
                <a:ea typeface="+mj-ea"/>
                <a:cs typeface="+mj-cs"/>
              </a:rPr>
              <a:t>Neurone</a:t>
            </a:r>
            <a:r>
              <a:rPr lang="en-US" altLang="zh-CN" sz="4000" dirty="0">
                <a:solidFill>
                  <a:srgbClr val="0070C0"/>
                </a:solidFill>
                <a:latin typeface="Comic Sans MS" panose="030F0702030302020204" pitchFamily="66" charset="0"/>
                <a:ea typeface="+mj-ea"/>
                <a:cs typeface="+mj-cs"/>
              </a:rPr>
              <a:t> à </a:t>
            </a:r>
            <a:r>
              <a:rPr lang="en-US" altLang="zh-CN" sz="4000" dirty="0" err="1">
                <a:solidFill>
                  <a:srgbClr val="0070C0"/>
                </a:solidFill>
                <a:latin typeface="Comic Sans MS" panose="030F0702030302020204" pitchFamily="66" charset="0"/>
                <a:ea typeface="+mj-ea"/>
                <a:cs typeface="+mj-cs"/>
              </a:rPr>
              <a:t>taux</a:t>
            </a:r>
            <a:r>
              <a:rPr lang="en-US" altLang="zh-CN" sz="4000" dirty="0">
                <a:solidFill>
                  <a:srgbClr val="0070C0"/>
                </a:solidFill>
                <a:latin typeface="Comic Sans MS" panose="030F0702030302020204" pitchFamily="66" charset="0"/>
                <a:ea typeface="+mj-ea"/>
                <a:cs typeface="+mj-cs"/>
              </a:rPr>
              <a:t> de </a:t>
            </a:r>
            <a:r>
              <a:rPr lang="en-US" altLang="zh-CN" sz="4000" dirty="0" err="1">
                <a:solidFill>
                  <a:srgbClr val="0070C0"/>
                </a:solidFill>
                <a:latin typeface="Comic Sans MS" panose="030F0702030302020204" pitchFamily="66" charset="0"/>
                <a:ea typeface="+mj-ea"/>
                <a:cs typeface="+mj-cs"/>
              </a:rPr>
              <a:t>décharge</a:t>
            </a:r>
            <a:endParaRPr lang="en-US" altLang="zh-CN" sz="4000" dirty="0">
              <a:solidFill>
                <a:srgbClr val="0070C0"/>
              </a:solidFill>
              <a:latin typeface="Comic Sans MS" panose="030F0702030302020204" pitchFamily="66" charset="0"/>
              <a:ea typeface="+mj-ea"/>
              <a:cs typeface="+mj-cs"/>
            </a:endParaRPr>
          </a:p>
        </p:txBody>
      </p:sp>
      <p:sp>
        <p:nvSpPr>
          <p:cNvPr id="65540" name="Line 4"/>
          <p:cNvSpPr>
            <a:spLocks noChangeShapeType="1"/>
          </p:cNvSpPr>
          <p:nvPr/>
        </p:nvSpPr>
        <p:spPr bwMode="auto">
          <a:xfrm>
            <a:off x="3080236" y="2371043"/>
            <a:ext cx="895579" cy="1225"/>
          </a:xfrm>
          <a:prstGeom prst="line">
            <a:avLst/>
          </a:prstGeom>
          <a:noFill/>
          <a:ln w="9525">
            <a:solidFill>
              <a:schemeClr val="tx1"/>
            </a:solidFill>
            <a:round/>
            <a:headEnd/>
            <a:tailEnd type="triangle" w="med" len="med"/>
          </a:ln>
          <a:effectLst/>
        </p:spPr>
        <p:txBody>
          <a:bodyPr wrap="none" anchor="ctr"/>
          <a:lstStyle/>
          <a:p>
            <a:endParaRPr lang="en-US"/>
          </a:p>
        </p:txBody>
      </p:sp>
      <p:sp>
        <p:nvSpPr>
          <p:cNvPr id="65542" name="Oval 6"/>
          <p:cNvSpPr>
            <a:spLocks noChangeArrowheads="1"/>
          </p:cNvSpPr>
          <p:nvPr/>
        </p:nvSpPr>
        <p:spPr bwMode="auto">
          <a:xfrm>
            <a:off x="5487054" y="2824590"/>
            <a:ext cx="748516" cy="689030"/>
          </a:xfrm>
          <a:prstGeom prst="ellipse">
            <a:avLst/>
          </a:prstGeom>
          <a:solidFill>
            <a:schemeClr val="accent1">
              <a:alpha val="20000"/>
            </a:schemeClr>
          </a:solidFill>
          <a:ln w="9525">
            <a:solidFill>
              <a:schemeClr val="tx2">
                <a:lumMod val="40000"/>
                <a:lumOff val="60000"/>
              </a:schemeClr>
            </a:solidFill>
            <a:round/>
            <a:headEnd/>
            <a:tailEnd/>
          </a:ln>
          <a:effectLst/>
        </p:spPr>
        <p:txBody>
          <a:bodyPr wrap="none" anchor="ctr"/>
          <a:lstStyle/>
          <a:p>
            <a:endParaRPr lang="en-US"/>
          </a:p>
        </p:txBody>
      </p:sp>
      <p:sp>
        <p:nvSpPr>
          <p:cNvPr id="65543" name="Rectangle 7"/>
          <p:cNvSpPr>
            <a:spLocks noChangeArrowheads="1"/>
          </p:cNvSpPr>
          <p:nvPr/>
        </p:nvSpPr>
        <p:spPr bwMode="auto">
          <a:xfrm>
            <a:off x="7219386" y="2824590"/>
            <a:ext cx="748516" cy="689030"/>
          </a:xfrm>
          <a:prstGeom prst="rect">
            <a:avLst/>
          </a:prstGeom>
          <a:solidFill>
            <a:schemeClr val="accent1">
              <a:alpha val="20000"/>
            </a:schemeClr>
          </a:solidFill>
          <a:ln w="9525">
            <a:solidFill>
              <a:schemeClr val="accent1">
                <a:lumMod val="20000"/>
                <a:lumOff val="80000"/>
              </a:schemeClr>
            </a:solidFill>
            <a:miter lim="800000"/>
            <a:headEnd/>
            <a:tailEnd/>
          </a:ln>
          <a:effectLst/>
        </p:spPr>
        <p:txBody>
          <a:bodyPr wrap="none" anchor="ctr"/>
          <a:lstStyle/>
          <a:p>
            <a:endParaRPr lang="en-US"/>
          </a:p>
        </p:txBody>
      </p:sp>
      <p:sp>
        <p:nvSpPr>
          <p:cNvPr id="65544" name="Oval 8"/>
          <p:cNvSpPr>
            <a:spLocks noChangeArrowheads="1"/>
          </p:cNvSpPr>
          <p:nvPr/>
        </p:nvSpPr>
        <p:spPr bwMode="auto">
          <a:xfrm>
            <a:off x="2977795" y="2307818"/>
            <a:ext cx="124753" cy="114838"/>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5545" name="Oval 9"/>
          <p:cNvSpPr>
            <a:spLocks noChangeArrowheads="1"/>
          </p:cNvSpPr>
          <p:nvPr/>
        </p:nvSpPr>
        <p:spPr bwMode="auto">
          <a:xfrm>
            <a:off x="2977795" y="4374907"/>
            <a:ext cx="124753" cy="114838"/>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5546" name="Oval 10"/>
          <p:cNvSpPr>
            <a:spLocks noChangeArrowheads="1"/>
          </p:cNvSpPr>
          <p:nvPr/>
        </p:nvSpPr>
        <p:spPr bwMode="auto">
          <a:xfrm>
            <a:off x="2977795" y="3111686"/>
            <a:ext cx="124753" cy="114838"/>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5547" name="AutoShape 11"/>
          <p:cNvSpPr>
            <a:spLocks/>
          </p:cNvSpPr>
          <p:nvPr/>
        </p:nvSpPr>
        <p:spPr bwMode="auto">
          <a:xfrm>
            <a:off x="2448895" y="1446532"/>
            <a:ext cx="249505" cy="3158053"/>
          </a:xfrm>
          <a:prstGeom prst="leftBrace">
            <a:avLst>
              <a:gd name="adj1" fmla="val 114583"/>
              <a:gd name="adj2" fmla="val 50000"/>
            </a:avLst>
          </a:prstGeom>
          <a:noFill/>
          <a:ln w="19050">
            <a:solidFill>
              <a:srgbClr val="0000FF"/>
            </a:solidFill>
            <a:round/>
            <a:headEnd/>
            <a:tailEnd/>
          </a:ln>
          <a:effectLst/>
        </p:spPr>
        <p:txBody>
          <a:bodyPr wrap="none" anchor="ctr"/>
          <a:lstStyle/>
          <a:p>
            <a:endParaRPr lang="en-US"/>
          </a:p>
        </p:txBody>
      </p:sp>
      <p:sp>
        <p:nvSpPr>
          <p:cNvPr id="65548" name="Text Box 12"/>
          <p:cNvSpPr txBox="1">
            <a:spLocks noChangeArrowheads="1"/>
          </p:cNvSpPr>
          <p:nvPr/>
        </p:nvSpPr>
        <p:spPr bwMode="auto">
          <a:xfrm>
            <a:off x="1562630" y="2794001"/>
            <a:ext cx="1053558" cy="646331"/>
          </a:xfrm>
          <a:prstGeom prst="rect">
            <a:avLst/>
          </a:prstGeom>
          <a:noFill/>
          <a:ln w="9525">
            <a:noFill/>
            <a:miter lim="800000"/>
            <a:headEnd/>
            <a:tailEnd/>
          </a:ln>
          <a:effectLst/>
        </p:spPr>
        <p:txBody>
          <a:bodyPr wrap="none">
            <a:spAutoFit/>
          </a:bodyPr>
          <a:lstStyle/>
          <a:p>
            <a:r>
              <a:rPr lang="en-US" altLang="zh-CN" sz="2000" dirty="0">
                <a:solidFill>
                  <a:srgbClr val="0000FF"/>
                </a:solidFill>
                <a:ea typeface="SimSun" pitchFamily="2" charset="-122"/>
              </a:rPr>
              <a:t>Entrées</a:t>
            </a:r>
          </a:p>
          <a:p>
            <a:r>
              <a:rPr lang="en-US" altLang="zh-CN" sz="1600" dirty="0">
                <a:solidFill>
                  <a:schemeClr val="bg1">
                    <a:lumMod val="50000"/>
                  </a:schemeClr>
                </a:solidFill>
                <a:ea typeface="SimSun" pitchFamily="2" charset="-122"/>
              </a:rPr>
              <a:t>(synapses)</a:t>
            </a:r>
          </a:p>
        </p:txBody>
      </p:sp>
      <p:sp>
        <p:nvSpPr>
          <p:cNvPr id="65549" name="Text Box 13"/>
          <p:cNvSpPr txBox="1">
            <a:spLocks noChangeArrowheads="1"/>
          </p:cNvSpPr>
          <p:nvPr/>
        </p:nvSpPr>
        <p:spPr bwMode="auto">
          <a:xfrm>
            <a:off x="3359144" y="3456201"/>
            <a:ext cx="1760767" cy="338554"/>
          </a:xfrm>
          <a:prstGeom prst="rect">
            <a:avLst/>
          </a:prstGeom>
          <a:noFill/>
          <a:ln w="9525">
            <a:noFill/>
            <a:miter lim="800000"/>
            <a:headEnd/>
            <a:tailEnd/>
          </a:ln>
          <a:effectLst/>
        </p:spPr>
        <p:txBody>
          <a:bodyPr wrap="square">
            <a:spAutoFit/>
          </a:bodyPr>
          <a:lstStyle/>
          <a:p>
            <a:r>
              <a:rPr lang="en-US" altLang="zh-CN" sz="1600" dirty="0" err="1">
                <a:solidFill>
                  <a:srgbClr val="0000FF"/>
                </a:solidFill>
                <a:ea typeface="SimSun" pitchFamily="2" charset="-122"/>
              </a:rPr>
              <a:t>Poids</a:t>
            </a:r>
            <a:r>
              <a:rPr lang="en-US" altLang="zh-CN" sz="1600" dirty="0">
                <a:solidFill>
                  <a:srgbClr val="0000FF"/>
                </a:solidFill>
                <a:ea typeface="SimSun" pitchFamily="2" charset="-122"/>
              </a:rPr>
              <a:t> </a:t>
            </a:r>
            <a:r>
              <a:rPr lang="en-US" altLang="zh-CN" sz="1600" dirty="0" err="1">
                <a:solidFill>
                  <a:srgbClr val="0000FF"/>
                </a:solidFill>
                <a:ea typeface="SimSun" pitchFamily="2" charset="-122"/>
              </a:rPr>
              <a:t>synaptiques</a:t>
            </a:r>
            <a:endParaRPr lang="en-US" altLang="zh-CN" sz="1600" dirty="0">
              <a:ea typeface="SimSun" pitchFamily="2" charset="-122"/>
            </a:endParaRPr>
          </a:p>
        </p:txBody>
      </p:sp>
      <p:sp>
        <p:nvSpPr>
          <p:cNvPr id="65550" name="Text Box 14"/>
          <p:cNvSpPr txBox="1">
            <a:spLocks noChangeArrowheads="1"/>
          </p:cNvSpPr>
          <p:nvPr/>
        </p:nvSpPr>
        <p:spPr bwMode="auto">
          <a:xfrm>
            <a:off x="5487054" y="3685878"/>
            <a:ext cx="1159998" cy="338554"/>
          </a:xfrm>
          <a:prstGeom prst="rect">
            <a:avLst/>
          </a:prstGeom>
          <a:noFill/>
          <a:ln w="9525">
            <a:noFill/>
            <a:miter lim="800000"/>
            <a:headEnd/>
            <a:tailEnd/>
          </a:ln>
          <a:effectLst/>
        </p:spPr>
        <p:txBody>
          <a:bodyPr wrap="none">
            <a:spAutoFit/>
          </a:bodyPr>
          <a:lstStyle/>
          <a:p>
            <a:r>
              <a:rPr lang="en-US" altLang="zh-CN" sz="1600" dirty="0" err="1">
                <a:solidFill>
                  <a:srgbClr val="0000FF"/>
                </a:solidFill>
                <a:ea typeface="SimSun" pitchFamily="2" charset="-122"/>
              </a:rPr>
              <a:t>Sommateur</a:t>
            </a:r>
            <a:endParaRPr lang="en-US" altLang="zh-CN" sz="1600" dirty="0">
              <a:solidFill>
                <a:srgbClr val="0000FF"/>
              </a:solidFill>
              <a:ea typeface="SimSun" pitchFamily="2" charset="-122"/>
            </a:endParaRPr>
          </a:p>
        </p:txBody>
      </p:sp>
      <p:sp>
        <p:nvSpPr>
          <p:cNvPr id="65551" name="Text Box 15"/>
          <p:cNvSpPr txBox="1">
            <a:spLocks noChangeArrowheads="1"/>
          </p:cNvSpPr>
          <p:nvPr/>
        </p:nvSpPr>
        <p:spPr bwMode="auto">
          <a:xfrm>
            <a:off x="7079040" y="2100871"/>
            <a:ext cx="1575003" cy="584775"/>
          </a:xfrm>
          <a:prstGeom prst="rect">
            <a:avLst/>
          </a:prstGeom>
          <a:noFill/>
          <a:ln w="9525">
            <a:noFill/>
            <a:miter lim="800000"/>
            <a:headEnd/>
            <a:tailEnd/>
          </a:ln>
          <a:effectLst/>
        </p:spPr>
        <p:txBody>
          <a:bodyPr wrap="square">
            <a:spAutoFit/>
          </a:bodyPr>
          <a:lstStyle/>
          <a:p>
            <a:r>
              <a:rPr lang="en-US" altLang="zh-CN" sz="1600" dirty="0" err="1">
                <a:solidFill>
                  <a:srgbClr val="0000FF"/>
                </a:solidFill>
                <a:ea typeface="SimSun" pitchFamily="2" charset="-122"/>
              </a:rPr>
              <a:t>Fonction</a:t>
            </a:r>
            <a:r>
              <a:rPr lang="en-US" altLang="zh-CN" sz="1600" dirty="0">
                <a:solidFill>
                  <a:srgbClr val="0000FF"/>
                </a:solidFill>
                <a:ea typeface="SimSun" pitchFamily="2" charset="-122"/>
              </a:rPr>
              <a:t> </a:t>
            </a:r>
            <a:r>
              <a:rPr lang="en-US" altLang="zh-CN" sz="1600" dirty="0" err="1">
                <a:solidFill>
                  <a:srgbClr val="0000FF"/>
                </a:solidFill>
                <a:ea typeface="SimSun" pitchFamily="2" charset="-122"/>
              </a:rPr>
              <a:t>d’activation</a:t>
            </a:r>
            <a:endParaRPr lang="en-US" altLang="zh-CN" sz="1600" dirty="0">
              <a:ea typeface="SimSun" pitchFamily="2" charset="-122"/>
            </a:endParaRPr>
          </a:p>
        </p:txBody>
      </p:sp>
      <p:sp>
        <p:nvSpPr>
          <p:cNvPr id="65552" name="Text Box 16"/>
          <p:cNvSpPr txBox="1">
            <a:spLocks noChangeArrowheads="1"/>
          </p:cNvSpPr>
          <p:nvPr/>
        </p:nvSpPr>
        <p:spPr bwMode="auto">
          <a:xfrm>
            <a:off x="6191175" y="2088908"/>
            <a:ext cx="788100" cy="584775"/>
          </a:xfrm>
          <a:prstGeom prst="rect">
            <a:avLst/>
          </a:prstGeom>
          <a:noFill/>
          <a:ln w="9525">
            <a:noFill/>
            <a:miter lim="800000"/>
            <a:headEnd/>
            <a:tailEnd/>
          </a:ln>
          <a:effectLst/>
        </p:spPr>
        <p:txBody>
          <a:bodyPr wrap="none">
            <a:spAutoFit/>
          </a:bodyPr>
          <a:lstStyle/>
          <a:p>
            <a:pPr algn="ctr"/>
            <a:r>
              <a:rPr lang="en-CA" altLang="zh-CN" sz="1600" dirty="0" err="1">
                <a:solidFill>
                  <a:srgbClr val="0000FF"/>
                </a:solidFill>
                <a:ea typeface="SimSun" pitchFamily="2" charset="-122"/>
              </a:rPr>
              <a:t>État</a:t>
            </a:r>
            <a:endParaRPr lang="en-US" altLang="zh-CN" sz="1600" dirty="0">
              <a:solidFill>
                <a:srgbClr val="0000FF"/>
              </a:solidFill>
              <a:ea typeface="SimSun" pitchFamily="2" charset="-122"/>
            </a:endParaRPr>
          </a:p>
          <a:p>
            <a:pPr algn="ctr"/>
            <a:r>
              <a:rPr lang="en-CA" altLang="zh-CN" sz="1600" dirty="0">
                <a:solidFill>
                  <a:srgbClr val="0000FF"/>
                </a:solidFill>
                <a:ea typeface="SimSun" pitchFamily="2" charset="-122"/>
              </a:rPr>
              <a:t>interne</a:t>
            </a:r>
            <a:endParaRPr lang="en-US" altLang="zh-CN" sz="1600" dirty="0">
              <a:solidFill>
                <a:srgbClr val="0000FF"/>
              </a:solidFill>
              <a:ea typeface="SimSun" pitchFamily="2" charset="-122"/>
            </a:endParaRPr>
          </a:p>
        </p:txBody>
      </p:sp>
      <p:sp>
        <p:nvSpPr>
          <p:cNvPr id="65553" name="Text Box 17"/>
          <p:cNvSpPr txBox="1">
            <a:spLocks noChangeArrowheads="1"/>
          </p:cNvSpPr>
          <p:nvPr/>
        </p:nvSpPr>
        <p:spPr bwMode="auto">
          <a:xfrm>
            <a:off x="8741912" y="2798273"/>
            <a:ext cx="1498102" cy="677108"/>
          </a:xfrm>
          <a:prstGeom prst="rect">
            <a:avLst/>
          </a:prstGeom>
          <a:noFill/>
          <a:ln w="9525">
            <a:noFill/>
            <a:miter lim="800000"/>
            <a:headEnd/>
            <a:tailEnd/>
          </a:ln>
          <a:effectLst/>
        </p:spPr>
        <p:txBody>
          <a:bodyPr wrap="none">
            <a:spAutoFit/>
          </a:bodyPr>
          <a:lstStyle/>
          <a:p>
            <a:pPr algn="ctr"/>
            <a:r>
              <a:rPr lang="en-US" altLang="zh-CN" sz="2000" dirty="0">
                <a:solidFill>
                  <a:srgbClr val="0000FF"/>
                </a:solidFill>
                <a:ea typeface="SimSun" pitchFamily="2" charset="-122"/>
              </a:rPr>
              <a:t>Sortie </a:t>
            </a:r>
            <a:r>
              <a:rPr lang="en-US" altLang="zh-CN" sz="1600" dirty="0">
                <a:solidFill>
                  <a:schemeClr val="bg1">
                    <a:lumMod val="50000"/>
                  </a:schemeClr>
                </a:solidFill>
                <a:ea typeface="SimSun" pitchFamily="2" charset="-122"/>
              </a:rPr>
              <a:t>(</a:t>
            </a:r>
            <a:r>
              <a:rPr lang="en-US" altLang="zh-CN" sz="1600" dirty="0" err="1">
                <a:solidFill>
                  <a:schemeClr val="bg1">
                    <a:lumMod val="50000"/>
                  </a:schemeClr>
                </a:solidFill>
                <a:ea typeface="SimSun" pitchFamily="2" charset="-122"/>
              </a:rPr>
              <a:t>axone</a:t>
            </a:r>
            <a:r>
              <a:rPr lang="en-US" altLang="zh-CN" dirty="0">
                <a:solidFill>
                  <a:schemeClr val="bg1">
                    <a:lumMod val="50000"/>
                  </a:schemeClr>
                </a:solidFill>
                <a:ea typeface="SimSun" pitchFamily="2" charset="-122"/>
              </a:rPr>
              <a:t>)</a:t>
            </a:r>
            <a:endParaRPr lang="en-US" altLang="zh-CN" sz="2000" dirty="0">
              <a:solidFill>
                <a:srgbClr val="0000FF"/>
              </a:solidFill>
              <a:ea typeface="SimSun" pitchFamily="2" charset="-122"/>
            </a:endParaRPr>
          </a:p>
          <a:p>
            <a:pPr algn="ctr"/>
            <a:r>
              <a:rPr lang="en-US" altLang="zh-CN" i="1" dirty="0">
                <a:latin typeface="Times New Roman" panose="02020603050405020304" pitchFamily="18" charset="0"/>
                <a:ea typeface="SimSun" pitchFamily="2" charset="-122"/>
                <a:cs typeface="Times New Roman" panose="02020603050405020304" pitchFamily="18" charset="0"/>
              </a:rPr>
              <a:t>y=</a:t>
            </a:r>
            <a:r>
              <a:rPr lang="en-US" altLang="zh-CN" i="1" dirty="0">
                <a:latin typeface="Times New Roman" panose="02020603050405020304" pitchFamily="18" charset="0"/>
                <a:ea typeface="SimSun" pitchFamily="2" charset="-122"/>
                <a:cs typeface="Times New Roman" panose="02020603050405020304" pitchFamily="18" charset="0"/>
                <a:sym typeface="Symbol" panose="05050102010706020507" pitchFamily="18" charset="2"/>
              </a:rPr>
              <a:t> </a:t>
            </a:r>
            <a:r>
              <a:rPr lang="en-US" altLang="zh-CN" dirty="0">
                <a:latin typeface="Times New Roman" panose="02020603050405020304" pitchFamily="18" charset="0"/>
                <a:ea typeface="SimSun" pitchFamily="2" charset="-122"/>
                <a:cs typeface="Times New Roman" panose="02020603050405020304" pitchFamily="18" charset="0"/>
                <a:sym typeface="Symbol" panose="05050102010706020507" pitchFamily="18" charset="2"/>
              </a:rPr>
              <a:t>(</a:t>
            </a:r>
            <a:r>
              <a:rPr lang="en-US" altLang="zh-CN" i="1" dirty="0">
                <a:latin typeface="Times New Roman" panose="02020603050405020304" pitchFamily="18" charset="0"/>
                <a:ea typeface="SimSun" pitchFamily="2" charset="-122"/>
                <a:cs typeface="Times New Roman" panose="02020603050405020304" pitchFamily="18" charset="0"/>
                <a:sym typeface="Symbol" panose="05050102010706020507" pitchFamily="18" charset="2"/>
              </a:rPr>
              <a:t></a:t>
            </a:r>
            <a:r>
              <a:rPr lang="en-US" altLang="zh-CN" dirty="0">
                <a:latin typeface="Times New Roman" panose="02020603050405020304" pitchFamily="18" charset="0"/>
                <a:ea typeface="SimSun" pitchFamily="2" charset="-122"/>
                <a:cs typeface="Times New Roman" panose="02020603050405020304" pitchFamily="18" charset="0"/>
                <a:sym typeface="Symbol" panose="05050102010706020507" pitchFamily="18" charset="2"/>
              </a:rPr>
              <a:t>)</a:t>
            </a:r>
            <a:endParaRPr lang="en-US" altLang="zh-CN" sz="2000" dirty="0">
              <a:latin typeface="Times New Roman" panose="02020603050405020304" pitchFamily="18" charset="0"/>
              <a:ea typeface="SimSun" pitchFamily="2" charset="-122"/>
              <a:cs typeface="Times New Roman" panose="02020603050405020304" pitchFamily="18" charset="0"/>
            </a:endParaRPr>
          </a:p>
        </p:txBody>
      </p:sp>
      <p:sp>
        <p:nvSpPr>
          <p:cNvPr id="65554" name="Line 18"/>
          <p:cNvSpPr>
            <a:spLocks noChangeShapeType="1"/>
          </p:cNvSpPr>
          <p:nvPr/>
        </p:nvSpPr>
        <p:spPr bwMode="auto">
          <a:xfrm>
            <a:off x="7967902" y="3169105"/>
            <a:ext cx="68614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65555" name="Line 19"/>
          <p:cNvSpPr>
            <a:spLocks noChangeShapeType="1"/>
          </p:cNvSpPr>
          <p:nvPr/>
        </p:nvSpPr>
        <p:spPr bwMode="auto">
          <a:xfrm>
            <a:off x="3102547" y="3169105"/>
            <a:ext cx="935645"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65556" name="Line 20"/>
          <p:cNvSpPr>
            <a:spLocks noChangeShapeType="1"/>
          </p:cNvSpPr>
          <p:nvPr/>
        </p:nvSpPr>
        <p:spPr bwMode="auto">
          <a:xfrm>
            <a:off x="3102547" y="4432327"/>
            <a:ext cx="935645" cy="1196"/>
          </a:xfrm>
          <a:prstGeom prst="line">
            <a:avLst/>
          </a:prstGeom>
          <a:noFill/>
          <a:ln w="9525">
            <a:solidFill>
              <a:schemeClr val="tx1"/>
            </a:solidFill>
            <a:round/>
            <a:headEnd/>
            <a:tailEnd type="triangle" w="med" len="med"/>
          </a:ln>
          <a:effectLst/>
        </p:spPr>
        <p:txBody>
          <a:bodyPr wrap="none" anchor="ctr"/>
          <a:lstStyle/>
          <a:p>
            <a:endParaRPr lang="en-US"/>
          </a:p>
        </p:txBody>
      </p:sp>
      <p:sp>
        <p:nvSpPr>
          <p:cNvPr id="65557" name="Line 21"/>
          <p:cNvSpPr>
            <a:spLocks noChangeShapeType="1"/>
          </p:cNvSpPr>
          <p:nvPr/>
        </p:nvSpPr>
        <p:spPr bwMode="auto">
          <a:xfrm flipV="1">
            <a:off x="4474827" y="3513621"/>
            <a:ext cx="1185151" cy="861287"/>
          </a:xfrm>
          <a:prstGeom prst="line">
            <a:avLst/>
          </a:prstGeom>
          <a:noFill/>
          <a:ln w="9525">
            <a:solidFill>
              <a:schemeClr val="tx1"/>
            </a:solidFill>
            <a:round/>
            <a:headEnd/>
            <a:tailEnd type="triangle" w="med" len="med"/>
          </a:ln>
          <a:effectLst/>
        </p:spPr>
        <p:txBody>
          <a:bodyPr wrap="none" anchor="ctr"/>
          <a:lstStyle/>
          <a:p>
            <a:endParaRPr lang="en-US"/>
          </a:p>
        </p:txBody>
      </p:sp>
      <p:sp>
        <p:nvSpPr>
          <p:cNvPr id="65558" name="Line 22"/>
          <p:cNvSpPr>
            <a:spLocks noChangeShapeType="1"/>
          </p:cNvSpPr>
          <p:nvPr/>
        </p:nvSpPr>
        <p:spPr bwMode="auto">
          <a:xfrm>
            <a:off x="4474827" y="3169105"/>
            <a:ext cx="935645"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65559" name="Line 23"/>
          <p:cNvSpPr>
            <a:spLocks noChangeShapeType="1"/>
          </p:cNvSpPr>
          <p:nvPr/>
        </p:nvSpPr>
        <p:spPr bwMode="auto">
          <a:xfrm>
            <a:off x="4412450" y="2365237"/>
            <a:ext cx="1122774" cy="574192"/>
          </a:xfrm>
          <a:prstGeom prst="line">
            <a:avLst/>
          </a:prstGeom>
          <a:noFill/>
          <a:ln w="9525">
            <a:solidFill>
              <a:schemeClr val="tx1"/>
            </a:solidFill>
            <a:round/>
            <a:headEnd/>
            <a:tailEnd type="triangle" w="med" len="med"/>
          </a:ln>
          <a:effectLst/>
        </p:spPr>
        <p:txBody>
          <a:bodyPr wrap="none" anchor="ctr"/>
          <a:lstStyle/>
          <a:p>
            <a:endParaRPr lang="en-US"/>
          </a:p>
        </p:txBody>
      </p:sp>
      <p:sp>
        <p:nvSpPr>
          <p:cNvPr id="65560" name="Line 24"/>
          <p:cNvSpPr>
            <a:spLocks noChangeShapeType="1"/>
          </p:cNvSpPr>
          <p:nvPr/>
        </p:nvSpPr>
        <p:spPr bwMode="auto">
          <a:xfrm>
            <a:off x="6222085" y="3169105"/>
            <a:ext cx="997301"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65561" name="Text Box 25"/>
          <p:cNvSpPr txBox="1">
            <a:spLocks noChangeArrowheads="1"/>
          </p:cNvSpPr>
          <p:nvPr/>
        </p:nvSpPr>
        <p:spPr bwMode="auto">
          <a:xfrm>
            <a:off x="2603536" y="2134364"/>
            <a:ext cx="362600" cy="369332"/>
          </a:xfrm>
          <a:prstGeom prst="rect">
            <a:avLst/>
          </a:prstGeom>
          <a:noFill/>
          <a:ln w="9525">
            <a:noFill/>
            <a:miter lim="800000"/>
            <a:headEnd/>
            <a:tailEnd/>
          </a:ln>
          <a:effectLst/>
        </p:spPr>
        <p:txBody>
          <a:bodyPr wrap="none">
            <a:spAutoFit/>
          </a:bodyPr>
          <a:lstStyle/>
          <a:p>
            <a:r>
              <a:rPr lang="en-US" altLang="zh-CN" i="1">
                <a:ea typeface="SimSun" pitchFamily="2" charset="-122"/>
              </a:rPr>
              <a:t>x</a:t>
            </a:r>
            <a:r>
              <a:rPr lang="en-US" altLang="zh-CN" i="1" baseline="-25000">
                <a:ea typeface="SimSun" pitchFamily="2" charset="-122"/>
              </a:rPr>
              <a:t>1</a:t>
            </a:r>
            <a:endParaRPr lang="en-US" altLang="zh-CN">
              <a:ea typeface="SimSun" pitchFamily="2" charset="-122"/>
            </a:endParaRPr>
          </a:p>
        </p:txBody>
      </p:sp>
      <p:sp>
        <p:nvSpPr>
          <p:cNvPr id="65562" name="Text Box 26"/>
          <p:cNvSpPr txBox="1">
            <a:spLocks noChangeArrowheads="1"/>
          </p:cNvSpPr>
          <p:nvPr/>
        </p:nvSpPr>
        <p:spPr bwMode="auto">
          <a:xfrm>
            <a:off x="2603536" y="2995651"/>
            <a:ext cx="362600" cy="369332"/>
          </a:xfrm>
          <a:prstGeom prst="rect">
            <a:avLst/>
          </a:prstGeom>
          <a:noFill/>
          <a:ln w="9525">
            <a:noFill/>
            <a:miter lim="800000"/>
            <a:headEnd/>
            <a:tailEnd/>
          </a:ln>
          <a:effectLst/>
        </p:spPr>
        <p:txBody>
          <a:bodyPr wrap="none">
            <a:spAutoFit/>
          </a:bodyPr>
          <a:lstStyle/>
          <a:p>
            <a:r>
              <a:rPr lang="en-US" altLang="zh-CN" i="1">
                <a:ea typeface="SimSun" pitchFamily="2" charset="-122"/>
              </a:rPr>
              <a:t>x</a:t>
            </a:r>
            <a:r>
              <a:rPr lang="en-US" altLang="zh-CN" i="1" baseline="-25000">
                <a:ea typeface="SimSun" pitchFamily="2" charset="-122"/>
              </a:rPr>
              <a:t>2</a:t>
            </a:r>
            <a:endParaRPr lang="en-US" altLang="zh-CN">
              <a:ea typeface="SimSun" pitchFamily="2" charset="-122"/>
            </a:endParaRPr>
          </a:p>
        </p:txBody>
      </p:sp>
      <p:sp>
        <p:nvSpPr>
          <p:cNvPr id="65563" name="Text Box 27"/>
          <p:cNvSpPr txBox="1">
            <a:spLocks noChangeArrowheads="1"/>
          </p:cNvSpPr>
          <p:nvPr/>
        </p:nvSpPr>
        <p:spPr bwMode="auto">
          <a:xfrm>
            <a:off x="2603536" y="4258873"/>
            <a:ext cx="405880" cy="369332"/>
          </a:xfrm>
          <a:prstGeom prst="rect">
            <a:avLst/>
          </a:prstGeom>
          <a:noFill/>
          <a:ln w="9525">
            <a:noFill/>
            <a:miter lim="800000"/>
            <a:headEnd/>
            <a:tailEnd/>
          </a:ln>
          <a:effectLst/>
        </p:spPr>
        <p:txBody>
          <a:bodyPr wrap="none">
            <a:spAutoFit/>
          </a:bodyPr>
          <a:lstStyle/>
          <a:p>
            <a:r>
              <a:rPr lang="en-US" altLang="zh-CN" i="1">
                <a:ea typeface="SimSun" pitchFamily="2" charset="-122"/>
              </a:rPr>
              <a:t>x</a:t>
            </a:r>
            <a:r>
              <a:rPr lang="en-US" altLang="zh-CN" i="1" baseline="-25000">
                <a:ea typeface="SimSun" pitchFamily="2" charset="-122"/>
              </a:rPr>
              <a:t>m</a:t>
            </a:r>
            <a:endParaRPr lang="en-US" altLang="zh-CN">
              <a:ea typeface="SimSun" pitchFamily="2" charset="-122"/>
            </a:endParaRPr>
          </a:p>
        </p:txBody>
      </p:sp>
      <p:sp>
        <p:nvSpPr>
          <p:cNvPr id="65564" name="Text Box 28"/>
          <p:cNvSpPr txBox="1">
            <a:spLocks noChangeArrowheads="1"/>
          </p:cNvSpPr>
          <p:nvPr/>
        </p:nvSpPr>
        <p:spPr bwMode="auto">
          <a:xfrm>
            <a:off x="4038192" y="2996848"/>
            <a:ext cx="428322" cy="369332"/>
          </a:xfrm>
          <a:prstGeom prst="rect">
            <a:avLst/>
          </a:prstGeom>
          <a:solidFill>
            <a:schemeClr val="accent1">
              <a:alpha val="20000"/>
            </a:schemeClr>
          </a:solidFill>
          <a:ln w="9525">
            <a:solidFill>
              <a:schemeClr val="accent1">
                <a:lumMod val="60000"/>
                <a:lumOff val="40000"/>
              </a:schemeClr>
            </a:solidFill>
            <a:miter lim="800000"/>
            <a:headEnd/>
            <a:tailEnd/>
          </a:ln>
          <a:effectLst/>
        </p:spPr>
        <p:txBody>
          <a:bodyPr wrap="none">
            <a:spAutoFit/>
          </a:bodyPr>
          <a:lstStyle/>
          <a:p>
            <a:r>
              <a:rPr lang="en-US" altLang="zh-CN" i="1">
                <a:ea typeface="SimSun" pitchFamily="2" charset="-122"/>
              </a:rPr>
              <a:t>w</a:t>
            </a:r>
            <a:r>
              <a:rPr lang="en-US" altLang="zh-CN" i="1" baseline="-25000">
                <a:ea typeface="SimSun" pitchFamily="2" charset="-122"/>
              </a:rPr>
              <a:t>2</a:t>
            </a:r>
            <a:endParaRPr lang="en-US" altLang="zh-CN">
              <a:ea typeface="SimSun" pitchFamily="2" charset="-122"/>
            </a:endParaRPr>
          </a:p>
        </p:txBody>
      </p:sp>
      <p:sp>
        <p:nvSpPr>
          <p:cNvPr id="65565" name="Text Box 29"/>
          <p:cNvSpPr txBox="1">
            <a:spLocks noChangeArrowheads="1"/>
          </p:cNvSpPr>
          <p:nvPr/>
        </p:nvSpPr>
        <p:spPr bwMode="auto">
          <a:xfrm>
            <a:off x="4038192" y="4260069"/>
            <a:ext cx="471604" cy="369332"/>
          </a:xfrm>
          <a:prstGeom prst="rect">
            <a:avLst/>
          </a:prstGeom>
          <a:solidFill>
            <a:schemeClr val="accent1">
              <a:alpha val="20000"/>
            </a:schemeClr>
          </a:solidFill>
          <a:ln w="9525">
            <a:solidFill>
              <a:schemeClr val="accent1">
                <a:lumMod val="60000"/>
                <a:lumOff val="40000"/>
              </a:schemeClr>
            </a:solidFill>
            <a:miter lim="800000"/>
            <a:headEnd/>
            <a:tailEnd/>
          </a:ln>
          <a:effectLst/>
        </p:spPr>
        <p:txBody>
          <a:bodyPr wrap="none">
            <a:spAutoFit/>
          </a:bodyPr>
          <a:lstStyle/>
          <a:p>
            <a:r>
              <a:rPr lang="en-US" altLang="zh-CN" i="1">
                <a:ea typeface="SimSun" pitchFamily="2" charset="-122"/>
              </a:rPr>
              <a:t>w</a:t>
            </a:r>
            <a:r>
              <a:rPr lang="en-US" altLang="zh-CN" i="1" baseline="-25000">
                <a:ea typeface="SimSun" pitchFamily="2" charset="-122"/>
              </a:rPr>
              <a:t>m</a:t>
            </a:r>
            <a:endParaRPr lang="en-US" altLang="zh-CN">
              <a:ea typeface="SimSun" pitchFamily="2" charset="-122"/>
            </a:endParaRPr>
          </a:p>
        </p:txBody>
      </p:sp>
      <p:sp>
        <p:nvSpPr>
          <p:cNvPr id="65566" name="Text Box 30"/>
          <p:cNvSpPr txBox="1">
            <a:spLocks noChangeArrowheads="1"/>
          </p:cNvSpPr>
          <p:nvPr/>
        </p:nvSpPr>
        <p:spPr bwMode="auto">
          <a:xfrm>
            <a:off x="3975815" y="2192980"/>
            <a:ext cx="436634" cy="369332"/>
          </a:xfrm>
          <a:prstGeom prst="rect">
            <a:avLst/>
          </a:prstGeom>
          <a:solidFill>
            <a:schemeClr val="accent1">
              <a:alpha val="20000"/>
            </a:schemeClr>
          </a:solidFill>
          <a:ln w="9525">
            <a:solidFill>
              <a:schemeClr val="accent1">
                <a:lumMod val="60000"/>
                <a:lumOff val="40000"/>
              </a:schemeClr>
            </a:solidFill>
            <a:miter lim="800000"/>
            <a:headEnd/>
            <a:tailEnd/>
          </a:ln>
          <a:effectLst/>
        </p:spPr>
        <p:txBody>
          <a:bodyPr>
            <a:spAutoFit/>
          </a:bodyPr>
          <a:lstStyle/>
          <a:p>
            <a:r>
              <a:rPr lang="en-US" altLang="zh-CN" i="1" dirty="0">
                <a:ea typeface="SimSun" pitchFamily="2" charset="-122"/>
              </a:rPr>
              <a:t>w</a:t>
            </a:r>
            <a:r>
              <a:rPr lang="en-US" altLang="zh-CN" i="1" baseline="-25000" dirty="0">
                <a:ea typeface="SimSun" pitchFamily="2" charset="-122"/>
              </a:rPr>
              <a:t>1</a:t>
            </a:r>
            <a:endParaRPr lang="en-US" altLang="zh-CN" dirty="0">
              <a:ea typeface="SimSun" pitchFamily="2" charset="-122"/>
            </a:endParaRPr>
          </a:p>
        </p:txBody>
      </p:sp>
      <p:sp>
        <p:nvSpPr>
          <p:cNvPr id="65567" name="Line 31"/>
          <p:cNvSpPr>
            <a:spLocks noChangeShapeType="1"/>
          </p:cNvSpPr>
          <p:nvPr/>
        </p:nvSpPr>
        <p:spPr bwMode="auto">
          <a:xfrm>
            <a:off x="5722353" y="2078142"/>
            <a:ext cx="0" cy="746449"/>
          </a:xfrm>
          <a:prstGeom prst="line">
            <a:avLst/>
          </a:prstGeom>
          <a:noFill/>
          <a:ln w="28575">
            <a:solidFill>
              <a:schemeClr val="tx2"/>
            </a:solidFill>
            <a:round/>
            <a:headEnd/>
            <a:tailEnd type="triangle" w="med" len="med"/>
          </a:ln>
          <a:effectLst/>
        </p:spPr>
        <p:txBody>
          <a:bodyPr wrap="none" anchor="ctr"/>
          <a:lstStyle/>
          <a:p>
            <a:endParaRPr lang="en-US"/>
          </a:p>
        </p:txBody>
      </p:sp>
      <p:graphicFrame>
        <p:nvGraphicFramePr>
          <p:cNvPr id="65568" name="Object 32"/>
          <p:cNvGraphicFramePr>
            <a:graphicFrameLocks noChangeAspect="1"/>
          </p:cNvGraphicFramePr>
          <p:nvPr/>
        </p:nvGraphicFramePr>
        <p:xfrm>
          <a:off x="2915418" y="3456202"/>
          <a:ext cx="298887" cy="703385"/>
        </p:xfrm>
        <a:graphic>
          <a:graphicData uri="http://schemas.openxmlformats.org/presentationml/2006/ole">
            <mc:AlternateContent xmlns:mc="http://schemas.openxmlformats.org/markup-compatibility/2006">
              <mc:Choice xmlns:v="urn:schemas-microsoft-com:vml" Requires="v">
                <p:oleObj name="Equation" r:id="rId3" imgW="75960" imgH="190440" progId="Equation.3">
                  <p:embed/>
                </p:oleObj>
              </mc:Choice>
              <mc:Fallback>
                <p:oleObj name="Equation" r:id="rId3" imgW="75960" imgH="190440" progId="Equation.3">
                  <p:embed/>
                  <p:pic>
                    <p:nvPicPr>
                      <p:cNvPr id="65568"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418" y="3456202"/>
                        <a:ext cx="298887" cy="7033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70" name="Object 34"/>
          <p:cNvGraphicFramePr>
            <a:graphicFrameLocks noChangeAspect="1"/>
          </p:cNvGraphicFramePr>
          <p:nvPr>
            <p:extLst>
              <p:ext uri="{D42A27DB-BD31-4B8C-83A1-F6EECF244321}">
                <p14:modId xmlns:p14="http://schemas.microsoft.com/office/powerpoint/2010/main" val="3197497974"/>
              </p:ext>
            </p:extLst>
          </p:nvPr>
        </p:nvGraphicFramePr>
        <p:xfrm>
          <a:off x="5620968" y="2903641"/>
          <a:ext cx="748516" cy="598116"/>
        </p:xfrm>
        <a:graphic>
          <a:graphicData uri="http://schemas.openxmlformats.org/presentationml/2006/ole">
            <mc:AlternateContent xmlns:mc="http://schemas.openxmlformats.org/markup-compatibility/2006">
              <mc:Choice xmlns:v="urn:schemas-microsoft-com:vml" Requires="v">
                <p:oleObj name="Equation" r:id="rId5" imgW="291960" imgH="253800" progId="Equation.3">
                  <p:embed/>
                </p:oleObj>
              </mc:Choice>
              <mc:Fallback>
                <p:oleObj name="Equation" r:id="rId5" imgW="291960" imgH="253800" progId="Equation.3">
                  <p:embed/>
                  <p:pic>
                    <p:nvPicPr>
                      <p:cNvPr id="65570"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0968" y="2903641"/>
                        <a:ext cx="748516" cy="598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71" name="Object 35"/>
          <p:cNvGraphicFramePr>
            <a:graphicFrameLocks noChangeAspect="1"/>
          </p:cNvGraphicFramePr>
          <p:nvPr>
            <p:extLst>
              <p:ext uri="{D42A27DB-BD31-4B8C-83A1-F6EECF244321}">
                <p14:modId xmlns:p14="http://schemas.microsoft.com/office/powerpoint/2010/main" val="2321926623"/>
              </p:ext>
            </p:extLst>
          </p:nvPr>
        </p:nvGraphicFramePr>
        <p:xfrm>
          <a:off x="7234620" y="2888991"/>
          <a:ext cx="748516" cy="495240"/>
        </p:xfrm>
        <a:graphic>
          <a:graphicData uri="http://schemas.openxmlformats.org/presentationml/2006/ole">
            <mc:AlternateContent xmlns:mc="http://schemas.openxmlformats.org/markup-compatibility/2006">
              <mc:Choice xmlns:v="urn:schemas-microsoft-com:vml" Requires="v">
                <p:oleObj name="Equation" r:id="rId7" imgW="342720" imgH="203040" progId="Equation.3">
                  <p:embed/>
                </p:oleObj>
              </mc:Choice>
              <mc:Fallback>
                <p:oleObj name="Equation" r:id="rId7" imgW="342720" imgH="203040" progId="Equation.3">
                  <p:embed/>
                  <p:pic>
                    <p:nvPicPr>
                      <p:cNvPr id="65571" name="Object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4620" y="2888991"/>
                        <a:ext cx="748516" cy="495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72" name="Line 36"/>
          <p:cNvSpPr>
            <a:spLocks noChangeShapeType="1"/>
          </p:cNvSpPr>
          <p:nvPr/>
        </p:nvSpPr>
        <p:spPr bwMode="auto">
          <a:xfrm flipH="1" flipV="1">
            <a:off x="4786709" y="1561369"/>
            <a:ext cx="935645" cy="516772"/>
          </a:xfrm>
          <a:prstGeom prst="line">
            <a:avLst/>
          </a:prstGeom>
          <a:noFill/>
          <a:ln w="28575">
            <a:solidFill>
              <a:schemeClr val="tx2"/>
            </a:solidFill>
            <a:round/>
            <a:headEnd/>
            <a:tailEnd/>
          </a:ln>
          <a:effectLst/>
        </p:spPr>
        <p:txBody>
          <a:bodyPr wrap="none" anchor="ctr"/>
          <a:lstStyle/>
          <a:p>
            <a:endParaRPr lang="en-US"/>
          </a:p>
        </p:txBody>
      </p:sp>
      <p:sp>
        <p:nvSpPr>
          <p:cNvPr id="65573" name="Text Box 37"/>
          <p:cNvSpPr txBox="1">
            <a:spLocks noChangeArrowheads="1"/>
          </p:cNvSpPr>
          <p:nvPr/>
        </p:nvSpPr>
        <p:spPr bwMode="auto">
          <a:xfrm>
            <a:off x="3975815" y="1389111"/>
            <a:ext cx="428322" cy="369332"/>
          </a:xfrm>
          <a:prstGeom prst="rect">
            <a:avLst/>
          </a:prstGeom>
          <a:solidFill>
            <a:schemeClr val="accent1">
              <a:alpha val="20000"/>
            </a:schemeClr>
          </a:solidFill>
          <a:ln w="9525">
            <a:solidFill>
              <a:schemeClr val="accent1">
                <a:lumMod val="60000"/>
                <a:lumOff val="40000"/>
              </a:schemeClr>
            </a:solidFill>
            <a:miter lim="800000"/>
            <a:headEnd/>
            <a:tailEnd/>
          </a:ln>
          <a:effectLst/>
        </p:spPr>
        <p:txBody>
          <a:bodyPr wrap="none">
            <a:spAutoFit/>
          </a:bodyPr>
          <a:lstStyle/>
          <a:p>
            <a:r>
              <a:rPr lang="en-US" altLang="zh-CN" i="1" dirty="0">
                <a:solidFill>
                  <a:schemeClr val="tx2"/>
                </a:solidFill>
                <a:ea typeface="SimSun" pitchFamily="2" charset="-122"/>
              </a:rPr>
              <a:t>w</a:t>
            </a:r>
            <a:r>
              <a:rPr lang="en-US" altLang="zh-CN" i="1" baseline="-25000" dirty="0">
                <a:solidFill>
                  <a:schemeClr val="tx2"/>
                </a:solidFill>
                <a:ea typeface="SimSun" pitchFamily="2" charset="-122"/>
              </a:rPr>
              <a:t>0</a:t>
            </a:r>
            <a:endParaRPr lang="en-US" altLang="zh-CN" dirty="0">
              <a:ea typeface="SimSun" pitchFamily="2" charset="-122"/>
            </a:endParaRPr>
          </a:p>
        </p:txBody>
      </p:sp>
      <p:sp>
        <p:nvSpPr>
          <p:cNvPr id="65574" name="Line 38"/>
          <p:cNvSpPr>
            <a:spLocks noChangeShapeType="1"/>
          </p:cNvSpPr>
          <p:nvPr/>
        </p:nvSpPr>
        <p:spPr bwMode="auto">
          <a:xfrm flipH="1">
            <a:off x="4412450" y="1561369"/>
            <a:ext cx="374258" cy="1196"/>
          </a:xfrm>
          <a:prstGeom prst="line">
            <a:avLst/>
          </a:prstGeom>
          <a:noFill/>
          <a:ln w="28575">
            <a:solidFill>
              <a:schemeClr val="tx2"/>
            </a:solidFill>
            <a:round/>
            <a:headEnd/>
            <a:tailEnd/>
          </a:ln>
          <a:effectLst/>
        </p:spPr>
        <p:txBody>
          <a:bodyPr wrap="none" anchor="ctr"/>
          <a:lstStyle/>
          <a:p>
            <a:endParaRPr lang="en-US"/>
          </a:p>
        </p:txBody>
      </p:sp>
      <p:sp>
        <p:nvSpPr>
          <p:cNvPr id="65575" name="Oval 39"/>
          <p:cNvSpPr>
            <a:spLocks noChangeArrowheads="1"/>
          </p:cNvSpPr>
          <p:nvPr/>
        </p:nvSpPr>
        <p:spPr bwMode="auto">
          <a:xfrm>
            <a:off x="2977795" y="1503950"/>
            <a:ext cx="124753" cy="114838"/>
          </a:xfrm>
          <a:prstGeom prst="ellipse">
            <a:avLst/>
          </a:prstGeom>
          <a:solidFill>
            <a:schemeClr val="bg1"/>
          </a:solidFill>
          <a:ln w="28575">
            <a:solidFill>
              <a:schemeClr val="tx2"/>
            </a:solidFill>
            <a:round/>
            <a:headEnd/>
            <a:tailEnd/>
          </a:ln>
          <a:effectLst/>
        </p:spPr>
        <p:txBody>
          <a:bodyPr wrap="none" anchor="ctr"/>
          <a:lstStyle/>
          <a:p>
            <a:endParaRPr lang="en-US"/>
          </a:p>
        </p:txBody>
      </p:sp>
      <p:sp>
        <p:nvSpPr>
          <p:cNvPr id="65576" name="Line 40"/>
          <p:cNvSpPr>
            <a:spLocks noChangeShapeType="1"/>
          </p:cNvSpPr>
          <p:nvPr/>
        </p:nvSpPr>
        <p:spPr bwMode="auto">
          <a:xfrm>
            <a:off x="3102547" y="1561369"/>
            <a:ext cx="873269" cy="1196"/>
          </a:xfrm>
          <a:prstGeom prst="line">
            <a:avLst/>
          </a:prstGeom>
          <a:noFill/>
          <a:ln w="28575">
            <a:solidFill>
              <a:schemeClr val="tx2"/>
            </a:solidFill>
            <a:round/>
            <a:headEnd/>
            <a:tailEnd type="triangle" w="med" len="med"/>
          </a:ln>
          <a:effectLst/>
        </p:spPr>
        <p:txBody>
          <a:bodyPr wrap="none" anchor="ctr"/>
          <a:lstStyle/>
          <a:p>
            <a:endParaRPr lang="en-US"/>
          </a:p>
        </p:txBody>
      </p:sp>
      <p:sp>
        <p:nvSpPr>
          <p:cNvPr id="65577" name="Rectangle 41"/>
          <p:cNvSpPr>
            <a:spLocks noChangeArrowheads="1"/>
          </p:cNvSpPr>
          <p:nvPr/>
        </p:nvSpPr>
        <p:spPr bwMode="auto">
          <a:xfrm>
            <a:off x="2819255" y="1124744"/>
            <a:ext cx="798617" cy="369332"/>
          </a:xfrm>
          <a:prstGeom prst="rect">
            <a:avLst/>
          </a:prstGeom>
          <a:noFill/>
          <a:ln w="9525">
            <a:noFill/>
            <a:miter lim="800000"/>
            <a:headEnd/>
            <a:tailEnd/>
          </a:ln>
          <a:effectLst/>
        </p:spPr>
        <p:txBody>
          <a:bodyPr wrap="none">
            <a:spAutoFit/>
          </a:bodyPr>
          <a:lstStyle/>
          <a:p>
            <a:r>
              <a:rPr lang="en-US" altLang="zh-CN" i="1" dirty="0">
                <a:solidFill>
                  <a:srgbClr val="FF0000"/>
                </a:solidFill>
                <a:ea typeface="SimSun" pitchFamily="2" charset="-122"/>
              </a:rPr>
              <a:t>x</a:t>
            </a:r>
            <a:r>
              <a:rPr lang="en-US" altLang="zh-CN" i="1" baseline="-25000" dirty="0">
                <a:solidFill>
                  <a:srgbClr val="FF0000"/>
                </a:solidFill>
                <a:ea typeface="SimSun" pitchFamily="2" charset="-122"/>
              </a:rPr>
              <a:t>0 </a:t>
            </a:r>
            <a:r>
              <a:rPr lang="en-US" altLang="zh-CN" i="1" dirty="0">
                <a:solidFill>
                  <a:srgbClr val="FF0000"/>
                </a:solidFill>
                <a:ea typeface="SimSun" pitchFamily="2" charset="-122"/>
              </a:rPr>
              <a:t>= +1</a:t>
            </a:r>
            <a:endParaRPr lang="en-US" altLang="zh-CN" i="1" baseline="-25000" dirty="0">
              <a:solidFill>
                <a:srgbClr val="FF0000"/>
              </a:solidFill>
              <a:ea typeface="SimSun" pitchFamily="2" charset="-122"/>
            </a:endParaRPr>
          </a:p>
        </p:txBody>
      </p:sp>
      <p:sp>
        <p:nvSpPr>
          <p:cNvPr id="65578" name="Text Box 42"/>
          <p:cNvSpPr txBox="1">
            <a:spLocks noChangeArrowheads="1"/>
          </p:cNvSpPr>
          <p:nvPr/>
        </p:nvSpPr>
        <p:spPr bwMode="auto">
          <a:xfrm>
            <a:off x="3337428" y="1539471"/>
            <a:ext cx="709458" cy="369332"/>
          </a:xfrm>
          <a:prstGeom prst="rect">
            <a:avLst/>
          </a:prstGeom>
          <a:noFill/>
          <a:ln w="9525">
            <a:noFill/>
            <a:miter lim="800000"/>
            <a:headEnd/>
            <a:tailEnd/>
          </a:ln>
          <a:effectLst/>
        </p:spPr>
        <p:txBody>
          <a:bodyPr wrap="square">
            <a:spAutoFit/>
          </a:bodyPr>
          <a:lstStyle/>
          <a:p>
            <a:r>
              <a:rPr lang="zh-CN" altLang="en-US" dirty="0">
                <a:effectLst>
                  <a:outerShdw blurRad="38100" dist="38100" dir="2700000" algn="tl">
                    <a:srgbClr val="C0C0C0"/>
                  </a:outerShdw>
                </a:effectLst>
                <a:ea typeface="SimSun" pitchFamily="2" charset="-122"/>
              </a:rPr>
              <a:t> </a:t>
            </a:r>
            <a:r>
              <a:rPr lang="en-US" altLang="zh-CN" sz="1600" dirty="0" err="1">
                <a:solidFill>
                  <a:srgbClr val="FF0000"/>
                </a:solidFill>
                <a:ea typeface="SimSun" pitchFamily="2" charset="-122"/>
              </a:rPr>
              <a:t>Biais</a:t>
            </a:r>
            <a:endParaRPr lang="en-US" altLang="zh-CN" dirty="0">
              <a:solidFill>
                <a:srgbClr val="FF0000"/>
              </a:solidFill>
              <a:ea typeface="SimSun" pitchFamily="2" charset="-122"/>
            </a:endParaRPr>
          </a:p>
        </p:txBody>
      </p:sp>
      <p:graphicFrame>
        <p:nvGraphicFramePr>
          <p:cNvPr id="65579" name="Object 43"/>
          <p:cNvGraphicFramePr>
            <a:graphicFrameLocks noChangeAspect="1"/>
          </p:cNvGraphicFramePr>
          <p:nvPr>
            <p:extLst>
              <p:ext uri="{D42A27DB-BD31-4B8C-83A1-F6EECF244321}">
                <p14:modId xmlns:p14="http://schemas.microsoft.com/office/powerpoint/2010/main" val="2616374615"/>
              </p:ext>
            </p:extLst>
          </p:nvPr>
        </p:nvGraphicFramePr>
        <p:xfrm>
          <a:off x="6222085" y="2686010"/>
          <a:ext cx="934204" cy="691422"/>
        </p:xfrm>
        <a:graphic>
          <a:graphicData uri="http://schemas.openxmlformats.org/presentationml/2006/ole">
            <mc:AlternateContent xmlns:mc="http://schemas.openxmlformats.org/markup-compatibility/2006">
              <mc:Choice xmlns:v="urn:schemas-microsoft-com:vml" Requires="v">
                <p:oleObj name="Equation" r:id="rId9" imgW="685800" imgH="634680" progId="Equation.3">
                  <p:embed/>
                </p:oleObj>
              </mc:Choice>
              <mc:Fallback>
                <p:oleObj name="Equation" r:id="rId9" imgW="685800" imgH="634680" progId="Equation.3">
                  <p:embed/>
                  <p:pic>
                    <p:nvPicPr>
                      <p:cNvPr id="65579" name="Object 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2085" y="2686010"/>
                        <a:ext cx="934204" cy="691422"/>
                      </a:xfrm>
                      <a:prstGeom prst="rect">
                        <a:avLst/>
                      </a:prstGeom>
                      <a:noFill/>
                    </p:spPr>
                  </p:pic>
                </p:oleObj>
              </mc:Fallback>
            </mc:AlternateContent>
          </a:graphicData>
        </a:graphic>
      </p:graphicFrame>
      <p:sp>
        <p:nvSpPr>
          <p:cNvPr id="43" name="Text Box 6"/>
          <p:cNvSpPr txBox="1">
            <a:spLocks noChangeArrowheads="1"/>
          </p:cNvSpPr>
          <p:nvPr/>
        </p:nvSpPr>
        <p:spPr bwMode="auto">
          <a:xfrm>
            <a:off x="695401" y="4869160"/>
            <a:ext cx="4253324" cy="1446550"/>
          </a:xfrm>
          <a:prstGeom prst="rect">
            <a:avLst/>
          </a:prstGeom>
          <a:noFill/>
          <a:ln w="9525">
            <a:noFill/>
            <a:miter lim="800000"/>
            <a:headEnd/>
            <a:tailEnd/>
          </a:ln>
          <a:effectLst/>
        </p:spPr>
        <p:txBody>
          <a:bodyPr wrap="square">
            <a:spAutoFit/>
          </a:bodyPr>
          <a:lstStyle/>
          <a:p>
            <a:pPr algn="l"/>
            <a:r>
              <a:rPr lang="fr-CA" sz="2400" dirty="0"/>
              <a:t>Hypothèses :</a:t>
            </a:r>
          </a:p>
          <a:p>
            <a:pPr algn="l">
              <a:buFont typeface="Arial" pitchFamily="34" charset="0"/>
              <a:buChar char="•"/>
            </a:pPr>
            <a:r>
              <a:rPr lang="fr-CA" sz="2400" dirty="0"/>
              <a:t>  </a:t>
            </a:r>
            <a:r>
              <a:rPr lang="fr-CA" sz="2000" dirty="0"/>
              <a:t>Synapses synchrones</a:t>
            </a:r>
          </a:p>
          <a:p>
            <a:pPr algn="l">
              <a:buFont typeface="Arial" pitchFamily="34" charset="0"/>
              <a:buChar char="•"/>
            </a:pPr>
            <a:r>
              <a:rPr lang="fr-CA" sz="2000" dirty="0"/>
              <a:t>  Pas de pertes</a:t>
            </a:r>
          </a:p>
          <a:p>
            <a:pPr algn="l">
              <a:buFont typeface="Arial" pitchFamily="34" charset="0"/>
              <a:buChar char="•"/>
            </a:pPr>
            <a:r>
              <a:rPr lang="fr-CA" sz="2000" dirty="0"/>
              <a:t>  Sortie non impulsive</a:t>
            </a:r>
          </a:p>
        </p:txBody>
      </p:sp>
      <p:sp>
        <p:nvSpPr>
          <p:cNvPr id="44" name="Rectangle 3"/>
          <p:cNvSpPr txBox="1">
            <a:spLocks noChangeArrowheads="1"/>
          </p:cNvSpPr>
          <p:nvPr/>
        </p:nvSpPr>
        <p:spPr>
          <a:xfrm>
            <a:off x="4222666" y="5304885"/>
            <a:ext cx="7345942" cy="1296144"/>
          </a:xfrm>
          <a:prstGeom prst="rect">
            <a:avLst/>
          </a:prstGeom>
        </p:spPr>
        <p:txBody>
          <a:bodyPr vert="horz" lIns="91440" tIns="45720" rIns="91440" bIns="45720" rtlCol="0">
            <a:noAutofit/>
          </a:bodyPr>
          <a:lstStyle/>
          <a:p>
            <a:pPr marL="342900" indent="-342900">
              <a:spcBef>
                <a:spcPct val="20000"/>
              </a:spcBef>
              <a:buFont typeface="Arial" pitchFamily="34" charset="0"/>
              <a:buChar char="•"/>
              <a:defRPr/>
            </a:pPr>
            <a:r>
              <a:rPr lang="fr-CA" altLang="zh-CN" sz="2000" dirty="0">
                <a:ea typeface="SimSun" pitchFamily="2" charset="-122"/>
              </a:rPr>
              <a:t>Remplacement des impulsions en sortie par leurs fréquences (</a:t>
            </a:r>
            <a:r>
              <a:rPr lang="fr-CA" altLang="zh-CN" sz="2000" i="1" dirty="0">
                <a:ea typeface="SimSun" pitchFamily="2" charset="-122"/>
              </a:rPr>
              <a:t>rate </a:t>
            </a:r>
            <a:r>
              <a:rPr lang="fr-CA" altLang="zh-CN" sz="2000" i="1" dirty="0" err="1">
                <a:ea typeface="SimSun" pitchFamily="2" charset="-122"/>
              </a:rPr>
              <a:t>coding</a:t>
            </a:r>
            <a:r>
              <a:rPr lang="fr-CA" altLang="zh-CN" sz="2000" dirty="0">
                <a:ea typeface="SimSun" pitchFamily="2" charset="-122"/>
              </a:rPr>
              <a:t>)</a:t>
            </a:r>
          </a:p>
          <a:p>
            <a:pPr marL="800100" lvl="1" indent="-342900">
              <a:buFont typeface="Arial" panose="020B0604020202020204" pitchFamily="34" charset="0"/>
              <a:buChar char="•"/>
            </a:pPr>
            <a:r>
              <a:rPr lang="fr-CA" altLang="zh-CN" dirty="0">
                <a:ea typeface="SimSun" pitchFamily="2" charset="-122"/>
              </a:rPr>
              <a:t>L’information de phase est perdue!</a:t>
            </a:r>
          </a:p>
        </p:txBody>
      </p:sp>
      <p:sp>
        <p:nvSpPr>
          <p:cNvPr id="45" name="Text Box 12"/>
          <p:cNvSpPr txBox="1">
            <a:spLocks noChangeArrowheads="1"/>
          </p:cNvSpPr>
          <p:nvPr/>
        </p:nvSpPr>
        <p:spPr bwMode="auto">
          <a:xfrm>
            <a:off x="4786709" y="1176048"/>
            <a:ext cx="996811" cy="338554"/>
          </a:xfrm>
          <a:prstGeom prst="rect">
            <a:avLst/>
          </a:prstGeom>
          <a:noFill/>
          <a:ln w="9525">
            <a:noFill/>
            <a:miter lim="800000"/>
            <a:headEnd/>
            <a:tailEnd/>
          </a:ln>
          <a:effectLst/>
        </p:spPr>
        <p:txBody>
          <a:bodyPr wrap="none">
            <a:spAutoFit/>
          </a:bodyPr>
          <a:lstStyle/>
          <a:p>
            <a:r>
              <a:rPr lang="en-US" altLang="zh-CN" sz="1600" dirty="0">
                <a:solidFill>
                  <a:schemeClr val="bg1">
                    <a:lumMod val="50000"/>
                  </a:schemeClr>
                </a:solidFill>
                <a:ea typeface="SimSun" pitchFamily="2" charset="-122"/>
              </a:rPr>
              <a:t>Dendrites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slide(fromBottom)">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050"/>
          <p:cNvSpPr>
            <a:spLocks noGrp="1" noChangeArrowheads="1"/>
          </p:cNvSpPr>
          <p:nvPr>
            <p:ph type="title"/>
          </p:nvPr>
        </p:nvSpPr>
        <p:spPr>
          <a:xfrm>
            <a:off x="695400" y="412750"/>
            <a:ext cx="9577064" cy="1144042"/>
          </a:xfrm>
        </p:spPr>
        <p:txBody>
          <a:bodyPr>
            <a:normAutofit/>
          </a:bodyPr>
          <a:lstStyle/>
          <a:p>
            <a:pPr algn="l"/>
            <a:r>
              <a:rPr lang="fr-CA" altLang="zh-CN" sz="4000" dirty="0">
                <a:solidFill>
                  <a:srgbClr val="0070C0"/>
                </a:solidFill>
                <a:latin typeface="Comic Sans MS" panose="030F0702030302020204" pitchFamily="66" charset="0"/>
              </a:rPr>
              <a:t>Fréquence des impulsions biologiques</a:t>
            </a:r>
          </a:p>
        </p:txBody>
      </p:sp>
      <p:sp>
        <p:nvSpPr>
          <p:cNvPr id="122883" name="Rectangle 2051"/>
          <p:cNvSpPr>
            <a:spLocks noGrp="1" noChangeArrowheads="1"/>
          </p:cNvSpPr>
          <p:nvPr>
            <p:ph type="body" sz="half" idx="2"/>
          </p:nvPr>
        </p:nvSpPr>
        <p:spPr>
          <a:xfrm>
            <a:off x="695400" y="4648200"/>
            <a:ext cx="10369152" cy="1828800"/>
          </a:xfrm>
        </p:spPr>
        <p:txBody>
          <a:bodyPr>
            <a:normAutofit/>
          </a:bodyPr>
          <a:lstStyle/>
          <a:p>
            <a:r>
              <a:rPr lang="fr-CA" altLang="zh-CN" sz="2800" dirty="0">
                <a:ea typeface="SimSun" pitchFamily="2" charset="-122"/>
              </a:rPr>
              <a:t>La valeur moyenne dépend de plusieurs facteurs</a:t>
            </a:r>
          </a:p>
          <a:p>
            <a:pPr lvl="1"/>
            <a:r>
              <a:rPr lang="fr-CA" altLang="zh-CN" sz="2400" dirty="0">
                <a:ea typeface="SimSun" pitchFamily="2" charset="-122"/>
              </a:rPr>
              <a:t>Pertes (</a:t>
            </a:r>
            <a:r>
              <a:rPr lang="fr-CA" altLang="zh-CN" sz="2400" i="1" dirty="0" err="1">
                <a:ea typeface="SimSun" pitchFamily="2" charset="-122"/>
              </a:rPr>
              <a:t>leakage</a:t>
            </a:r>
            <a:r>
              <a:rPr lang="fr-CA" altLang="zh-CN" sz="2400" dirty="0">
                <a:ea typeface="SimSun" pitchFamily="2" charset="-122"/>
              </a:rPr>
              <a:t>), saturation, sources de bruit</a:t>
            </a:r>
          </a:p>
          <a:p>
            <a:r>
              <a:rPr lang="fr-CA" altLang="zh-CN" sz="2800" dirty="0">
                <a:ea typeface="SimSun" pitchFamily="2" charset="-122"/>
              </a:rPr>
              <a:t>Généralement modelée par une fonction sigmoïde</a:t>
            </a:r>
          </a:p>
          <a:p>
            <a:pPr lvl="1">
              <a:buNone/>
            </a:pPr>
            <a:endParaRPr lang="fr-CA" altLang="zh-CN" sz="2400" dirty="0">
              <a:ea typeface="SimSun" pitchFamily="2" charset="-122"/>
            </a:endParaRPr>
          </a:p>
        </p:txBody>
      </p:sp>
      <p:pic>
        <p:nvPicPr>
          <p:cNvPr id="122884" name="Picture 2052" descr="curves"/>
          <p:cNvPicPr>
            <a:picLocks noChangeAspect="1" noChangeArrowheads="1"/>
          </p:cNvPicPr>
          <p:nvPr/>
        </p:nvPicPr>
        <p:blipFill>
          <a:blip r:embed="rId3" cstate="print"/>
          <a:srcRect/>
          <a:stretch>
            <a:fillRect/>
          </a:stretch>
        </p:blipFill>
        <p:spPr bwMode="auto">
          <a:xfrm>
            <a:off x="3726942" y="1916832"/>
            <a:ext cx="4810125" cy="2628900"/>
          </a:xfrm>
          <a:prstGeom prst="rect">
            <a:avLst/>
          </a:prstGeom>
          <a:noFill/>
        </p:spPr>
      </p:pic>
      <p:sp>
        <p:nvSpPr>
          <p:cNvPr id="2" name="Freeform: Shape 1">
            <a:extLst>
              <a:ext uri="{FF2B5EF4-FFF2-40B4-BE49-F238E27FC236}">
                <a16:creationId xmlns:a16="http://schemas.microsoft.com/office/drawing/2014/main" id="{9DBAB697-4D22-47FD-911F-2CB98F4F09AD}"/>
              </a:ext>
            </a:extLst>
          </p:cNvPr>
          <p:cNvSpPr/>
          <p:nvPr/>
        </p:nvSpPr>
        <p:spPr>
          <a:xfrm>
            <a:off x="4061164" y="2712885"/>
            <a:ext cx="4399820" cy="1603567"/>
          </a:xfrm>
          <a:custGeom>
            <a:avLst/>
            <a:gdLst>
              <a:gd name="connsiteX0" fmla="*/ 0 w 2651249"/>
              <a:gd name="connsiteY0" fmla="*/ 1527452 h 1537539"/>
              <a:gd name="connsiteX1" fmla="*/ 495513 w 2651249"/>
              <a:gd name="connsiteY1" fmla="*/ 1532561 h 1537539"/>
              <a:gd name="connsiteX2" fmla="*/ 500621 w 2651249"/>
              <a:gd name="connsiteY2" fmla="*/ 1522344 h 1537539"/>
              <a:gd name="connsiteX3" fmla="*/ 802016 w 2651249"/>
              <a:gd name="connsiteY3" fmla="*/ 1369092 h 1537539"/>
              <a:gd name="connsiteX4" fmla="*/ 1006351 w 2651249"/>
              <a:gd name="connsiteY4" fmla="*/ 1103457 h 1537539"/>
              <a:gd name="connsiteX5" fmla="*/ 1251553 w 2651249"/>
              <a:gd name="connsiteY5" fmla="*/ 842929 h 1537539"/>
              <a:gd name="connsiteX6" fmla="*/ 1420130 w 2651249"/>
              <a:gd name="connsiteY6" fmla="*/ 664136 h 1537539"/>
              <a:gd name="connsiteX7" fmla="*/ 2375397 w 2651249"/>
              <a:gd name="connsiteY7" fmla="*/ 81781 h 1537539"/>
              <a:gd name="connsiteX8" fmla="*/ 2651249 w 2651249"/>
              <a:gd name="connsiteY8" fmla="*/ 10263 h 1537539"/>
              <a:gd name="connsiteX0" fmla="*/ 0 w 2651249"/>
              <a:gd name="connsiteY0" fmla="*/ 1527452 h 1537539"/>
              <a:gd name="connsiteX1" fmla="*/ 495513 w 2651249"/>
              <a:gd name="connsiteY1" fmla="*/ 1532561 h 1537539"/>
              <a:gd name="connsiteX2" fmla="*/ 500621 w 2651249"/>
              <a:gd name="connsiteY2" fmla="*/ 1522344 h 1537539"/>
              <a:gd name="connsiteX3" fmla="*/ 802016 w 2651249"/>
              <a:gd name="connsiteY3" fmla="*/ 1369092 h 1537539"/>
              <a:gd name="connsiteX4" fmla="*/ 1006351 w 2651249"/>
              <a:gd name="connsiteY4" fmla="*/ 1103457 h 1537539"/>
              <a:gd name="connsiteX5" fmla="*/ 1251553 w 2651249"/>
              <a:gd name="connsiteY5" fmla="*/ 842929 h 1537539"/>
              <a:gd name="connsiteX6" fmla="*/ 1583598 w 2651249"/>
              <a:gd name="connsiteY6" fmla="*/ 556860 h 1537539"/>
              <a:gd name="connsiteX7" fmla="*/ 2375397 w 2651249"/>
              <a:gd name="connsiteY7" fmla="*/ 81781 h 1537539"/>
              <a:gd name="connsiteX8" fmla="*/ 2651249 w 2651249"/>
              <a:gd name="connsiteY8" fmla="*/ 10263 h 1537539"/>
              <a:gd name="connsiteX0" fmla="*/ 0 w 2651249"/>
              <a:gd name="connsiteY0" fmla="*/ 1518427 h 1528514"/>
              <a:gd name="connsiteX1" fmla="*/ 495513 w 2651249"/>
              <a:gd name="connsiteY1" fmla="*/ 1523536 h 1528514"/>
              <a:gd name="connsiteX2" fmla="*/ 500621 w 2651249"/>
              <a:gd name="connsiteY2" fmla="*/ 1513319 h 1528514"/>
              <a:gd name="connsiteX3" fmla="*/ 802016 w 2651249"/>
              <a:gd name="connsiteY3" fmla="*/ 1360067 h 1528514"/>
              <a:gd name="connsiteX4" fmla="*/ 1006351 w 2651249"/>
              <a:gd name="connsiteY4" fmla="*/ 1094432 h 1528514"/>
              <a:gd name="connsiteX5" fmla="*/ 1251553 w 2651249"/>
              <a:gd name="connsiteY5" fmla="*/ 833904 h 1528514"/>
              <a:gd name="connsiteX6" fmla="*/ 1583598 w 2651249"/>
              <a:gd name="connsiteY6" fmla="*/ 547835 h 1528514"/>
              <a:gd name="connsiteX7" fmla="*/ 2288555 w 2651249"/>
              <a:gd name="connsiteY7" fmla="*/ 144274 h 1528514"/>
              <a:gd name="connsiteX8" fmla="*/ 2651249 w 2651249"/>
              <a:gd name="connsiteY8" fmla="*/ 1238 h 1528514"/>
              <a:gd name="connsiteX0" fmla="*/ 0 w 2651249"/>
              <a:gd name="connsiteY0" fmla="*/ 1538625 h 1548712"/>
              <a:gd name="connsiteX1" fmla="*/ 495513 w 2651249"/>
              <a:gd name="connsiteY1" fmla="*/ 1543734 h 1548712"/>
              <a:gd name="connsiteX2" fmla="*/ 500621 w 2651249"/>
              <a:gd name="connsiteY2" fmla="*/ 1533517 h 1548712"/>
              <a:gd name="connsiteX3" fmla="*/ 802016 w 2651249"/>
              <a:gd name="connsiteY3" fmla="*/ 1380265 h 1548712"/>
              <a:gd name="connsiteX4" fmla="*/ 1006351 w 2651249"/>
              <a:gd name="connsiteY4" fmla="*/ 1114630 h 1548712"/>
              <a:gd name="connsiteX5" fmla="*/ 1251553 w 2651249"/>
              <a:gd name="connsiteY5" fmla="*/ 854102 h 1548712"/>
              <a:gd name="connsiteX6" fmla="*/ 1583598 w 2651249"/>
              <a:gd name="connsiteY6" fmla="*/ 568033 h 1548712"/>
              <a:gd name="connsiteX7" fmla="*/ 2411156 w 2651249"/>
              <a:gd name="connsiteY7" fmla="*/ 67413 h 1548712"/>
              <a:gd name="connsiteX8" fmla="*/ 2651249 w 2651249"/>
              <a:gd name="connsiteY8" fmla="*/ 21436 h 1548712"/>
              <a:gd name="connsiteX0" fmla="*/ 0 w 2804500"/>
              <a:gd name="connsiteY0" fmla="*/ 1531977 h 1542064"/>
              <a:gd name="connsiteX1" fmla="*/ 495513 w 2804500"/>
              <a:gd name="connsiteY1" fmla="*/ 1537086 h 1542064"/>
              <a:gd name="connsiteX2" fmla="*/ 500621 w 2804500"/>
              <a:gd name="connsiteY2" fmla="*/ 1526869 h 1542064"/>
              <a:gd name="connsiteX3" fmla="*/ 802016 w 2804500"/>
              <a:gd name="connsiteY3" fmla="*/ 1373617 h 1542064"/>
              <a:gd name="connsiteX4" fmla="*/ 1006351 w 2804500"/>
              <a:gd name="connsiteY4" fmla="*/ 1107982 h 1542064"/>
              <a:gd name="connsiteX5" fmla="*/ 1251553 w 2804500"/>
              <a:gd name="connsiteY5" fmla="*/ 847454 h 1542064"/>
              <a:gd name="connsiteX6" fmla="*/ 1583598 w 2804500"/>
              <a:gd name="connsiteY6" fmla="*/ 561385 h 1542064"/>
              <a:gd name="connsiteX7" fmla="*/ 2411156 w 2804500"/>
              <a:gd name="connsiteY7" fmla="*/ 60765 h 1542064"/>
              <a:gd name="connsiteX8" fmla="*/ 2804500 w 2804500"/>
              <a:gd name="connsiteY8" fmla="*/ 30114 h 1542064"/>
              <a:gd name="connsiteX0" fmla="*/ 0 w 2835151"/>
              <a:gd name="connsiteY0" fmla="*/ 1635586 h 1645673"/>
              <a:gd name="connsiteX1" fmla="*/ 495513 w 2835151"/>
              <a:gd name="connsiteY1" fmla="*/ 1640695 h 1645673"/>
              <a:gd name="connsiteX2" fmla="*/ 500621 w 2835151"/>
              <a:gd name="connsiteY2" fmla="*/ 1630478 h 1645673"/>
              <a:gd name="connsiteX3" fmla="*/ 802016 w 2835151"/>
              <a:gd name="connsiteY3" fmla="*/ 1477226 h 1645673"/>
              <a:gd name="connsiteX4" fmla="*/ 1006351 w 2835151"/>
              <a:gd name="connsiteY4" fmla="*/ 1211591 h 1645673"/>
              <a:gd name="connsiteX5" fmla="*/ 1251553 w 2835151"/>
              <a:gd name="connsiteY5" fmla="*/ 951063 h 1645673"/>
              <a:gd name="connsiteX6" fmla="*/ 1583598 w 2835151"/>
              <a:gd name="connsiteY6" fmla="*/ 664994 h 1645673"/>
              <a:gd name="connsiteX7" fmla="*/ 2411156 w 2835151"/>
              <a:gd name="connsiteY7" fmla="*/ 164374 h 1645673"/>
              <a:gd name="connsiteX8" fmla="*/ 2835151 w 2835151"/>
              <a:gd name="connsiteY8" fmla="*/ 905 h 1645673"/>
              <a:gd name="connsiteX0" fmla="*/ 0 w 3003728"/>
              <a:gd name="connsiteY0" fmla="*/ 1600603 h 1610690"/>
              <a:gd name="connsiteX1" fmla="*/ 495513 w 3003728"/>
              <a:gd name="connsiteY1" fmla="*/ 1605712 h 1610690"/>
              <a:gd name="connsiteX2" fmla="*/ 500621 w 3003728"/>
              <a:gd name="connsiteY2" fmla="*/ 1595495 h 1610690"/>
              <a:gd name="connsiteX3" fmla="*/ 802016 w 3003728"/>
              <a:gd name="connsiteY3" fmla="*/ 1442243 h 1610690"/>
              <a:gd name="connsiteX4" fmla="*/ 1006351 w 3003728"/>
              <a:gd name="connsiteY4" fmla="*/ 1176608 h 1610690"/>
              <a:gd name="connsiteX5" fmla="*/ 1251553 w 3003728"/>
              <a:gd name="connsiteY5" fmla="*/ 916080 h 1610690"/>
              <a:gd name="connsiteX6" fmla="*/ 1583598 w 3003728"/>
              <a:gd name="connsiteY6" fmla="*/ 630011 h 1610690"/>
              <a:gd name="connsiteX7" fmla="*/ 2411156 w 3003728"/>
              <a:gd name="connsiteY7" fmla="*/ 129391 h 1610690"/>
              <a:gd name="connsiteX8" fmla="*/ 3003728 w 3003728"/>
              <a:gd name="connsiteY8" fmla="*/ 1680 h 1610690"/>
              <a:gd name="connsiteX0" fmla="*/ 0 w 4399820"/>
              <a:gd name="connsiteY0" fmla="*/ 1595390 h 1605477"/>
              <a:gd name="connsiteX1" fmla="*/ 495513 w 4399820"/>
              <a:gd name="connsiteY1" fmla="*/ 1600499 h 1605477"/>
              <a:gd name="connsiteX2" fmla="*/ 500621 w 4399820"/>
              <a:gd name="connsiteY2" fmla="*/ 1590282 h 1605477"/>
              <a:gd name="connsiteX3" fmla="*/ 802016 w 4399820"/>
              <a:gd name="connsiteY3" fmla="*/ 1437030 h 1605477"/>
              <a:gd name="connsiteX4" fmla="*/ 1006351 w 4399820"/>
              <a:gd name="connsiteY4" fmla="*/ 1171395 h 1605477"/>
              <a:gd name="connsiteX5" fmla="*/ 1251553 w 4399820"/>
              <a:gd name="connsiteY5" fmla="*/ 910867 h 1605477"/>
              <a:gd name="connsiteX6" fmla="*/ 1583598 w 4399820"/>
              <a:gd name="connsiteY6" fmla="*/ 624798 h 1605477"/>
              <a:gd name="connsiteX7" fmla="*/ 2411156 w 4399820"/>
              <a:gd name="connsiteY7" fmla="*/ 124178 h 1605477"/>
              <a:gd name="connsiteX8" fmla="*/ 4399820 w 4399820"/>
              <a:gd name="connsiteY8" fmla="*/ 1910 h 1605477"/>
              <a:gd name="connsiteX0" fmla="*/ 0 w 4399820"/>
              <a:gd name="connsiteY0" fmla="*/ 1600183 h 1610270"/>
              <a:gd name="connsiteX1" fmla="*/ 495513 w 4399820"/>
              <a:gd name="connsiteY1" fmla="*/ 1605292 h 1610270"/>
              <a:gd name="connsiteX2" fmla="*/ 500621 w 4399820"/>
              <a:gd name="connsiteY2" fmla="*/ 1595075 h 1610270"/>
              <a:gd name="connsiteX3" fmla="*/ 802016 w 4399820"/>
              <a:gd name="connsiteY3" fmla="*/ 1441823 h 1610270"/>
              <a:gd name="connsiteX4" fmla="*/ 1006351 w 4399820"/>
              <a:gd name="connsiteY4" fmla="*/ 1176188 h 1610270"/>
              <a:gd name="connsiteX5" fmla="*/ 1251553 w 4399820"/>
              <a:gd name="connsiteY5" fmla="*/ 915660 h 1610270"/>
              <a:gd name="connsiteX6" fmla="*/ 1583598 w 4399820"/>
              <a:gd name="connsiteY6" fmla="*/ 629591 h 1610270"/>
              <a:gd name="connsiteX7" fmla="*/ 2411156 w 4399820"/>
              <a:gd name="connsiteY7" fmla="*/ 128971 h 1610270"/>
              <a:gd name="connsiteX8" fmla="*/ 3654086 w 4399820"/>
              <a:gd name="connsiteY8" fmla="*/ 9804 h 1610270"/>
              <a:gd name="connsiteX9" fmla="*/ 4399820 w 4399820"/>
              <a:gd name="connsiteY9" fmla="*/ 6703 h 1610270"/>
              <a:gd name="connsiteX0" fmla="*/ 0 w 4399820"/>
              <a:gd name="connsiteY0" fmla="*/ 1593480 h 1603567"/>
              <a:gd name="connsiteX1" fmla="*/ 495513 w 4399820"/>
              <a:gd name="connsiteY1" fmla="*/ 1598589 h 1603567"/>
              <a:gd name="connsiteX2" fmla="*/ 500621 w 4399820"/>
              <a:gd name="connsiteY2" fmla="*/ 1588372 h 1603567"/>
              <a:gd name="connsiteX3" fmla="*/ 802016 w 4399820"/>
              <a:gd name="connsiteY3" fmla="*/ 1435120 h 1603567"/>
              <a:gd name="connsiteX4" fmla="*/ 1006351 w 4399820"/>
              <a:gd name="connsiteY4" fmla="*/ 1169485 h 1603567"/>
              <a:gd name="connsiteX5" fmla="*/ 1251553 w 4399820"/>
              <a:gd name="connsiteY5" fmla="*/ 908957 h 1603567"/>
              <a:gd name="connsiteX6" fmla="*/ 1583598 w 4399820"/>
              <a:gd name="connsiteY6" fmla="*/ 622888 h 1603567"/>
              <a:gd name="connsiteX7" fmla="*/ 2411156 w 4399820"/>
              <a:gd name="connsiteY7" fmla="*/ 122268 h 1603567"/>
              <a:gd name="connsiteX8" fmla="*/ 2824050 w 4399820"/>
              <a:gd name="connsiteY8" fmla="*/ 35758 h 1603567"/>
              <a:gd name="connsiteX9" fmla="*/ 4399820 w 4399820"/>
              <a:gd name="connsiteY9" fmla="*/ 0 h 160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99820" h="1603567">
                <a:moveTo>
                  <a:pt x="0" y="1593480"/>
                </a:moveTo>
                <a:lnTo>
                  <a:pt x="495513" y="1598589"/>
                </a:lnTo>
                <a:cubicBezTo>
                  <a:pt x="578950" y="1597738"/>
                  <a:pt x="449537" y="1615617"/>
                  <a:pt x="500621" y="1588372"/>
                </a:cubicBezTo>
                <a:cubicBezTo>
                  <a:pt x="551705" y="1561127"/>
                  <a:pt x="717728" y="1504935"/>
                  <a:pt x="802016" y="1435120"/>
                </a:cubicBezTo>
                <a:cubicBezTo>
                  <a:pt x="886304" y="1365305"/>
                  <a:pt x="931428" y="1257179"/>
                  <a:pt x="1006351" y="1169485"/>
                </a:cubicBezTo>
                <a:cubicBezTo>
                  <a:pt x="1081274" y="1081791"/>
                  <a:pt x="1155345" y="1000056"/>
                  <a:pt x="1251553" y="908957"/>
                </a:cubicBezTo>
                <a:cubicBezTo>
                  <a:pt x="1347761" y="817858"/>
                  <a:pt x="1390331" y="754003"/>
                  <a:pt x="1583598" y="622888"/>
                </a:cubicBezTo>
                <a:cubicBezTo>
                  <a:pt x="1776865" y="491773"/>
                  <a:pt x="2066075" y="225566"/>
                  <a:pt x="2411156" y="122268"/>
                </a:cubicBezTo>
                <a:cubicBezTo>
                  <a:pt x="2756237" y="18970"/>
                  <a:pt x="2492606" y="56136"/>
                  <a:pt x="2824050" y="35758"/>
                </a:cubicBezTo>
                <a:cubicBezTo>
                  <a:pt x="3155494" y="15380"/>
                  <a:pt x="4275531" y="517"/>
                  <a:pt x="439982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dirty="0"/>
          </a:p>
        </p:txBody>
      </p:sp>
      <p:sp>
        <p:nvSpPr>
          <p:cNvPr id="3" name="Freeform: Shape 2">
            <a:extLst>
              <a:ext uri="{FF2B5EF4-FFF2-40B4-BE49-F238E27FC236}">
                <a16:creationId xmlns:a16="http://schemas.microsoft.com/office/drawing/2014/main" id="{F9339CF4-212D-4862-844E-DBBA59DC5250}"/>
              </a:ext>
            </a:extLst>
          </p:cNvPr>
          <p:cNvSpPr/>
          <p:nvPr/>
        </p:nvSpPr>
        <p:spPr>
          <a:xfrm>
            <a:off x="4099417" y="2665261"/>
            <a:ext cx="4250491" cy="1654420"/>
          </a:xfrm>
          <a:custGeom>
            <a:avLst/>
            <a:gdLst>
              <a:gd name="connsiteX0" fmla="*/ 0 w 556813"/>
              <a:gd name="connsiteY0" fmla="*/ 653873 h 669192"/>
              <a:gd name="connsiteX1" fmla="*/ 183901 w 556813"/>
              <a:gd name="connsiteY1" fmla="*/ 648764 h 669192"/>
              <a:gd name="connsiteX2" fmla="*/ 209443 w 556813"/>
              <a:gd name="connsiteY2" fmla="*/ 454646 h 669192"/>
              <a:gd name="connsiteX3" fmla="*/ 275852 w 556813"/>
              <a:gd name="connsiteY3" fmla="*/ 296286 h 669192"/>
              <a:gd name="connsiteX4" fmla="*/ 556813 w 556813"/>
              <a:gd name="connsiteY4" fmla="*/ 0 h 669192"/>
              <a:gd name="connsiteX5" fmla="*/ 556813 w 556813"/>
              <a:gd name="connsiteY5" fmla="*/ 0 h 669192"/>
              <a:gd name="connsiteX0" fmla="*/ 0 w 556813"/>
              <a:gd name="connsiteY0" fmla="*/ 653873 h 669192"/>
              <a:gd name="connsiteX1" fmla="*/ 183901 w 556813"/>
              <a:gd name="connsiteY1" fmla="*/ 648764 h 669192"/>
              <a:gd name="connsiteX2" fmla="*/ 209443 w 556813"/>
              <a:gd name="connsiteY2" fmla="*/ 454646 h 669192"/>
              <a:gd name="connsiteX3" fmla="*/ 291178 w 556813"/>
              <a:gd name="connsiteY3" fmla="*/ 275853 h 669192"/>
              <a:gd name="connsiteX4" fmla="*/ 556813 w 556813"/>
              <a:gd name="connsiteY4" fmla="*/ 0 h 669192"/>
              <a:gd name="connsiteX5" fmla="*/ 556813 w 556813"/>
              <a:gd name="connsiteY5" fmla="*/ 0 h 669192"/>
              <a:gd name="connsiteX0" fmla="*/ 0 w 556813"/>
              <a:gd name="connsiteY0" fmla="*/ 653873 h 669192"/>
              <a:gd name="connsiteX1" fmla="*/ 183901 w 556813"/>
              <a:gd name="connsiteY1" fmla="*/ 648764 h 669192"/>
              <a:gd name="connsiteX2" fmla="*/ 209443 w 556813"/>
              <a:gd name="connsiteY2" fmla="*/ 454646 h 669192"/>
              <a:gd name="connsiteX3" fmla="*/ 321828 w 556813"/>
              <a:gd name="connsiteY3" fmla="*/ 255420 h 669192"/>
              <a:gd name="connsiteX4" fmla="*/ 556813 w 556813"/>
              <a:gd name="connsiteY4" fmla="*/ 0 h 669192"/>
              <a:gd name="connsiteX5" fmla="*/ 556813 w 556813"/>
              <a:gd name="connsiteY5" fmla="*/ 0 h 669192"/>
              <a:gd name="connsiteX0" fmla="*/ 0 w 556813"/>
              <a:gd name="connsiteY0" fmla="*/ 653873 h 673788"/>
              <a:gd name="connsiteX1" fmla="*/ 183901 w 556813"/>
              <a:gd name="connsiteY1" fmla="*/ 648764 h 673788"/>
              <a:gd name="connsiteX2" fmla="*/ 245202 w 556813"/>
              <a:gd name="connsiteY2" fmla="*/ 388237 h 673788"/>
              <a:gd name="connsiteX3" fmla="*/ 321828 w 556813"/>
              <a:gd name="connsiteY3" fmla="*/ 255420 h 673788"/>
              <a:gd name="connsiteX4" fmla="*/ 556813 w 556813"/>
              <a:gd name="connsiteY4" fmla="*/ 0 h 673788"/>
              <a:gd name="connsiteX5" fmla="*/ 556813 w 556813"/>
              <a:gd name="connsiteY5" fmla="*/ 0 h 673788"/>
              <a:gd name="connsiteX0" fmla="*/ 0 w 817340"/>
              <a:gd name="connsiteY0" fmla="*/ 812233 h 832148"/>
              <a:gd name="connsiteX1" fmla="*/ 183901 w 817340"/>
              <a:gd name="connsiteY1" fmla="*/ 807124 h 832148"/>
              <a:gd name="connsiteX2" fmla="*/ 245202 w 817340"/>
              <a:gd name="connsiteY2" fmla="*/ 546597 h 832148"/>
              <a:gd name="connsiteX3" fmla="*/ 321828 w 817340"/>
              <a:gd name="connsiteY3" fmla="*/ 413780 h 832148"/>
              <a:gd name="connsiteX4" fmla="*/ 556813 w 817340"/>
              <a:gd name="connsiteY4" fmla="*/ 158360 h 832148"/>
              <a:gd name="connsiteX5" fmla="*/ 817340 w 817340"/>
              <a:gd name="connsiteY5" fmla="*/ 0 h 832148"/>
              <a:gd name="connsiteX0" fmla="*/ 0 w 817340"/>
              <a:gd name="connsiteY0" fmla="*/ 812233 h 832148"/>
              <a:gd name="connsiteX1" fmla="*/ 183901 w 817340"/>
              <a:gd name="connsiteY1" fmla="*/ 807124 h 832148"/>
              <a:gd name="connsiteX2" fmla="*/ 245202 w 817340"/>
              <a:gd name="connsiteY2" fmla="*/ 546597 h 832148"/>
              <a:gd name="connsiteX3" fmla="*/ 321828 w 817340"/>
              <a:gd name="connsiteY3" fmla="*/ 413780 h 832148"/>
              <a:gd name="connsiteX4" fmla="*/ 546597 w 817340"/>
              <a:gd name="connsiteY4" fmla="*/ 168577 h 832148"/>
              <a:gd name="connsiteX5" fmla="*/ 817340 w 817340"/>
              <a:gd name="connsiteY5" fmla="*/ 0 h 832148"/>
              <a:gd name="connsiteX0" fmla="*/ 0 w 817340"/>
              <a:gd name="connsiteY0" fmla="*/ 812233 h 832148"/>
              <a:gd name="connsiteX1" fmla="*/ 183901 w 817340"/>
              <a:gd name="connsiteY1" fmla="*/ 807124 h 832148"/>
              <a:gd name="connsiteX2" fmla="*/ 245202 w 817340"/>
              <a:gd name="connsiteY2" fmla="*/ 546597 h 832148"/>
              <a:gd name="connsiteX3" fmla="*/ 321828 w 817340"/>
              <a:gd name="connsiteY3" fmla="*/ 413780 h 832148"/>
              <a:gd name="connsiteX4" fmla="*/ 500622 w 817340"/>
              <a:gd name="connsiteY4" fmla="*/ 229877 h 832148"/>
              <a:gd name="connsiteX5" fmla="*/ 817340 w 817340"/>
              <a:gd name="connsiteY5" fmla="*/ 0 h 832148"/>
              <a:gd name="connsiteX0" fmla="*/ 0 w 1522296"/>
              <a:gd name="connsiteY0" fmla="*/ 1292421 h 1312336"/>
              <a:gd name="connsiteX1" fmla="*/ 183901 w 1522296"/>
              <a:gd name="connsiteY1" fmla="*/ 1287312 h 1312336"/>
              <a:gd name="connsiteX2" fmla="*/ 245202 w 1522296"/>
              <a:gd name="connsiteY2" fmla="*/ 1026785 h 1312336"/>
              <a:gd name="connsiteX3" fmla="*/ 321828 w 1522296"/>
              <a:gd name="connsiteY3" fmla="*/ 893968 h 1312336"/>
              <a:gd name="connsiteX4" fmla="*/ 500622 w 1522296"/>
              <a:gd name="connsiteY4" fmla="*/ 710065 h 1312336"/>
              <a:gd name="connsiteX5" fmla="*/ 1522296 w 1522296"/>
              <a:gd name="connsiteY5" fmla="*/ 0 h 1312336"/>
              <a:gd name="connsiteX0" fmla="*/ 0 w 1496754"/>
              <a:gd name="connsiteY0" fmla="*/ 1312854 h 1332769"/>
              <a:gd name="connsiteX1" fmla="*/ 183901 w 1496754"/>
              <a:gd name="connsiteY1" fmla="*/ 1307745 h 1332769"/>
              <a:gd name="connsiteX2" fmla="*/ 245202 w 1496754"/>
              <a:gd name="connsiteY2" fmla="*/ 1047218 h 1332769"/>
              <a:gd name="connsiteX3" fmla="*/ 321828 w 1496754"/>
              <a:gd name="connsiteY3" fmla="*/ 914401 h 1332769"/>
              <a:gd name="connsiteX4" fmla="*/ 500622 w 1496754"/>
              <a:gd name="connsiteY4" fmla="*/ 730498 h 1332769"/>
              <a:gd name="connsiteX5" fmla="*/ 1496754 w 1496754"/>
              <a:gd name="connsiteY5" fmla="*/ 0 h 1332769"/>
              <a:gd name="connsiteX0" fmla="*/ 0 w 1496754"/>
              <a:gd name="connsiteY0" fmla="*/ 1312854 h 1332769"/>
              <a:gd name="connsiteX1" fmla="*/ 183901 w 1496754"/>
              <a:gd name="connsiteY1" fmla="*/ 1307745 h 1332769"/>
              <a:gd name="connsiteX2" fmla="*/ 245202 w 1496754"/>
              <a:gd name="connsiteY2" fmla="*/ 1047218 h 1332769"/>
              <a:gd name="connsiteX3" fmla="*/ 321828 w 1496754"/>
              <a:gd name="connsiteY3" fmla="*/ 914401 h 1332769"/>
              <a:gd name="connsiteX4" fmla="*/ 500622 w 1496754"/>
              <a:gd name="connsiteY4" fmla="*/ 730498 h 1332769"/>
              <a:gd name="connsiteX5" fmla="*/ 1496754 w 1496754"/>
              <a:gd name="connsiteY5" fmla="*/ 0 h 1332769"/>
              <a:gd name="connsiteX0" fmla="*/ 0 w 1496754"/>
              <a:gd name="connsiteY0" fmla="*/ 1312854 h 1332769"/>
              <a:gd name="connsiteX1" fmla="*/ 183901 w 1496754"/>
              <a:gd name="connsiteY1" fmla="*/ 1307745 h 1332769"/>
              <a:gd name="connsiteX2" fmla="*/ 245202 w 1496754"/>
              <a:gd name="connsiteY2" fmla="*/ 1047218 h 1332769"/>
              <a:gd name="connsiteX3" fmla="*/ 321828 w 1496754"/>
              <a:gd name="connsiteY3" fmla="*/ 914401 h 1332769"/>
              <a:gd name="connsiteX4" fmla="*/ 500622 w 1496754"/>
              <a:gd name="connsiteY4" fmla="*/ 730498 h 1332769"/>
              <a:gd name="connsiteX5" fmla="*/ 1496754 w 1496754"/>
              <a:gd name="connsiteY5" fmla="*/ 0 h 1332769"/>
              <a:gd name="connsiteX0" fmla="*/ 0 w 1793040"/>
              <a:gd name="connsiteY0" fmla="*/ 1471214 h 1491129"/>
              <a:gd name="connsiteX1" fmla="*/ 183901 w 1793040"/>
              <a:gd name="connsiteY1" fmla="*/ 1466105 h 1491129"/>
              <a:gd name="connsiteX2" fmla="*/ 245202 w 1793040"/>
              <a:gd name="connsiteY2" fmla="*/ 1205578 h 1491129"/>
              <a:gd name="connsiteX3" fmla="*/ 321828 w 1793040"/>
              <a:gd name="connsiteY3" fmla="*/ 1072761 h 1491129"/>
              <a:gd name="connsiteX4" fmla="*/ 500622 w 1793040"/>
              <a:gd name="connsiteY4" fmla="*/ 888858 h 1491129"/>
              <a:gd name="connsiteX5" fmla="*/ 1793040 w 1793040"/>
              <a:gd name="connsiteY5" fmla="*/ 0 h 1491129"/>
              <a:gd name="connsiteX0" fmla="*/ 0 w 1793040"/>
              <a:gd name="connsiteY0" fmla="*/ 1471214 h 1497893"/>
              <a:gd name="connsiteX1" fmla="*/ 194118 w 1793040"/>
              <a:gd name="connsiteY1" fmla="*/ 1476322 h 1497893"/>
              <a:gd name="connsiteX2" fmla="*/ 245202 w 1793040"/>
              <a:gd name="connsiteY2" fmla="*/ 1205578 h 1497893"/>
              <a:gd name="connsiteX3" fmla="*/ 321828 w 1793040"/>
              <a:gd name="connsiteY3" fmla="*/ 1072761 h 1497893"/>
              <a:gd name="connsiteX4" fmla="*/ 500622 w 1793040"/>
              <a:gd name="connsiteY4" fmla="*/ 888858 h 1497893"/>
              <a:gd name="connsiteX5" fmla="*/ 1793040 w 1793040"/>
              <a:gd name="connsiteY5" fmla="*/ 0 h 1497893"/>
              <a:gd name="connsiteX0" fmla="*/ 0 w 1793040"/>
              <a:gd name="connsiteY0" fmla="*/ 1471214 h 1480815"/>
              <a:gd name="connsiteX1" fmla="*/ 205004 w 1793040"/>
              <a:gd name="connsiteY1" fmla="*/ 1445025 h 1480815"/>
              <a:gd name="connsiteX2" fmla="*/ 245202 w 1793040"/>
              <a:gd name="connsiteY2" fmla="*/ 1205578 h 1480815"/>
              <a:gd name="connsiteX3" fmla="*/ 321828 w 1793040"/>
              <a:gd name="connsiteY3" fmla="*/ 1072761 h 1480815"/>
              <a:gd name="connsiteX4" fmla="*/ 500622 w 1793040"/>
              <a:gd name="connsiteY4" fmla="*/ 888858 h 1480815"/>
              <a:gd name="connsiteX5" fmla="*/ 1793040 w 1793040"/>
              <a:gd name="connsiteY5" fmla="*/ 0 h 1480815"/>
              <a:gd name="connsiteX0" fmla="*/ 0 w 1793040"/>
              <a:gd name="connsiteY0" fmla="*/ 1471214 h 1499510"/>
              <a:gd name="connsiteX1" fmla="*/ 205004 w 1793040"/>
              <a:gd name="connsiteY1" fmla="*/ 1445025 h 1499510"/>
              <a:gd name="connsiteX2" fmla="*/ 245202 w 1793040"/>
              <a:gd name="connsiteY2" fmla="*/ 1205578 h 1499510"/>
              <a:gd name="connsiteX3" fmla="*/ 321828 w 1793040"/>
              <a:gd name="connsiteY3" fmla="*/ 1072761 h 1499510"/>
              <a:gd name="connsiteX4" fmla="*/ 500622 w 1793040"/>
              <a:gd name="connsiteY4" fmla="*/ 888858 h 1499510"/>
              <a:gd name="connsiteX5" fmla="*/ 1793040 w 1793040"/>
              <a:gd name="connsiteY5" fmla="*/ 0 h 1499510"/>
              <a:gd name="connsiteX0" fmla="*/ 0 w 1793040"/>
              <a:gd name="connsiteY0" fmla="*/ 1471214 h 1483821"/>
              <a:gd name="connsiteX1" fmla="*/ 219972 w 1793040"/>
              <a:gd name="connsiteY1" fmla="*/ 1412368 h 1483821"/>
              <a:gd name="connsiteX2" fmla="*/ 245202 w 1793040"/>
              <a:gd name="connsiteY2" fmla="*/ 1205578 h 1483821"/>
              <a:gd name="connsiteX3" fmla="*/ 321828 w 1793040"/>
              <a:gd name="connsiteY3" fmla="*/ 1072761 h 1483821"/>
              <a:gd name="connsiteX4" fmla="*/ 500622 w 1793040"/>
              <a:gd name="connsiteY4" fmla="*/ 888858 h 1483821"/>
              <a:gd name="connsiteX5" fmla="*/ 1793040 w 1793040"/>
              <a:gd name="connsiteY5" fmla="*/ 0 h 1483821"/>
              <a:gd name="connsiteX0" fmla="*/ 0 w 1793040"/>
              <a:gd name="connsiteY0" fmla="*/ 1471214 h 1475143"/>
              <a:gd name="connsiteX1" fmla="*/ 219972 w 1793040"/>
              <a:gd name="connsiteY1" fmla="*/ 1412368 h 1475143"/>
              <a:gd name="connsiteX2" fmla="*/ 275138 w 1793040"/>
              <a:gd name="connsiteY2" fmla="*/ 1181085 h 1475143"/>
              <a:gd name="connsiteX3" fmla="*/ 321828 w 1793040"/>
              <a:gd name="connsiteY3" fmla="*/ 1072761 h 1475143"/>
              <a:gd name="connsiteX4" fmla="*/ 500622 w 1793040"/>
              <a:gd name="connsiteY4" fmla="*/ 888858 h 1475143"/>
              <a:gd name="connsiteX5" fmla="*/ 1793040 w 1793040"/>
              <a:gd name="connsiteY5" fmla="*/ 0 h 1475143"/>
              <a:gd name="connsiteX0" fmla="*/ 0 w 1793040"/>
              <a:gd name="connsiteY0" fmla="*/ 1471214 h 1475143"/>
              <a:gd name="connsiteX1" fmla="*/ 219972 w 1793040"/>
              <a:gd name="connsiteY1" fmla="*/ 1412368 h 1475143"/>
              <a:gd name="connsiteX2" fmla="*/ 275138 w 1793040"/>
              <a:gd name="connsiteY2" fmla="*/ 1181085 h 1475143"/>
              <a:gd name="connsiteX3" fmla="*/ 374896 w 1793040"/>
              <a:gd name="connsiteY3" fmla="*/ 1016971 h 1475143"/>
              <a:gd name="connsiteX4" fmla="*/ 500622 w 1793040"/>
              <a:gd name="connsiteY4" fmla="*/ 888858 h 1475143"/>
              <a:gd name="connsiteX5" fmla="*/ 1793040 w 1793040"/>
              <a:gd name="connsiteY5" fmla="*/ 0 h 1475143"/>
              <a:gd name="connsiteX0" fmla="*/ 0 w 1799235"/>
              <a:gd name="connsiteY0" fmla="*/ 1476350 h 1480279"/>
              <a:gd name="connsiteX1" fmla="*/ 219972 w 1799235"/>
              <a:gd name="connsiteY1" fmla="*/ 1417504 h 1480279"/>
              <a:gd name="connsiteX2" fmla="*/ 275138 w 1799235"/>
              <a:gd name="connsiteY2" fmla="*/ 1186221 h 1480279"/>
              <a:gd name="connsiteX3" fmla="*/ 374896 w 1799235"/>
              <a:gd name="connsiteY3" fmla="*/ 1022107 h 1480279"/>
              <a:gd name="connsiteX4" fmla="*/ 500622 w 1799235"/>
              <a:gd name="connsiteY4" fmla="*/ 893994 h 1480279"/>
              <a:gd name="connsiteX5" fmla="*/ 1659125 w 1799235"/>
              <a:gd name="connsiteY5" fmla="*/ 95319 h 1480279"/>
              <a:gd name="connsiteX6" fmla="*/ 1793040 w 1799235"/>
              <a:gd name="connsiteY6" fmla="*/ 5136 h 1480279"/>
              <a:gd name="connsiteX0" fmla="*/ 0 w 1797504"/>
              <a:gd name="connsiteY0" fmla="*/ 1472420 h 1476349"/>
              <a:gd name="connsiteX1" fmla="*/ 219972 w 1797504"/>
              <a:gd name="connsiteY1" fmla="*/ 1413574 h 1476349"/>
              <a:gd name="connsiteX2" fmla="*/ 275138 w 1797504"/>
              <a:gd name="connsiteY2" fmla="*/ 1182291 h 1476349"/>
              <a:gd name="connsiteX3" fmla="*/ 374896 w 1797504"/>
              <a:gd name="connsiteY3" fmla="*/ 1018177 h 1476349"/>
              <a:gd name="connsiteX4" fmla="*/ 500622 w 1797504"/>
              <a:gd name="connsiteY4" fmla="*/ 890064 h 1476349"/>
              <a:gd name="connsiteX5" fmla="*/ 1655043 w 1797504"/>
              <a:gd name="connsiteY5" fmla="*/ 100914 h 1476349"/>
              <a:gd name="connsiteX6" fmla="*/ 1793040 w 1797504"/>
              <a:gd name="connsiteY6" fmla="*/ 1206 h 1476349"/>
              <a:gd name="connsiteX0" fmla="*/ 0 w 1903258"/>
              <a:gd name="connsiteY0" fmla="*/ 1494346 h 1498275"/>
              <a:gd name="connsiteX1" fmla="*/ 219972 w 1903258"/>
              <a:gd name="connsiteY1" fmla="*/ 1435500 h 1498275"/>
              <a:gd name="connsiteX2" fmla="*/ 275138 w 1903258"/>
              <a:gd name="connsiteY2" fmla="*/ 1204217 h 1498275"/>
              <a:gd name="connsiteX3" fmla="*/ 374896 w 1903258"/>
              <a:gd name="connsiteY3" fmla="*/ 1040103 h 1498275"/>
              <a:gd name="connsiteX4" fmla="*/ 500622 w 1903258"/>
              <a:gd name="connsiteY4" fmla="*/ 911990 h 1498275"/>
              <a:gd name="connsiteX5" fmla="*/ 1655043 w 1903258"/>
              <a:gd name="connsiteY5" fmla="*/ 122840 h 1498275"/>
              <a:gd name="connsiteX6" fmla="*/ 1903258 w 1903258"/>
              <a:gd name="connsiteY6" fmla="*/ 0 h 1498275"/>
              <a:gd name="connsiteX0" fmla="*/ 0 w 2057018"/>
              <a:gd name="connsiteY0" fmla="*/ 1556939 h 1560868"/>
              <a:gd name="connsiteX1" fmla="*/ 219972 w 2057018"/>
              <a:gd name="connsiteY1" fmla="*/ 1498093 h 1560868"/>
              <a:gd name="connsiteX2" fmla="*/ 275138 w 2057018"/>
              <a:gd name="connsiteY2" fmla="*/ 1266810 h 1560868"/>
              <a:gd name="connsiteX3" fmla="*/ 374896 w 2057018"/>
              <a:gd name="connsiteY3" fmla="*/ 1102696 h 1560868"/>
              <a:gd name="connsiteX4" fmla="*/ 500622 w 2057018"/>
              <a:gd name="connsiteY4" fmla="*/ 974583 h 1560868"/>
              <a:gd name="connsiteX5" fmla="*/ 1655043 w 2057018"/>
              <a:gd name="connsiteY5" fmla="*/ 185433 h 1560868"/>
              <a:gd name="connsiteX6" fmla="*/ 2057018 w 2057018"/>
              <a:gd name="connsiteY6" fmla="*/ 0 h 1560868"/>
              <a:gd name="connsiteX0" fmla="*/ 0 w 2057018"/>
              <a:gd name="connsiteY0" fmla="*/ 1556939 h 1560868"/>
              <a:gd name="connsiteX1" fmla="*/ 219972 w 2057018"/>
              <a:gd name="connsiteY1" fmla="*/ 1498093 h 1560868"/>
              <a:gd name="connsiteX2" fmla="*/ 275138 w 2057018"/>
              <a:gd name="connsiteY2" fmla="*/ 1266810 h 1560868"/>
              <a:gd name="connsiteX3" fmla="*/ 374896 w 2057018"/>
              <a:gd name="connsiteY3" fmla="*/ 1102696 h 1560868"/>
              <a:gd name="connsiteX4" fmla="*/ 500622 w 2057018"/>
              <a:gd name="connsiteY4" fmla="*/ 974583 h 1560868"/>
              <a:gd name="connsiteX5" fmla="*/ 1655043 w 2057018"/>
              <a:gd name="connsiteY5" fmla="*/ 185433 h 1560868"/>
              <a:gd name="connsiteX6" fmla="*/ 2057018 w 2057018"/>
              <a:gd name="connsiteY6" fmla="*/ 0 h 1560868"/>
              <a:gd name="connsiteX0" fmla="*/ 0 w 2057018"/>
              <a:gd name="connsiteY0" fmla="*/ 1556939 h 1560868"/>
              <a:gd name="connsiteX1" fmla="*/ 219972 w 2057018"/>
              <a:gd name="connsiteY1" fmla="*/ 1498093 h 1560868"/>
              <a:gd name="connsiteX2" fmla="*/ 275138 w 2057018"/>
              <a:gd name="connsiteY2" fmla="*/ 1266810 h 1560868"/>
              <a:gd name="connsiteX3" fmla="*/ 365371 w 2057018"/>
              <a:gd name="connsiteY3" fmla="*/ 1123107 h 1560868"/>
              <a:gd name="connsiteX4" fmla="*/ 500622 w 2057018"/>
              <a:gd name="connsiteY4" fmla="*/ 974583 h 1560868"/>
              <a:gd name="connsiteX5" fmla="*/ 1655043 w 2057018"/>
              <a:gd name="connsiteY5" fmla="*/ 185433 h 1560868"/>
              <a:gd name="connsiteX6" fmla="*/ 2057018 w 2057018"/>
              <a:gd name="connsiteY6" fmla="*/ 0 h 1560868"/>
              <a:gd name="connsiteX0" fmla="*/ 0 w 2057018"/>
              <a:gd name="connsiteY0" fmla="*/ 1556939 h 1560868"/>
              <a:gd name="connsiteX1" fmla="*/ 219972 w 2057018"/>
              <a:gd name="connsiteY1" fmla="*/ 1498093 h 1560868"/>
              <a:gd name="connsiteX2" fmla="*/ 275138 w 2057018"/>
              <a:gd name="connsiteY2" fmla="*/ 1266810 h 1560868"/>
              <a:gd name="connsiteX3" fmla="*/ 365371 w 2057018"/>
              <a:gd name="connsiteY3" fmla="*/ 1123107 h 1560868"/>
              <a:gd name="connsiteX4" fmla="*/ 599954 w 2057018"/>
              <a:gd name="connsiteY4" fmla="*/ 906548 h 1560868"/>
              <a:gd name="connsiteX5" fmla="*/ 1655043 w 2057018"/>
              <a:gd name="connsiteY5" fmla="*/ 185433 h 1560868"/>
              <a:gd name="connsiteX6" fmla="*/ 2057018 w 2057018"/>
              <a:gd name="connsiteY6" fmla="*/ 0 h 1560868"/>
              <a:gd name="connsiteX0" fmla="*/ 0 w 2057018"/>
              <a:gd name="connsiteY0" fmla="*/ 1556939 h 1560868"/>
              <a:gd name="connsiteX1" fmla="*/ 219972 w 2057018"/>
              <a:gd name="connsiteY1" fmla="*/ 1498093 h 1560868"/>
              <a:gd name="connsiteX2" fmla="*/ 275138 w 2057018"/>
              <a:gd name="connsiteY2" fmla="*/ 1266810 h 1560868"/>
              <a:gd name="connsiteX3" fmla="*/ 410274 w 2057018"/>
              <a:gd name="connsiteY3" fmla="*/ 1080925 h 1560868"/>
              <a:gd name="connsiteX4" fmla="*/ 599954 w 2057018"/>
              <a:gd name="connsiteY4" fmla="*/ 906548 h 1560868"/>
              <a:gd name="connsiteX5" fmla="*/ 1655043 w 2057018"/>
              <a:gd name="connsiteY5" fmla="*/ 185433 h 1560868"/>
              <a:gd name="connsiteX6" fmla="*/ 2057018 w 2057018"/>
              <a:gd name="connsiteY6" fmla="*/ 0 h 1560868"/>
              <a:gd name="connsiteX0" fmla="*/ 0 w 2057018"/>
              <a:gd name="connsiteY0" fmla="*/ 1556939 h 1560868"/>
              <a:gd name="connsiteX1" fmla="*/ 219972 w 2057018"/>
              <a:gd name="connsiteY1" fmla="*/ 1498093 h 1560868"/>
              <a:gd name="connsiteX2" fmla="*/ 275138 w 2057018"/>
              <a:gd name="connsiteY2" fmla="*/ 1266810 h 1560868"/>
              <a:gd name="connsiteX3" fmla="*/ 410274 w 2057018"/>
              <a:gd name="connsiteY3" fmla="*/ 1080925 h 1560868"/>
              <a:gd name="connsiteX4" fmla="*/ 550969 w 2057018"/>
              <a:gd name="connsiteY4" fmla="*/ 954173 h 1560868"/>
              <a:gd name="connsiteX5" fmla="*/ 1655043 w 2057018"/>
              <a:gd name="connsiteY5" fmla="*/ 185433 h 1560868"/>
              <a:gd name="connsiteX6" fmla="*/ 2057018 w 2057018"/>
              <a:gd name="connsiteY6" fmla="*/ 0 h 1560868"/>
              <a:gd name="connsiteX0" fmla="*/ 0 w 2057018"/>
              <a:gd name="connsiteY0" fmla="*/ 1556939 h 1560868"/>
              <a:gd name="connsiteX1" fmla="*/ 219972 w 2057018"/>
              <a:gd name="connsiteY1" fmla="*/ 1498093 h 1560868"/>
              <a:gd name="connsiteX2" fmla="*/ 275138 w 2057018"/>
              <a:gd name="connsiteY2" fmla="*/ 1266810 h 1560868"/>
              <a:gd name="connsiteX3" fmla="*/ 410274 w 2057018"/>
              <a:gd name="connsiteY3" fmla="*/ 1080925 h 1560868"/>
              <a:gd name="connsiteX4" fmla="*/ 655744 w 2057018"/>
              <a:gd name="connsiteY4" fmla="*/ 890219 h 1560868"/>
              <a:gd name="connsiteX5" fmla="*/ 1655043 w 2057018"/>
              <a:gd name="connsiteY5" fmla="*/ 185433 h 1560868"/>
              <a:gd name="connsiteX6" fmla="*/ 2057018 w 2057018"/>
              <a:gd name="connsiteY6" fmla="*/ 0 h 1560868"/>
              <a:gd name="connsiteX0" fmla="*/ 0 w 2639404"/>
              <a:gd name="connsiteY0" fmla="*/ 1546053 h 1551046"/>
              <a:gd name="connsiteX1" fmla="*/ 802358 w 2639404"/>
              <a:gd name="connsiteY1" fmla="*/ 1498093 h 1551046"/>
              <a:gd name="connsiteX2" fmla="*/ 857524 w 2639404"/>
              <a:gd name="connsiteY2" fmla="*/ 1266810 h 1551046"/>
              <a:gd name="connsiteX3" fmla="*/ 992660 w 2639404"/>
              <a:gd name="connsiteY3" fmla="*/ 1080925 h 1551046"/>
              <a:gd name="connsiteX4" fmla="*/ 1238130 w 2639404"/>
              <a:gd name="connsiteY4" fmla="*/ 890219 h 1551046"/>
              <a:gd name="connsiteX5" fmla="*/ 2237429 w 2639404"/>
              <a:gd name="connsiteY5" fmla="*/ 185433 h 1551046"/>
              <a:gd name="connsiteX6" fmla="*/ 2639404 w 2639404"/>
              <a:gd name="connsiteY6" fmla="*/ 0 h 1551046"/>
              <a:gd name="connsiteX0" fmla="*/ 0 w 2639404"/>
              <a:gd name="connsiteY0" fmla="*/ 1546053 h 1587140"/>
              <a:gd name="connsiteX1" fmla="*/ 731601 w 2639404"/>
              <a:gd name="connsiteY1" fmla="*/ 1568850 h 1587140"/>
              <a:gd name="connsiteX2" fmla="*/ 857524 w 2639404"/>
              <a:gd name="connsiteY2" fmla="*/ 1266810 h 1587140"/>
              <a:gd name="connsiteX3" fmla="*/ 992660 w 2639404"/>
              <a:gd name="connsiteY3" fmla="*/ 1080925 h 1587140"/>
              <a:gd name="connsiteX4" fmla="*/ 1238130 w 2639404"/>
              <a:gd name="connsiteY4" fmla="*/ 890219 h 1587140"/>
              <a:gd name="connsiteX5" fmla="*/ 2237429 w 2639404"/>
              <a:gd name="connsiteY5" fmla="*/ 185433 h 1587140"/>
              <a:gd name="connsiteX6" fmla="*/ 2639404 w 2639404"/>
              <a:gd name="connsiteY6" fmla="*/ 0 h 1587140"/>
              <a:gd name="connsiteX0" fmla="*/ 0 w 2639404"/>
              <a:gd name="connsiteY0" fmla="*/ 1546053 h 1570003"/>
              <a:gd name="connsiteX1" fmla="*/ 754733 w 2639404"/>
              <a:gd name="connsiteY1" fmla="*/ 1545718 h 1570003"/>
              <a:gd name="connsiteX2" fmla="*/ 857524 w 2639404"/>
              <a:gd name="connsiteY2" fmla="*/ 1266810 h 1570003"/>
              <a:gd name="connsiteX3" fmla="*/ 992660 w 2639404"/>
              <a:gd name="connsiteY3" fmla="*/ 1080925 h 1570003"/>
              <a:gd name="connsiteX4" fmla="*/ 1238130 w 2639404"/>
              <a:gd name="connsiteY4" fmla="*/ 890219 h 1570003"/>
              <a:gd name="connsiteX5" fmla="*/ 2237429 w 2639404"/>
              <a:gd name="connsiteY5" fmla="*/ 185433 h 1570003"/>
              <a:gd name="connsiteX6" fmla="*/ 2639404 w 2639404"/>
              <a:gd name="connsiteY6" fmla="*/ 0 h 1570003"/>
              <a:gd name="connsiteX0" fmla="*/ 0 w 2639404"/>
              <a:gd name="connsiteY0" fmla="*/ 1546053 h 1570003"/>
              <a:gd name="connsiteX1" fmla="*/ 754733 w 2639404"/>
              <a:gd name="connsiteY1" fmla="*/ 1545718 h 1570003"/>
              <a:gd name="connsiteX2" fmla="*/ 857524 w 2639404"/>
              <a:gd name="connsiteY2" fmla="*/ 1266810 h 1570003"/>
              <a:gd name="connsiteX3" fmla="*/ 1038924 w 2639404"/>
              <a:gd name="connsiteY3" fmla="*/ 1048268 h 1570003"/>
              <a:gd name="connsiteX4" fmla="*/ 1238130 w 2639404"/>
              <a:gd name="connsiteY4" fmla="*/ 890219 h 1570003"/>
              <a:gd name="connsiteX5" fmla="*/ 2237429 w 2639404"/>
              <a:gd name="connsiteY5" fmla="*/ 185433 h 1570003"/>
              <a:gd name="connsiteX6" fmla="*/ 2639404 w 2639404"/>
              <a:gd name="connsiteY6" fmla="*/ 0 h 1570003"/>
              <a:gd name="connsiteX0" fmla="*/ 0 w 2639404"/>
              <a:gd name="connsiteY0" fmla="*/ 1546053 h 1570003"/>
              <a:gd name="connsiteX1" fmla="*/ 754733 w 2639404"/>
              <a:gd name="connsiteY1" fmla="*/ 1545718 h 1570003"/>
              <a:gd name="connsiteX2" fmla="*/ 857524 w 2639404"/>
              <a:gd name="connsiteY2" fmla="*/ 1266810 h 1570003"/>
              <a:gd name="connsiteX3" fmla="*/ 1038924 w 2639404"/>
              <a:gd name="connsiteY3" fmla="*/ 1048268 h 1570003"/>
              <a:gd name="connsiteX4" fmla="*/ 1193226 w 2639404"/>
              <a:gd name="connsiteY4" fmla="*/ 887497 h 1570003"/>
              <a:gd name="connsiteX5" fmla="*/ 2237429 w 2639404"/>
              <a:gd name="connsiteY5" fmla="*/ 185433 h 1570003"/>
              <a:gd name="connsiteX6" fmla="*/ 2639404 w 2639404"/>
              <a:gd name="connsiteY6" fmla="*/ 0 h 1570003"/>
              <a:gd name="connsiteX0" fmla="*/ 0 w 2639404"/>
              <a:gd name="connsiteY0" fmla="*/ 1546053 h 1570003"/>
              <a:gd name="connsiteX1" fmla="*/ 754733 w 2639404"/>
              <a:gd name="connsiteY1" fmla="*/ 1545718 h 1570003"/>
              <a:gd name="connsiteX2" fmla="*/ 857524 w 2639404"/>
              <a:gd name="connsiteY2" fmla="*/ 1266810 h 1570003"/>
              <a:gd name="connsiteX3" fmla="*/ 1006267 w 2639404"/>
              <a:gd name="connsiteY3" fmla="*/ 1067318 h 1570003"/>
              <a:gd name="connsiteX4" fmla="*/ 1193226 w 2639404"/>
              <a:gd name="connsiteY4" fmla="*/ 887497 h 1570003"/>
              <a:gd name="connsiteX5" fmla="*/ 2237429 w 2639404"/>
              <a:gd name="connsiteY5" fmla="*/ 185433 h 1570003"/>
              <a:gd name="connsiteX6" fmla="*/ 2639404 w 2639404"/>
              <a:gd name="connsiteY6" fmla="*/ 0 h 1570003"/>
              <a:gd name="connsiteX0" fmla="*/ 0 w 2639404"/>
              <a:gd name="connsiteY0" fmla="*/ 1546053 h 1570003"/>
              <a:gd name="connsiteX1" fmla="*/ 754733 w 2639404"/>
              <a:gd name="connsiteY1" fmla="*/ 1545718 h 1570003"/>
              <a:gd name="connsiteX2" fmla="*/ 857524 w 2639404"/>
              <a:gd name="connsiteY2" fmla="*/ 1266810 h 1570003"/>
              <a:gd name="connsiteX3" fmla="*/ 919182 w 2639404"/>
              <a:gd name="connsiteY3" fmla="*/ 1121746 h 1570003"/>
              <a:gd name="connsiteX4" fmla="*/ 1193226 w 2639404"/>
              <a:gd name="connsiteY4" fmla="*/ 887497 h 1570003"/>
              <a:gd name="connsiteX5" fmla="*/ 2237429 w 2639404"/>
              <a:gd name="connsiteY5" fmla="*/ 185433 h 1570003"/>
              <a:gd name="connsiteX6" fmla="*/ 2639404 w 2639404"/>
              <a:gd name="connsiteY6" fmla="*/ 0 h 1570003"/>
              <a:gd name="connsiteX0" fmla="*/ 0 w 2639404"/>
              <a:gd name="connsiteY0" fmla="*/ 1546053 h 1570003"/>
              <a:gd name="connsiteX1" fmla="*/ 754733 w 2639404"/>
              <a:gd name="connsiteY1" fmla="*/ 1545718 h 1570003"/>
              <a:gd name="connsiteX2" fmla="*/ 857524 w 2639404"/>
              <a:gd name="connsiteY2" fmla="*/ 1266810 h 1570003"/>
              <a:gd name="connsiteX3" fmla="*/ 932790 w 2639404"/>
              <a:gd name="connsiteY3" fmla="*/ 1123107 h 1570003"/>
              <a:gd name="connsiteX4" fmla="*/ 1193226 w 2639404"/>
              <a:gd name="connsiteY4" fmla="*/ 887497 h 1570003"/>
              <a:gd name="connsiteX5" fmla="*/ 2237429 w 2639404"/>
              <a:gd name="connsiteY5" fmla="*/ 185433 h 1570003"/>
              <a:gd name="connsiteX6" fmla="*/ 2639404 w 2639404"/>
              <a:gd name="connsiteY6" fmla="*/ 0 h 1570003"/>
              <a:gd name="connsiteX0" fmla="*/ 0 w 2639404"/>
              <a:gd name="connsiteY0" fmla="*/ 1546053 h 1570003"/>
              <a:gd name="connsiteX1" fmla="*/ 754733 w 2639404"/>
              <a:gd name="connsiteY1" fmla="*/ 1545718 h 1570003"/>
              <a:gd name="connsiteX2" fmla="*/ 857524 w 2639404"/>
              <a:gd name="connsiteY2" fmla="*/ 1266810 h 1570003"/>
              <a:gd name="connsiteX3" fmla="*/ 938232 w 2639404"/>
              <a:gd name="connsiteY3" fmla="*/ 1159846 h 1570003"/>
              <a:gd name="connsiteX4" fmla="*/ 1193226 w 2639404"/>
              <a:gd name="connsiteY4" fmla="*/ 887497 h 1570003"/>
              <a:gd name="connsiteX5" fmla="*/ 2237429 w 2639404"/>
              <a:gd name="connsiteY5" fmla="*/ 185433 h 1570003"/>
              <a:gd name="connsiteX6" fmla="*/ 2639404 w 2639404"/>
              <a:gd name="connsiteY6" fmla="*/ 0 h 1570003"/>
              <a:gd name="connsiteX0" fmla="*/ 0 w 2639404"/>
              <a:gd name="connsiteY0" fmla="*/ 1546053 h 1570003"/>
              <a:gd name="connsiteX1" fmla="*/ 754733 w 2639404"/>
              <a:gd name="connsiteY1" fmla="*/ 1545718 h 1570003"/>
              <a:gd name="connsiteX2" fmla="*/ 857524 w 2639404"/>
              <a:gd name="connsiteY2" fmla="*/ 1266810 h 1570003"/>
              <a:gd name="connsiteX3" fmla="*/ 938232 w 2639404"/>
              <a:gd name="connsiteY3" fmla="*/ 1159846 h 1570003"/>
              <a:gd name="connsiteX4" fmla="*/ 1193226 w 2639404"/>
              <a:gd name="connsiteY4" fmla="*/ 887497 h 1570003"/>
              <a:gd name="connsiteX5" fmla="*/ 2237429 w 2639404"/>
              <a:gd name="connsiteY5" fmla="*/ 185433 h 1570003"/>
              <a:gd name="connsiteX6" fmla="*/ 2639404 w 2639404"/>
              <a:gd name="connsiteY6" fmla="*/ 0 h 1570003"/>
              <a:gd name="connsiteX0" fmla="*/ 0 w 2639404"/>
              <a:gd name="connsiteY0" fmla="*/ 1546053 h 1570003"/>
              <a:gd name="connsiteX1" fmla="*/ 754733 w 2639404"/>
              <a:gd name="connsiteY1" fmla="*/ 1545718 h 1570003"/>
              <a:gd name="connsiteX2" fmla="*/ 857524 w 2639404"/>
              <a:gd name="connsiteY2" fmla="*/ 1266810 h 1570003"/>
              <a:gd name="connsiteX3" fmla="*/ 919182 w 2639404"/>
              <a:gd name="connsiteY3" fmla="*/ 1150321 h 1570003"/>
              <a:gd name="connsiteX4" fmla="*/ 1193226 w 2639404"/>
              <a:gd name="connsiteY4" fmla="*/ 887497 h 1570003"/>
              <a:gd name="connsiteX5" fmla="*/ 2237429 w 2639404"/>
              <a:gd name="connsiteY5" fmla="*/ 185433 h 1570003"/>
              <a:gd name="connsiteX6" fmla="*/ 2639404 w 2639404"/>
              <a:gd name="connsiteY6" fmla="*/ 0 h 1570003"/>
              <a:gd name="connsiteX0" fmla="*/ 0 w 2639404"/>
              <a:gd name="connsiteY0" fmla="*/ 1546053 h 1570003"/>
              <a:gd name="connsiteX1" fmla="*/ 754733 w 2639404"/>
              <a:gd name="connsiteY1" fmla="*/ 1545718 h 1570003"/>
              <a:gd name="connsiteX2" fmla="*/ 857524 w 2639404"/>
              <a:gd name="connsiteY2" fmla="*/ 1266810 h 1570003"/>
              <a:gd name="connsiteX3" fmla="*/ 919182 w 2639404"/>
              <a:gd name="connsiteY3" fmla="*/ 1155764 h 1570003"/>
              <a:gd name="connsiteX4" fmla="*/ 1193226 w 2639404"/>
              <a:gd name="connsiteY4" fmla="*/ 887497 h 1570003"/>
              <a:gd name="connsiteX5" fmla="*/ 2237429 w 2639404"/>
              <a:gd name="connsiteY5" fmla="*/ 185433 h 1570003"/>
              <a:gd name="connsiteX6" fmla="*/ 2639404 w 2639404"/>
              <a:gd name="connsiteY6" fmla="*/ 0 h 1570003"/>
              <a:gd name="connsiteX0" fmla="*/ 0 w 2639404"/>
              <a:gd name="connsiteY0" fmla="*/ 1546053 h 1568720"/>
              <a:gd name="connsiteX1" fmla="*/ 754733 w 2639404"/>
              <a:gd name="connsiteY1" fmla="*/ 1545718 h 1568720"/>
              <a:gd name="connsiteX2" fmla="*/ 854803 w 2639404"/>
              <a:gd name="connsiteY2" fmla="*/ 1284499 h 1568720"/>
              <a:gd name="connsiteX3" fmla="*/ 919182 w 2639404"/>
              <a:gd name="connsiteY3" fmla="*/ 1155764 h 1568720"/>
              <a:gd name="connsiteX4" fmla="*/ 1193226 w 2639404"/>
              <a:gd name="connsiteY4" fmla="*/ 887497 h 1568720"/>
              <a:gd name="connsiteX5" fmla="*/ 2237429 w 2639404"/>
              <a:gd name="connsiteY5" fmla="*/ 185433 h 1568720"/>
              <a:gd name="connsiteX6" fmla="*/ 2639404 w 2639404"/>
              <a:gd name="connsiteY6" fmla="*/ 0 h 1568720"/>
              <a:gd name="connsiteX0" fmla="*/ 0 w 2639404"/>
              <a:gd name="connsiteY0" fmla="*/ 1546053 h 1568720"/>
              <a:gd name="connsiteX1" fmla="*/ 754733 w 2639404"/>
              <a:gd name="connsiteY1" fmla="*/ 1545718 h 1568720"/>
              <a:gd name="connsiteX2" fmla="*/ 854803 w 2639404"/>
              <a:gd name="connsiteY2" fmla="*/ 1284499 h 1568720"/>
              <a:gd name="connsiteX3" fmla="*/ 919182 w 2639404"/>
              <a:gd name="connsiteY3" fmla="*/ 1155764 h 1568720"/>
              <a:gd name="connsiteX4" fmla="*/ 1193226 w 2639404"/>
              <a:gd name="connsiteY4" fmla="*/ 887497 h 1568720"/>
              <a:gd name="connsiteX5" fmla="*/ 2237429 w 2639404"/>
              <a:gd name="connsiteY5" fmla="*/ 185433 h 1568720"/>
              <a:gd name="connsiteX6" fmla="*/ 2639404 w 2639404"/>
              <a:gd name="connsiteY6" fmla="*/ 0 h 1568720"/>
              <a:gd name="connsiteX0" fmla="*/ 0 w 2639404"/>
              <a:gd name="connsiteY0" fmla="*/ 1546053 h 1568720"/>
              <a:gd name="connsiteX1" fmla="*/ 754733 w 2639404"/>
              <a:gd name="connsiteY1" fmla="*/ 1545718 h 1568720"/>
              <a:gd name="connsiteX2" fmla="*/ 854803 w 2639404"/>
              <a:gd name="connsiteY2" fmla="*/ 1284499 h 1568720"/>
              <a:gd name="connsiteX3" fmla="*/ 919182 w 2639404"/>
              <a:gd name="connsiteY3" fmla="*/ 1155764 h 1568720"/>
              <a:gd name="connsiteX4" fmla="*/ 1193226 w 2639404"/>
              <a:gd name="connsiteY4" fmla="*/ 887497 h 1568720"/>
              <a:gd name="connsiteX5" fmla="*/ 2237429 w 2639404"/>
              <a:gd name="connsiteY5" fmla="*/ 185433 h 1568720"/>
              <a:gd name="connsiteX6" fmla="*/ 2639404 w 2639404"/>
              <a:gd name="connsiteY6" fmla="*/ 0 h 1568720"/>
              <a:gd name="connsiteX0" fmla="*/ 0 w 2639404"/>
              <a:gd name="connsiteY0" fmla="*/ 1546053 h 1568720"/>
              <a:gd name="connsiteX1" fmla="*/ 754733 w 2639404"/>
              <a:gd name="connsiteY1" fmla="*/ 1545718 h 1568720"/>
              <a:gd name="connsiteX2" fmla="*/ 854803 w 2639404"/>
              <a:gd name="connsiteY2" fmla="*/ 1284499 h 1568720"/>
              <a:gd name="connsiteX3" fmla="*/ 945035 w 2639404"/>
              <a:gd name="connsiteY3" fmla="*/ 1136714 h 1568720"/>
              <a:gd name="connsiteX4" fmla="*/ 1193226 w 2639404"/>
              <a:gd name="connsiteY4" fmla="*/ 887497 h 1568720"/>
              <a:gd name="connsiteX5" fmla="*/ 2237429 w 2639404"/>
              <a:gd name="connsiteY5" fmla="*/ 185433 h 1568720"/>
              <a:gd name="connsiteX6" fmla="*/ 2639404 w 2639404"/>
              <a:gd name="connsiteY6" fmla="*/ 0 h 1568720"/>
              <a:gd name="connsiteX0" fmla="*/ 0 w 3107490"/>
              <a:gd name="connsiteY0" fmla="*/ 1595039 h 1617706"/>
              <a:gd name="connsiteX1" fmla="*/ 754733 w 3107490"/>
              <a:gd name="connsiteY1" fmla="*/ 1594704 h 1617706"/>
              <a:gd name="connsiteX2" fmla="*/ 854803 w 3107490"/>
              <a:gd name="connsiteY2" fmla="*/ 1333485 h 1617706"/>
              <a:gd name="connsiteX3" fmla="*/ 945035 w 3107490"/>
              <a:gd name="connsiteY3" fmla="*/ 1185700 h 1617706"/>
              <a:gd name="connsiteX4" fmla="*/ 1193226 w 3107490"/>
              <a:gd name="connsiteY4" fmla="*/ 936483 h 1617706"/>
              <a:gd name="connsiteX5" fmla="*/ 2237429 w 3107490"/>
              <a:gd name="connsiteY5" fmla="*/ 234419 h 1617706"/>
              <a:gd name="connsiteX6" fmla="*/ 3107490 w 3107490"/>
              <a:gd name="connsiteY6" fmla="*/ 0 h 1617706"/>
              <a:gd name="connsiteX0" fmla="*/ 0 w 3107490"/>
              <a:gd name="connsiteY0" fmla="*/ 1595039 h 1617706"/>
              <a:gd name="connsiteX1" fmla="*/ 754733 w 3107490"/>
              <a:gd name="connsiteY1" fmla="*/ 1594704 h 1617706"/>
              <a:gd name="connsiteX2" fmla="*/ 854803 w 3107490"/>
              <a:gd name="connsiteY2" fmla="*/ 1333485 h 1617706"/>
              <a:gd name="connsiteX3" fmla="*/ 945035 w 3107490"/>
              <a:gd name="connsiteY3" fmla="*/ 1185700 h 1617706"/>
              <a:gd name="connsiteX4" fmla="*/ 1193226 w 3107490"/>
              <a:gd name="connsiteY4" fmla="*/ 936483 h 1617706"/>
              <a:gd name="connsiteX5" fmla="*/ 2237429 w 3107490"/>
              <a:gd name="connsiteY5" fmla="*/ 234419 h 1617706"/>
              <a:gd name="connsiteX6" fmla="*/ 2766747 w 3107490"/>
              <a:gd name="connsiteY6" fmla="*/ 31674 h 1617706"/>
              <a:gd name="connsiteX7" fmla="*/ 3107490 w 3107490"/>
              <a:gd name="connsiteY7" fmla="*/ 0 h 1617706"/>
              <a:gd name="connsiteX0" fmla="*/ 0 w 4348462"/>
              <a:gd name="connsiteY0" fmla="*/ 1627697 h 1650364"/>
              <a:gd name="connsiteX1" fmla="*/ 754733 w 4348462"/>
              <a:gd name="connsiteY1" fmla="*/ 1627362 h 1650364"/>
              <a:gd name="connsiteX2" fmla="*/ 854803 w 4348462"/>
              <a:gd name="connsiteY2" fmla="*/ 1366143 h 1650364"/>
              <a:gd name="connsiteX3" fmla="*/ 945035 w 4348462"/>
              <a:gd name="connsiteY3" fmla="*/ 1218358 h 1650364"/>
              <a:gd name="connsiteX4" fmla="*/ 1193226 w 4348462"/>
              <a:gd name="connsiteY4" fmla="*/ 969141 h 1650364"/>
              <a:gd name="connsiteX5" fmla="*/ 2237429 w 4348462"/>
              <a:gd name="connsiteY5" fmla="*/ 267077 h 1650364"/>
              <a:gd name="connsiteX6" fmla="*/ 2766747 w 4348462"/>
              <a:gd name="connsiteY6" fmla="*/ 64332 h 1650364"/>
              <a:gd name="connsiteX7" fmla="*/ 4348462 w 4348462"/>
              <a:gd name="connsiteY7" fmla="*/ 0 h 1650364"/>
              <a:gd name="connsiteX0" fmla="*/ 0 w 4250491"/>
              <a:gd name="connsiteY0" fmla="*/ 1644026 h 1658331"/>
              <a:gd name="connsiteX1" fmla="*/ 656762 w 4250491"/>
              <a:gd name="connsiteY1" fmla="*/ 1627362 h 1658331"/>
              <a:gd name="connsiteX2" fmla="*/ 756832 w 4250491"/>
              <a:gd name="connsiteY2" fmla="*/ 1366143 h 1658331"/>
              <a:gd name="connsiteX3" fmla="*/ 847064 w 4250491"/>
              <a:gd name="connsiteY3" fmla="*/ 1218358 h 1658331"/>
              <a:gd name="connsiteX4" fmla="*/ 1095255 w 4250491"/>
              <a:gd name="connsiteY4" fmla="*/ 969141 h 1658331"/>
              <a:gd name="connsiteX5" fmla="*/ 2139458 w 4250491"/>
              <a:gd name="connsiteY5" fmla="*/ 267077 h 1658331"/>
              <a:gd name="connsiteX6" fmla="*/ 2668776 w 4250491"/>
              <a:gd name="connsiteY6" fmla="*/ 64332 h 1658331"/>
              <a:gd name="connsiteX7" fmla="*/ 4250491 w 4250491"/>
              <a:gd name="connsiteY7" fmla="*/ 0 h 1658331"/>
              <a:gd name="connsiteX0" fmla="*/ 0 w 4250491"/>
              <a:gd name="connsiteY0" fmla="*/ 1644026 h 1656320"/>
              <a:gd name="connsiteX1" fmla="*/ 656762 w 4250491"/>
              <a:gd name="connsiteY1" fmla="*/ 1627362 h 1656320"/>
              <a:gd name="connsiteX2" fmla="*/ 756832 w 4250491"/>
              <a:gd name="connsiteY2" fmla="*/ 1366143 h 1656320"/>
              <a:gd name="connsiteX3" fmla="*/ 847064 w 4250491"/>
              <a:gd name="connsiteY3" fmla="*/ 1218358 h 1656320"/>
              <a:gd name="connsiteX4" fmla="*/ 1095255 w 4250491"/>
              <a:gd name="connsiteY4" fmla="*/ 969141 h 1656320"/>
              <a:gd name="connsiteX5" fmla="*/ 2139458 w 4250491"/>
              <a:gd name="connsiteY5" fmla="*/ 267077 h 1656320"/>
              <a:gd name="connsiteX6" fmla="*/ 2668776 w 4250491"/>
              <a:gd name="connsiteY6" fmla="*/ 64332 h 1656320"/>
              <a:gd name="connsiteX7" fmla="*/ 4250491 w 4250491"/>
              <a:gd name="connsiteY7" fmla="*/ 0 h 1656320"/>
              <a:gd name="connsiteX0" fmla="*/ 0 w 4250491"/>
              <a:gd name="connsiteY0" fmla="*/ 1644026 h 1654420"/>
              <a:gd name="connsiteX1" fmla="*/ 656762 w 4250491"/>
              <a:gd name="connsiteY1" fmla="*/ 1627362 h 1654420"/>
              <a:gd name="connsiteX2" fmla="*/ 756832 w 4250491"/>
              <a:gd name="connsiteY2" fmla="*/ 1366143 h 1654420"/>
              <a:gd name="connsiteX3" fmla="*/ 847064 w 4250491"/>
              <a:gd name="connsiteY3" fmla="*/ 1218358 h 1654420"/>
              <a:gd name="connsiteX4" fmla="*/ 1095255 w 4250491"/>
              <a:gd name="connsiteY4" fmla="*/ 969141 h 1654420"/>
              <a:gd name="connsiteX5" fmla="*/ 2139458 w 4250491"/>
              <a:gd name="connsiteY5" fmla="*/ 267077 h 1654420"/>
              <a:gd name="connsiteX6" fmla="*/ 2668776 w 4250491"/>
              <a:gd name="connsiteY6" fmla="*/ 64332 h 1654420"/>
              <a:gd name="connsiteX7" fmla="*/ 4250491 w 4250491"/>
              <a:gd name="connsiteY7" fmla="*/ 0 h 165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0491" h="1654420">
                <a:moveTo>
                  <a:pt x="0" y="1644026"/>
                </a:moveTo>
                <a:cubicBezTo>
                  <a:pt x="556189" y="1647188"/>
                  <a:pt x="530623" y="1673676"/>
                  <a:pt x="656762" y="1627362"/>
                </a:cubicBezTo>
                <a:cubicBezTo>
                  <a:pt x="782901" y="1581048"/>
                  <a:pt x="725115" y="1434310"/>
                  <a:pt x="756832" y="1366143"/>
                </a:cubicBezTo>
                <a:cubicBezTo>
                  <a:pt x="788549" y="1297976"/>
                  <a:pt x="790660" y="1284525"/>
                  <a:pt x="847064" y="1218358"/>
                </a:cubicBezTo>
                <a:cubicBezTo>
                  <a:pt x="903468" y="1152191"/>
                  <a:pt x="880537" y="1123832"/>
                  <a:pt x="1095255" y="969141"/>
                </a:cubicBezTo>
                <a:cubicBezTo>
                  <a:pt x="1309974" y="814450"/>
                  <a:pt x="1864505" y="416518"/>
                  <a:pt x="2139458" y="267077"/>
                </a:cubicBezTo>
                <a:cubicBezTo>
                  <a:pt x="2414411" y="117636"/>
                  <a:pt x="2523766" y="103402"/>
                  <a:pt x="2668776" y="64332"/>
                </a:cubicBezTo>
                <a:cubicBezTo>
                  <a:pt x="2813786" y="25262"/>
                  <a:pt x="4206401" y="6640"/>
                  <a:pt x="4250491" y="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fr-CA" dirty="0"/>
          </a:p>
        </p:txBody>
      </p:sp>
      <p:cxnSp>
        <p:nvCxnSpPr>
          <p:cNvPr id="5" name="Straight Arrow Connector 4">
            <a:extLst>
              <a:ext uri="{FF2B5EF4-FFF2-40B4-BE49-F238E27FC236}">
                <a16:creationId xmlns:a16="http://schemas.microsoft.com/office/drawing/2014/main" id="{12BF5C90-46FB-4BBD-96BB-CE604B329E3A}"/>
              </a:ext>
            </a:extLst>
          </p:cNvPr>
          <p:cNvCxnSpPr/>
          <p:nvPr/>
        </p:nvCxnSpPr>
        <p:spPr>
          <a:xfrm flipH="1" flipV="1">
            <a:off x="5375920" y="3645024"/>
            <a:ext cx="216024"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4A47BED-1820-43AB-AFDE-0E3822C1C173}"/>
              </a:ext>
            </a:extLst>
          </p:cNvPr>
          <p:cNvCxnSpPr/>
          <p:nvPr/>
        </p:nvCxnSpPr>
        <p:spPr>
          <a:xfrm>
            <a:off x="5375920" y="3068960"/>
            <a:ext cx="216024" cy="21602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2" name="TextBox 11">
            <a:extLst>
              <a:ext uri="{FF2B5EF4-FFF2-40B4-BE49-F238E27FC236}">
                <a16:creationId xmlns:a16="http://schemas.microsoft.com/office/drawing/2014/main" id="{D30AFCC0-B74F-4187-8EE4-246C8C902312}"/>
              </a:ext>
            </a:extLst>
          </p:cNvPr>
          <p:cNvSpPr txBox="1"/>
          <p:nvPr/>
        </p:nvSpPr>
        <p:spPr>
          <a:xfrm>
            <a:off x="4973023" y="2794899"/>
            <a:ext cx="696250" cy="307777"/>
          </a:xfrm>
          <a:prstGeom prst="rect">
            <a:avLst/>
          </a:prstGeom>
          <a:noFill/>
        </p:spPr>
        <p:txBody>
          <a:bodyPr wrap="square">
            <a:spAutoFit/>
          </a:bodyPr>
          <a:lstStyle/>
          <a:p>
            <a:r>
              <a:rPr lang="fr-CA" altLang="zh-CN" sz="1400" dirty="0">
                <a:ea typeface="SimSun" pitchFamily="2" charset="-122"/>
              </a:rPr>
              <a:t>Réel</a:t>
            </a:r>
            <a:endParaRPr lang="fr-CA" sz="1400" dirty="0"/>
          </a:p>
        </p:txBody>
      </p:sp>
      <p:sp>
        <p:nvSpPr>
          <p:cNvPr id="13" name="TextBox 12">
            <a:extLst>
              <a:ext uri="{FF2B5EF4-FFF2-40B4-BE49-F238E27FC236}">
                <a16:creationId xmlns:a16="http://schemas.microsoft.com/office/drawing/2014/main" id="{E01A0B2B-1FA1-4FFE-8C2D-1A33AC3035EF}"/>
              </a:ext>
            </a:extLst>
          </p:cNvPr>
          <p:cNvSpPr txBox="1"/>
          <p:nvPr/>
        </p:nvSpPr>
        <p:spPr>
          <a:xfrm>
            <a:off x="5555133" y="3840978"/>
            <a:ext cx="1081733" cy="307777"/>
          </a:xfrm>
          <a:prstGeom prst="rect">
            <a:avLst/>
          </a:prstGeom>
          <a:noFill/>
        </p:spPr>
        <p:txBody>
          <a:bodyPr wrap="square">
            <a:spAutoFit/>
          </a:bodyPr>
          <a:lstStyle/>
          <a:p>
            <a:r>
              <a:rPr lang="fr-CA" altLang="zh-CN" sz="1400" dirty="0">
                <a:ea typeface="SimSun" pitchFamily="2" charset="-122"/>
              </a:rPr>
              <a:t>Sigmoïde</a:t>
            </a:r>
            <a:endParaRPr lang="fr-CA" sz="1400" dirty="0"/>
          </a:p>
        </p:txBody>
      </p:sp>
      <p:sp>
        <p:nvSpPr>
          <p:cNvPr id="14" name="TextBox 13">
            <a:extLst>
              <a:ext uri="{FF2B5EF4-FFF2-40B4-BE49-F238E27FC236}">
                <a16:creationId xmlns:a16="http://schemas.microsoft.com/office/drawing/2014/main" id="{200C4B71-BE82-4214-BA21-A2EF840A704E}"/>
              </a:ext>
            </a:extLst>
          </p:cNvPr>
          <p:cNvSpPr txBox="1"/>
          <p:nvPr/>
        </p:nvSpPr>
        <p:spPr>
          <a:xfrm>
            <a:off x="6600056" y="2079088"/>
            <a:ext cx="696250" cy="307777"/>
          </a:xfrm>
          <a:prstGeom prst="rect">
            <a:avLst/>
          </a:prstGeom>
          <a:noFill/>
        </p:spPr>
        <p:txBody>
          <a:bodyPr wrap="square">
            <a:spAutoFit/>
          </a:bodyPr>
          <a:lstStyle/>
          <a:p>
            <a:r>
              <a:rPr lang="fr-CA" altLang="zh-CN" sz="1400" dirty="0">
                <a:ea typeface="SimSun" pitchFamily="2" charset="-122"/>
              </a:rPr>
              <a:t>Y=x</a:t>
            </a:r>
            <a:endParaRPr lang="fr-CA"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C5ADF20-7D44-4078-9B31-CD18EDD546C4}" type="slidenum">
              <a:rPr lang="fr-CA" altLang="zh-CN" smtClean="0"/>
              <a:pPr/>
              <a:t>15</a:t>
            </a:fld>
            <a:endParaRPr lang="fr-CA" altLang="zh-CN" dirty="0"/>
          </a:p>
        </p:txBody>
      </p:sp>
      <p:sp>
        <p:nvSpPr>
          <p:cNvPr id="120834" name="Rectangle 2"/>
          <p:cNvSpPr>
            <a:spLocks noGrp="1" noChangeArrowheads="1"/>
          </p:cNvSpPr>
          <p:nvPr>
            <p:ph type="title"/>
          </p:nvPr>
        </p:nvSpPr>
        <p:spPr>
          <a:xfrm>
            <a:off x="623392" y="534988"/>
            <a:ext cx="9357221" cy="608012"/>
          </a:xfrm>
        </p:spPr>
        <p:txBody>
          <a:bodyPr>
            <a:noAutofit/>
          </a:bodyPr>
          <a:lstStyle/>
          <a:p>
            <a:pPr algn="l"/>
            <a:r>
              <a:rPr lang="fr-CA" altLang="zh-CN" sz="4000" dirty="0">
                <a:solidFill>
                  <a:srgbClr val="0070C0"/>
                </a:solidFill>
                <a:latin typeface="Comic Sans MS" panose="030F0702030302020204" pitchFamily="66" charset="0"/>
              </a:rPr>
              <a:t>Fonctions d’activation communes</a:t>
            </a:r>
          </a:p>
        </p:txBody>
      </p:sp>
      <p:sp>
        <p:nvSpPr>
          <p:cNvPr id="8" name="Rectangle 3"/>
          <p:cNvSpPr txBox="1">
            <a:spLocks noChangeArrowheads="1"/>
          </p:cNvSpPr>
          <p:nvPr/>
        </p:nvSpPr>
        <p:spPr>
          <a:xfrm>
            <a:off x="623392" y="1628800"/>
            <a:ext cx="10369152" cy="1296144"/>
          </a:xfrm>
          <a:prstGeom prst="rect">
            <a:avLst/>
          </a:prstGeom>
        </p:spPr>
        <p:txBody>
          <a:bodyPr vert="horz" lIns="91440" tIns="45720" rIns="91440" bIns="45720" rtlCol="0">
            <a:noAutofit/>
          </a:bodyPr>
          <a:lstStyle/>
          <a:p>
            <a:pPr marL="342900" indent="-342900">
              <a:spcBef>
                <a:spcPct val="20000"/>
              </a:spcBef>
              <a:buFont typeface="Arial" pitchFamily="34" charset="0"/>
              <a:buChar char="•"/>
              <a:defRPr/>
            </a:pPr>
            <a:r>
              <a:rPr lang="fr-CA" altLang="zh-CN" sz="2400" dirty="0">
                <a:ea typeface="SimSun" pitchFamily="2" charset="-122"/>
              </a:rPr>
              <a:t>Plusieurs existent, souvent disponibles en versions unipolaire et bipolaire</a:t>
            </a:r>
          </a:p>
          <a:p>
            <a:pPr marL="342900" indent="-342900">
              <a:spcBef>
                <a:spcPct val="20000"/>
              </a:spcBef>
              <a:buFont typeface="Arial" pitchFamily="34" charset="0"/>
              <a:buChar char="•"/>
              <a:defRPr/>
            </a:pPr>
            <a:r>
              <a:rPr lang="fr-CA" altLang="zh-CN" sz="2400" dirty="0">
                <a:ea typeface="SimSun" pitchFamily="2" charset="-122"/>
              </a:rPr>
              <a:t>L’efficacité dépend de l’application</a:t>
            </a:r>
          </a:p>
        </p:txBody>
      </p:sp>
      <p:grpSp>
        <p:nvGrpSpPr>
          <p:cNvPr id="21" name="Group 20">
            <a:extLst>
              <a:ext uri="{FF2B5EF4-FFF2-40B4-BE49-F238E27FC236}">
                <a16:creationId xmlns:a16="http://schemas.microsoft.com/office/drawing/2014/main" id="{A6E2A7AA-3953-EFE6-CF5C-3D156C2FE83B}"/>
              </a:ext>
            </a:extLst>
          </p:cNvPr>
          <p:cNvGrpSpPr/>
          <p:nvPr/>
        </p:nvGrpSpPr>
        <p:grpSpPr>
          <a:xfrm>
            <a:off x="5735960" y="4293096"/>
            <a:ext cx="1979278" cy="1611431"/>
            <a:chOff x="8384821" y="4044209"/>
            <a:chExt cx="1979278" cy="1611431"/>
          </a:xfrm>
        </p:grpSpPr>
        <p:grpSp>
          <p:nvGrpSpPr>
            <p:cNvPr id="11" name="Group 10">
              <a:extLst>
                <a:ext uri="{FF2B5EF4-FFF2-40B4-BE49-F238E27FC236}">
                  <a16:creationId xmlns:a16="http://schemas.microsoft.com/office/drawing/2014/main" id="{321C6E60-1B13-4AAF-91D6-C3DA712559D1}"/>
                </a:ext>
              </a:extLst>
            </p:cNvPr>
            <p:cNvGrpSpPr/>
            <p:nvPr/>
          </p:nvGrpSpPr>
          <p:grpSpPr>
            <a:xfrm>
              <a:off x="8384821" y="4044209"/>
              <a:ext cx="1979278" cy="1611431"/>
              <a:chOff x="118806" y="2969696"/>
              <a:chExt cx="3708000" cy="2916000"/>
            </a:xfrm>
          </p:grpSpPr>
          <p:sp>
            <p:nvSpPr>
              <p:cNvPr id="12" name="object 6">
                <a:extLst>
                  <a:ext uri="{FF2B5EF4-FFF2-40B4-BE49-F238E27FC236}">
                    <a16:creationId xmlns:a16="http://schemas.microsoft.com/office/drawing/2014/main" id="{E334C515-AA30-47D3-BF10-EF48A2245CAE}"/>
                  </a:ext>
                </a:extLst>
              </p:cNvPr>
              <p:cNvSpPr/>
              <p:nvPr/>
            </p:nvSpPr>
            <p:spPr>
              <a:xfrm>
                <a:off x="118806" y="2969696"/>
                <a:ext cx="3708000" cy="2916000"/>
              </a:xfrm>
              <a:prstGeom prst="rect">
                <a:avLst/>
              </a:prstGeom>
              <a:blipFill>
                <a:blip r:embed="rId3" cstate="print"/>
                <a:stretch>
                  <a:fillRect l="3" t="-3" r="-24914" b="-5113"/>
                </a:stretch>
              </a:blipFill>
            </p:spPr>
            <p:txBody>
              <a:bodyPr wrap="square" lIns="0" tIns="0" rIns="0" bIns="0" rtlCol="0"/>
              <a:lstStyle/>
              <a:p>
                <a:endParaRPr/>
              </a:p>
            </p:txBody>
          </p:sp>
          <p:grpSp>
            <p:nvGrpSpPr>
              <p:cNvPr id="13" name="Group 12">
                <a:extLst>
                  <a:ext uri="{FF2B5EF4-FFF2-40B4-BE49-F238E27FC236}">
                    <a16:creationId xmlns:a16="http://schemas.microsoft.com/office/drawing/2014/main" id="{0CF89739-929D-4098-9783-D40D7C5E709D}"/>
                  </a:ext>
                </a:extLst>
              </p:cNvPr>
              <p:cNvGrpSpPr/>
              <p:nvPr/>
            </p:nvGrpSpPr>
            <p:grpSpPr>
              <a:xfrm>
                <a:off x="347133" y="3323166"/>
                <a:ext cx="3369734" cy="1765300"/>
                <a:chOff x="347133" y="3323166"/>
                <a:chExt cx="3369734" cy="1765300"/>
              </a:xfrm>
            </p:grpSpPr>
            <p:sp>
              <p:nvSpPr>
                <p:cNvPr id="14" name="object 8">
                  <a:extLst>
                    <a:ext uri="{FF2B5EF4-FFF2-40B4-BE49-F238E27FC236}">
                      <a16:creationId xmlns:a16="http://schemas.microsoft.com/office/drawing/2014/main" id="{10F4F7EC-DB68-4D69-A886-A5EE11BC7AB5}"/>
                    </a:ext>
                  </a:extLst>
                </p:cNvPr>
                <p:cNvSpPr/>
                <p:nvPr/>
              </p:nvSpPr>
              <p:spPr>
                <a:xfrm>
                  <a:off x="482600" y="4597400"/>
                  <a:ext cx="1667932" cy="127000"/>
                </a:xfrm>
                <a:prstGeom prst="rect">
                  <a:avLst/>
                </a:prstGeom>
                <a:blipFill>
                  <a:blip r:embed="rId4" cstate="print"/>
                  <a:stretch>
                    <a:fillRect/>
                  </a:stretch>
                </a:blipFill>
              </p:spPr>
              <p:txBody>
                <a:bodyPr wrap="square" lIns="0" tIns="0" rIns="0" bIns="0" rtlCol="0"/>
                <a:lstStyle/>
                <a:p>
                  <a:endParaRPr/>
                </a:p>
              </p:txBody>
            </p:sp>
            <p:sp>
              <p:nvSpPr>
                <p:cNvPr id="15" name="object 9">
                  <a:extLst>
                    <a:ext uri="{FF2B5EF4-FFF2-40B4-BE49-F238E27FC236}">
                      <a16:creationId xmlns:a16="http://schemas.microsoft.com/office/drawing/2014/main" id="{2325C525-639B-40AC-91DF-4404822C2E7D}"/>
                    </a:ext>
                  </a:extLst>
                </p:cNvPr>
                <p:cNvSpPr/>
                <p:nvPr/>
              </p:nvSpPr>
              <p:spPr>
                <a:xfrm>
                  <a:off x="531787" y="4639028"/>
                  <a:ext cx="1555115" cy="0"/>
                </a:xfrm>
                <a:custGeom>
                  <a:avLst/>
                  <a:gdLst/>
                  <a:ahLst/>
                  <a:cxnLst/>
                  <a:rect l="l" t="t" r="r" b="b"/>
                  <a:pathLst>
                    <a:path w="1555114">
                      <a:moveTo>
                        <a:pt x="0" y="0"/>
                      </a:moveTo>
                      <a:lnTo>
                        <a:pt x="1554540" y="1"/>
                      </a:lnTo>
                    </a:path>
                  </a:pathLst>
                </a:custGeom>
                <a:ln w="27375">
                  <a:solidFill>
                    <a:srgbClr val="3891A7"/>
                  </a:solidFill>
                </a:ln>
              </p:spPr>
              <p:txBody>
                <a:bodyPr wrap="square" lIns="0" tIns="0" rIns="0" bIns="0" rtlCol="0"/>
                <a:lstStyle/>
                <a:p>
                  <a:endParaRPr/>
                </a:p>
              </p:txBody>
            </p:sp>
            <p:sp>
              <p:nvSpPr>
                <p:cNvPr id="16" name="object 10">
                  <a:extLst>
                    <a:ext uri="{FF2B5EF4-FFF2-40B4-BE49-F238E27FC236}">
                      <a16:creationId xmlns:a16="http://schemas.microsoft.com/office/drawing/2014/main" id="{94420D13-C986-459D-BA4C-E82EA8E9F932}"/>
                    </a:ext>
                  </a:extLst>
                </p:cNvPr>
                <p:cNvSpPr/>
                <p:nvPr/>
              </p:nvSpPr>
              <p:spPr>
                <a:xfrm>
                  <a:off x="2027767" y="3323166"/>
                  <a:ext cx="1689100" cy="1397000"/>
                </a:xfrm>
                <a:prstGeom prst="rect">
                  <a:avLst/>
                </a:prstGeom>
                <a:blipFill>
                  <a:blip r:embed="rId5" cstate="print"/>
                  <a:stretch>
                    <a:fillRect/>
                  </a:stretch>
                </a:blipFill>
              </p:spPr>
              <p:txBody>
                <a:bodyPr wrap="square" lIns="0" tIns="0" rIns="0" bIns="0" rtlCol="0"/>
                <a:lstStyle/>
                <a:p>
                  <a:endParaRPr/>
                </a:p>
              </p:txBody>
            </p:sp>
            <p:sp>
              <p:nvSpPr>
                <p:cNvPr id="17" name="object 11">
                  <a:extLst>
                    <a:ext uri="{FF2B5EF4-FFF2-40B4-BE49-F238E27FC236}">
                      <a16:creationId xmlns:a16="http://schemas.microsoft.com/office/drawing/2014/main" id="{EE445052-967F-45C0-9E36-372BA0719483}"/>
                    </a:ext>
                  </a:extLst>
                </p:cNvPr>
                <p:cNvSpPr/>
                <p:nvPr/>
              </p:nvSpPr>
              <p:spPr>
                <a:xfrm>
                  <a:off x="2077785" y="3475527"/>
                  <a:ext cx="1465580" cy="1174750"/>
                </a:xfrm>
                <a:custGeom>
                  <a:avLst/>
                  <a:gdLst/>
                  <a:ahLst/>
                  <a:cxnLst/>
                  <a:rect l="l" t="t" r="r" b="b"/>
                  <a:pathLst>
                    <a:path w="1465579" h="1174750">
                      <a:moveTo>
                        <a:pt x="1450732" y="37852"/>
                      </a:moveTo>
                      <a:lnTo>
                        <a:pt x="1396032" y="37852"/>
                      </a:lnTo>
                      <a:lnTo>
                        <a:pt x="0" y="1152804"/>
                      </a:lnTo>
                      <a:lnTo>
                        <a:pt x="17084" y="1174195"/>
                      </a:lnTo>
                      <a:lnTo>
                        <a:pt x="1413116" y="59242"/>
                      </a:lnTo>
                      <a:lnTo>
                        <a:pt x="1442465" y="59242"/>
                      </a:lnTo>
                      <a:lnTo>
                        <a:pt x="1450732" y="37852"/>
                      </a:lnTo>
                      <a:close/>
                    </a:path>
                    <a:path w="1465579" h="1174750">
                      <a:moveTo>
                        <a:pt x="1442465" y="59242"/>
                      </a:moveTo>
                      <a:lnTo>
                        <a:pt x="1413116" y="59242"/>
                      </a:lnTo>
                      <a:lnTo>
                        <a:pt x="1394368" y="107754"/>
                      </a:lnTo>
                      <a:lnTo>
                        <a:pt x="1397875" y="115679"/>
                      </a:lnTo>
                      <a:lnTo>
                        <a:pt x="1411977" y="121130"/>
                      </a:lnTo>
                      <a:lnTo>
                        <a:pt x="1419903" y="117623"/>
                      </a:lnTo>
                      <a:lnTo>
                        <a:pt x="1442465" y="59242"/>
                      </a:lnTo>
                      <a:close/>
                    </a:path>
                    <a:path w="1465579" h="1174750">
                      <a:moveTo>
                        <a:pt x="1465361" y="0"/>
                      </a:moveTo>
                      <a:lnTo>
                        <a:pt x="1340598" y="18326"/>
                      </a:lnTo>
                      <a:lnTo>
                        <a:pt x="1335425" y="25280"/>
                      </a:lnTo>
                      <a:lnTo>
                        <a:pt x="1337623" y="40238"/>
                      </a:lnTo>
                      <a:lnTo>
                        <a:pt x="1344576" y="45411"/>
                      </a:lnTo>
                      <a:lnTo>
                        <a:pt x="1396032" y="37852"/>
                      </a:lnTo>
                      <a:lnTo>
                        <a:pt x="1450732" y="37852"/>
                      </a:lnTo>
                      <a:lnTo>
                        <a:pt x="1465361" y="0"/>
                      </a:lnTo>
                      <a:close/>
                    </a:path>
                  </a:pathLst>
                </a:custGeom>
                <a:solidFill>
                  <a:srgbClr val="3891A7"/>
                </a:solidFill>
              </p:spPr>
              <p:txBody>
                <a:bodyPr wrap="square" lIns="0" tIns="0" rIns="0" bIns="0" rtlCol="0"/>
                <a:lstStyle/>
                <a:p>
                  <a:endParaRPr/>
                </a:p>
              </p:txBody>
            </p:sp>
            <p:sp>
              <p:nvSpPr>
                <p:cNvPr id="18" name="object 12">
                  <a:extLst>
                    <a:ext uri="{FF2B5EF4-FFF2-40B4-BE49-F238E27FC236}">
                      <a16:creationId xmlns:a16="http://schemas.microsoft.com/office/drawing/2014/main" id="{0174DD6B-96EE-488A-BCA4-2D7BB7401BB3}"/>
                    </a:ext>
                  </a:extLst>
                </p:cNvPr>
                <p:cNvSpPr/>
                <p:nvPr/>
              </p:nvSpPr>
              <p:spPr>
                <a:xfrm>
                  <a:off x="347133" y="4597400"/>
                  <a:ext cx="1803400" cy="491066"/>
                </a:xfrm>
                <a:prstGeom prst="rect">
                  <a:avLst/>
                </a:prstGeom>
                <a:blipFill>
                  <a:blip r:embed="rId6" cstate="print"/>
                  <a:stretch>
                    <a:fillRect/>
                  </a:stretch>
                </a:blipFill>
              </p:spPr>
              <p:txBody>
                <a:bodyPr wrap="square" lIns="0" tIns="0" rIns="0" bIns="0" rtlCol="0"/>
                <a:lstStyle/>
                <a:p>
                  <a:endParaRPr dirty="0"/>
                </a:p>
              </p:txBody>
            </p:sp>
            <p:sp>
              <p:nvSpPr>
                <p:cNvPr id="19" name="object 13">
                  <a:extLst>
                    <a:ext uri="{FF2B5EF4-FFF2-40B4-BE49-F238E27FC236}">
                      <a16:creationId xmlns:a16="http://schemas.microsoft.com/office/drawing/2014/main" id="{C95273F1-AA81-4AE1-B2F0-22D5310E3B3A}"/>
                    </a:ext>
                  </a:extLst>
                </p:cNvPr>
                <p:cNvSpPr/>
                <p:nvPr/>
              </p:nvSpPr>
              <p:spPr>
                <a:xfrm>
                  <a:off x="402731" y="4639028"/>
                  <a:ext cx="1684020" cy="361950"/>
                </a:xfrm>
                <a:custGeom>
                  <a:avLst/>
                  <a:gdLst/>
                  <a:ahLst/>
                  <a:cxnLst/>
                  <a:rect l="l" t="t" r="r" b="b"/>
                  <a:pathLst>
                    <a:path w="1684020" h="361950">
                      <a:moveTo>
                        <a:pt x="0" y="361747"/>
                      </a:moveTo>
                      <a:lnTo>
                        <a:pt x="1683596" y="0"/>
                      </a:lnTo>
                    </a:path>
                  </a:pathLst>
                </a:custGeom>
                <a:ln w="27375">
                  <a:solidFill>
                    <a:schemeClr val="bg1">
                      <a:lumMod val="50000"/>
                    </a:schemeClr>
                  </a:solidFill>
                  <a:prstDash val="solid"/>
                </a:ln>
              </p:spPr>
              <p:txBody>
                <a:bodyPr wrap="square" lIns="0" tIns="0" rIns="0" bIns="0" rtlCol="0"/>
                <a:lstStyle/>
                <a:p>
                  <a:endParaRPr/>
                </a:p>
              </p:txBody>
            </p:sp>
          </p:grpSp>
        </p:grpSp>
        <p:sp>
          <p:nvSpPr>
            <p:cNvPr id="20" name="TextBox 19">
              <a:extLst>
                <a:ext uri="{FF2B5EF4-FFF2-40B4-BE49-F238E27FC236}">
                  <a16:creationId xmlns:a16="http://schemas.microsoft.com/office/drawing/2014/main" id="{0F17B922-85E4-456C-A9D5-1FABF707AB3B}"/>
                </a:ext>
              </a:extLst>
            </p:cNvPr>
            <p:cNvSpPr txBox="1"/>
            <p:nvPr/>
          </p:nvSpPr>
          <p:spPr>
            <a:xfrm>
              <a:off x="9056817" y="5189735"/>
              <a:ext cx="1031350" cy="369332"/>
            </a:xfrm>
            <a:prstGeom prst="rect">
              <a:avLst/>
            </a:prstGeom>
            <a:noFill/>
          </p:spPr>
          <p:txBody>
            <a:bodyPr wrap="square">
              <a:spAutoFit/>
            </a:bodyPr>
            <a:lstStyle/>
            <a:p>
              <a:r>
                <a:rPr lang="fr-CA" altLang="zh-CN" sz="1800" dirty="0" err="1">
                  <a:solidFill>
                    <a:srgbClr val="0070C0"/>
                  </a:solidFill>
                  <a:latin typeface="Times New Roman" panose="02020603050405020304" pitchFamily="18" charset="0"/>
                  <a:ea typeface="SimSun" pitchFamily="2" charset="-122"/>
                  <a:cs typeface="Times New Roman" panose="02020603050405020304" pitchFamily="18" charset="0"/>
                </a:rPr>
                <a:t>ReLU</a:t>
              </a:r>
              <a:endParaRPr lang="fr-CA" dirty="0">
                <a:solidFill>
                  <a:srgbClr val="0070C0"/>
                </a:solidFill>
                <a:latin typeface="Times New Roman" panose="02020603050405020304" pitchFamily="18" charset="0"/>
                <a:cs typeface="Times New Roman" panose="02020603050405020304" pitchFamily="18" charset="0"/>
              </a:endParaRPr>
            </a:p>
          </p:txBody>
        </p:sp>
      </p:grpSp>
      <p:sp>
        <p:nvSpPr>
          <p:cNvPr id="3" name="TextBox 2">
            <a:extLst>
              <a:ext uri="{FF2B5EF4-FFF2-40B4-BE49-F238E27FC236}">
                <a16:creationId xmlns:a16="http://schemas.microsoft.com/office/drawing/2014/main" id="{B622A594-F05D-8CA8-914E-F19133660238}"/>
              </a:ext>
            </a:extLst>
          </p:cNvPr>
          <p:cNvSpPr txBox="1"/>
          <p:nvPr/>
        </p:nvSpPr>
        <p:spPr>
          <a:xfrm>
            <a:off x="5636612" y="5841781"/>
            <a:ext cx="2619628" cy="584775"/>
          </a:xfrm>
          <a:prstGeom prst="rect">
            <a:avLst/>
          </a:prstGeom>
          <a:noFill/>
        </p:spPr>
        <p:txBody>
          <a:bodyPr wrap="square">
            <a:spAutoFit/>
          </a:bodyPr>
          <a:lstStyle/>
          <a:p>
            <a:pPr>
              <a:spcBef>
                <a:spcPct val="20000"/>
              </a:spcBef>
              <a:defRPr/>
            </a:pPr>
            <a:r>
              <a:rPr lang="fr-CA" altLang="zh-CN" sz="1600" dirty="0">
                <a:ea typeface="SimSun" pitchFamily="2" charset="-122"/>
              </a:rPr>
              <a:t>Plus récente, utilisée surtout en apprentissage profond !</a:t>
            </a:r>
          </a:p>
        </p:txBody>
      </p:sp>
      <p:pic>
        <p:nvPicPr>
          <p:cNvPr id="2" name="Picture 4" descr="ActivationFunctions">
            <a:extLst>
              <a:ext uri="{FF2B5EF4-FFF2-40B4-BE49-F238E27FC236}">
                <a16:creationId xmlns:a16="http://schemas.microsoft.com/office/drawing/2014/main" id="{A0D37F02-2D5D-D31A-70D4-456020D5F0E3}"/>
              </a:ext>
            </a:extLst>
          </p:cNvPr>
          <p:cNvPicPr>
            <a:picLocks noChangeAspect="1" noChangeArrowheads="1"/>
          </p:cNvPicPr>
          <p:nvPr/>
        </p:nvPicPr>
        <p:blipFill>
          <a:blip r:embed="rId7" cstate="print"/>
          <a:srcRect l="51583" t="54166" r="9070" b="5763"/>
          <a:stretch>
            <a:fillRect/>
          </a:stretch>
        </p:blipFill>
        <p:spPr bwMode="auto">
          <a:xfrm>
            <a:off x="3049946" y="4342868"/>
            <a:ext cx="1977623" cy="1260000"/>
          </a:xfrm>
          <a:prstGeom prst="rect">
            <a:avLst/>
          </a:prstGeom>
          <a:noFill/>
        </p:spPr>
      </p:pic>
      <p:grpSp>
        <p:nvGrpSpPr>
          <p:cNvPr id="6" name="Group 5">
            <a:extLst>
              <a:ext uri="{FF2B5EF4-FFF2-40B4-BE49-F238E27FC236}">
                <a16:creationId xmlns:a16="http://schemas.microsoft.com/office/drawing/2014/main" id="{118EDF2E-8418-817E-8950-F8A2D6B2142C}"/>
              </a:ext>
            </a:extLst>
          </p:cNvPr>
          <p:cNvGrpSpPr>
            <a:grpSpLocks noChangeAspect="1"/>
          </p:cNvGrpSpPr>
          <p:nvPr/>
        </p:nvGrpSpPr>
        <p:grpSpPr>
          <a:xfrm>
            <a:off x="2639616" y="2579632"/>
            <a:ext cx="6777962" cy="1260000"/>
            <a:chOff x="1898249" y="2677736"/>
            <a:chExt cx="8302207" cy="1543352"/>
          </a:xfrm>
        </p:grpSpPr>
        <p:pic>
          <p:nvPicPr>
            <p:cNvPr id="120836" name="Picture 4" descr="ActivationFunctions"/>
            <p:cNvPicPr>
              <a:picLocks noChangeAspect="1" noChangeArrowheads="1"/>
            </p:cNvPicPr>
            <p:nvPr/>
          </p:nvPicPr>
          <p:blipFill>
            <a:blip r:embed="rId7" cstate="print"/>
            <a:srcRect l="7031" t="7249" r="9070" b="55433"/>
            <a:stretch>
              <a:fillRect/>
            </a:stretch>
          </p:blipFill>
          <p:spPr bwMode="auto">
            <a:xfrm>
              <a:off x="1898249" y="2738264"/>
              <a:ext cx="5328592" cy="1482824"/>
            </a:xfrm>
            <a:prstGeom prst="rect">
              <a:avLst/>
            </a:prstGeom>
            <a:noFill/>
          </p:spPr>
        </p:pic>
        <p:cxnSp>
          <p:nvCxnSpPr>
            <p:cNvPr id="4" name="Straight Connector 3">
              <a:extLst>
                <a:ext uri="{FF2B5EF4-FFF2-40B4-BE49-F238E27FC236}">
                  <a16:creationId xmlns:a16="http://schemas.microsoft.com/office/drawing/2014/main" id="{79882BDA-964C-4CA7-A51A-66502C4A1C15}"/>
                </a:ext>
              </a:extLst>
            </p:cNvPr>
            <p:cNvCxnSpPr/>
            <p:nvPr/>
          </p:nvCxnSpPr>
          <p:spPr>
            <a:xfrm>
              <a:off x="6506761" y="3140968"/>
              <a:ext cx="36004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0BD70B9C-9BA1-40CE-86CA-69C08487ABDA}"/>
                </a:ext>
              </a:extLst>
            </p:cNvPr>
            <p:cNvCxnSpPr/>
            <p:nvPr/>
          </p:nvCxnSpPr>
          <p:spPr>
            <a:xfrm>
              <a:off x="4922585" y="3789040"/>
              <a:ext cx="360040" cy="0"/>
            </a:xfrm>
            <a:prstGeom prst="line">
              <a:avLst/>
            </a:prstGeom>
          </p:spPr>
          <p:style>
            <a:lnRef idx="3">
              <a:schemeClr val="accent6"/>
            </a:lnRef>
            <a:fillRef idx="0">
              <a:schemeClr val="accent6"/>
            </a:fillRef>
            <a:effectRef idx="2">
              <a:schemeClr val="accent6"/>
            </a:effectRef>
            <a:fontRef idx="minor">
              <a:schemeClr val="tx1"/>
            </a:fontRef>
          </p:style>
        </p:cxnSp>
        <p:pic>
          <p:nvPicPr>
            <p:cNvPr id="5" name="Picture 4" descr="ActivationFunctions">
              <a:extLst>
                <a:ext uri="{FF2B5EF4-FFF2-40B4-BE49-F238E27FC236}">
                  <a16:creationId xmlns:a16="http://schemas.microsoft.com/office/drawing/2014/main" id="{87DFBF17-60E8-C9EF-7A3C-874849798E97}"/>
                </a:ext>
              </a:extLst>
            </p:cNvPr>
            <p:cNvPicPr>
              <a:picLocks noChangeAspect="1" noChangeArrowheads="1"/>
            </p:cNvPicPr>
            <p:nvPr/>
          </p:nvPicPr>
          <p:blipFill>
            <a:blip r:embed="rId7" cstate="print"/>
            <a:srcRect l="7031" t="54166" r="50832" b="8078"/>
            <a:stretch>
              <a:fillRect/>
            </a:stretch>
          </p:blipFill>
          <p:spPr bwMode="auto">
            <a:xfrm>
              <a:off x="7524242" y="2677736"/>
              <a:ext cx="2676214" cy="1500192"/>
            </a:xfrm>
            <a:prstGeom prst="rect">
              <a:avLst/>
            </a:prstGeom>
            <a:noFill/>
          </p:spPr>
        </p:pic>
      </p:grpSp>
      <p:sp>
        <p:nvSpPr>
          <p:cNvPr id="22" name="TextBox 21">
            <a:extLst>
              <a:ext uri="{FF2B5EF4-FFF2-40B4-BE49-F238E27FC236}">
                <a16:creationId xmlns:a16="http://schemas.microsoft.com/office/drawing/2014/main" id="{7DE53EA8-05E7-4C63-2D18-C9EB8F7ADB63}"/>
              </a:ext>
            </a:extLst>
          </p:cNvPr>
          <p:cNvSpPr txBox="1"/>
          <p:nvPr/>
        </p:nvSpPr>
        <p:spPr>
          <a:xfrm>
            <a:off x="2854903" y="5844639"/>
            <a:ext cx="2367707" cy="584775"/>
          </a:xfrm>
          <a:prstGeom prst="rect">
            <a:avLst/>
          </a:prstGeom>
          <a:noFill/>
        </p:spPr>
        <p:txBody>
          <a:bodyPr wrap="square">
            <a:spAutoFit/>
          </a:bodyPr>
          <a:lstStyle/>
          <a:p>
            <a:pPr>
              <a:spcBef>
                <a:spcPct val="20000"/>
              </a:spcBef>
              <a:defRPr/>
            </a:pPr>
            <a:r>
              <a:rPr lang="fr-CA" altLang="zh-CN" sz="1600" dirty="0">
                <a:ea typeface="SimSun" pitchFamily="2" charset="-122"/>
              </a:rPr>
              <a:t>Commune dans beaucoup d’application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8116" name="Rectangle 4"/>
          <p:cNvSpPr>
            <a:spLocks noGrp="1" noChangeArrowheads="1"/>
          </p:cNvSpPr>
          <p:nvPr>
            <p:ph type="title"/>
          </p:nvPr>
        </p:nvSpPr>
        <p:spPr>
          <a:xfrm>
            <a:off x="551384" y="442845"/>
            <a:ext cx="9678888" cy="711324"/>
          </a:xfrm>
        </p:spPr>
        <p:txBody>
          <a:bodyPr>
            <a:noAutofit/>
          </a:bodyPr>
          <a:lstStyle/>
          <a:p>
            <a:pPr algn="l"/>
            <a:r>
              <a:rPr lang="fr-CA" sz="4000" dirty="0">
                <a:solidFill>
                  <a:srgbClr val="0070C0"/>
                </a:solidFill>
                <a:latin typeface="Comic Sans MS" panose="030F0702030302020204" pitchFamily="66" charset="0"/>
              </a:rPr>
              <a:t>Circuits locaux dans le cortex visuel</a:t>
            </a:r>
          </a:p>
        </p:txBody>
      </p:sp>
      <p:sp>
        <p:nvSpPr>
          <p:cNvPr id="12" name="Text Box 6"/>
          <p:cNvSpPr txBox="1">
            <a:spLocks noChangeArrowheads="1"/>
          </p:cNvSpPr>
          <p:nvPr/>
        </p:nvSpPr>
        <p:spPr bwMode="auto">
          <a:xfrm>
            <a:off x="871659" y="5805264"/>
            <a:ext cx="9145389" cy="461665"/>
          </a:xfrm>
          <a:prstGeom prst="rect">
            <a:avLst/>
          </a:prstGeom>
          <a:noFill/>
          <a:ln w="9525">
            <a:noFill/>
            <a:miter lim="800000"/>
            <a:headEnd/>
            <a:tailEnd/>
          </a:ln>
          <a:effectLst/>
        </p:spPr>
        <p:txBody>
          <a:bodyPr wrap="none">
            <a:spAutoFit/>
          </a:bodyPr>
          <a:lstStyle/>
          <a:p>
            <a:pPr marL="342900" indent="-342900">
              <a:buFont typeface="Arial" panose="020B0604020202020204" pitchFamily="34" charset="0"/>
              <a:buChar char="•"/>
            </a:pPr>
            <a:r>
              <a:rPr lang="fr-CA" sz="2300" dirty="0">
                <a:latin typeface="Calibri" panose="020F0502020204030204" pitchFamily="34" charset="0"/>
                <a:cs typeface="Calibri" panose="020F0502020204030204" pitchFamily="34" charset="0"/>
              </a:rPr>
              <a:t>L’idée est de les imiter dans l’espoir de bénéficier de leurs propriétés </a:t>
            </a:r>
          </a:p>
        </p:txBody>
      </p:sp>
      <p:pic>
        <p:nvPicPr>
          <p:cNvPr id="14" name="Picture 19"/>
          <p:cNvPicPr>
            <a:picLocks noChangeAspect="1" noChangeArrowheads="1"/>
          </p:cNvPicPr>
          <p:nvPr/>
        </p:nvPicPr>
        <p:blipFill>
          <a:blip r:embed="rId3" cstate="print"/>
          <a:srcRect/>
          <a:stretch>
            <a:fillRect/>
          </a:stretch>
        </p:blipFill>
        <p:spPr bwMode="auto">
          <a:xfrm>
            <a:off x="871659" y="1462584"/>
            <a:ext cx="2294927" cy="3816424"/>
          </a:xfrm>
          <a:prstGeom prst="rect">
            <a:avLst/>
          </a:prstGeom>
          <a:noFill/>
          <a:ln w="9525">
            <a:noFill/>
            <a:miter lim="800000"/>
            <a:headEnd/>
            <a:tailEnd/>
          </a:ln>
          <a:effectLst/>
        </p:spPr>
      </p:pic>
      <p:pic>
        <p:nvPicPr>
          <p:cNvPr id="15" name="Picture 22" descr="du187"/>
          <p:cNvPicPr>
            <a:picLocks noGrp="1" noChangeAspect="1" noChangeArrowheads="1"/>
          </p:cNvPicPr>
          <p:nvPr>
            <p:ph sz="half" idx="4294967295"/>
          </p:nvPr>
        </p:nvPicPr>
        <p:blipFill>
          <a:blip r:embed="rId4" cstate="print"/>
          <a:srcRect/>
          <a:stretch>
            <a:fillRect/>
          </a:stretch>
        </p:blipFill>
        <p:spPr>
          <a:xfrm>
            <a:off x="4179122" y="2636912"/>
            <a:ext cx="2344474" cy="2332963"/>
          </a:xfrm>
          <a:prstGeom prst="rect">
            <a:avLst/>
          </a:prstGeom>
          <a:noFill/>
          <a:ln/>
        </p:spPr>
      </p:pic>
      <p:sp>
        <p:nvSpPr>
          <p:cNvPr id="16" name="Text Box 13"/>
          <p:cNvSpPr txBox="1">
            <a:spLocks noChangeArrowheads="1"/>
          </p:cNvSpPr>
          <p:nvPr/>
        </p:nvSpPr>
        <p:spPr bwMode="auto">
          <a:xfrm>
            <a:off x="3836164" y="5095714"/>
            <a:ext cx="3096344" cy="523220"/>
          </a:xfrm>
          <a:prstGeom prst="rect">
            <a:avLst/>
          </a:prstGeom>
          <a:noFill/>
          <a:ln w="9525">
            <a:noFill/>
            <a:miter lim="800000"/>
            <a:headEnd/>
            <a:tailEnd/>
          </a:ln>
          <a:effectLst/>
        </p:spPr>
        <p:txBody>
          <a:bodyPr wrap="square">
            <a:spAutoFit/>
          </a:bodyPr>
          <a:lstStyle/>
          <a:p>
            <a:pPr algn="ctr"/>
            <a:r>
              <a:rPr lang="fr-CA" sz="1400" dirty="0">
                <a:solidFill>
                  <a:schemeClr val="bg1">
                    <a:lumMod val="50000"/>
                  </a:schemeClr>
                </a:solidFill>
              </a:rPr>
              <a:t>Modèle de </a:t>
            </a:r>
            <a:r>
              <a:rPr lang="fr-CA" sz="1400" dirty="0" err="1">
                <a:solidFill>
                  <a:schemeClr val="bg1">
                    <a:lumMod val="50000"/>
                  </a:schemeClr>
                </a:solidFill>
              </a:rPr>
              <a:t>Hubel</a:t>
            </a:r>
            <a:r>
              <a:rPr lang="fr-CA" sz="1400" dirty="0">
                <a:solidFill>
                  <a:schemeClr val="bg1">
                    <a:lumMod val="50000"/>
                  </a:schemeClr>
                </a:solidFill>
              </a:rPr>
              <a:t> and Wiesel pour le système visuel primaire du chat</a:t>
            </a:r>
          </a:p>
        </p:txBody>
      </p:sp>
      <p:sp>
        <p:nvSpPr>
          <p:cNvPr id="17" name="Text Box 13"/>
          <p:cNvSpPr txBox="1">
            <a:spLocks noChangeArrowheads="1"/>
          </p:cNvSpPr>
          <p:nvPr/>
        </p:nvSpPr>
        <p:spPr bwMode="auto">
          <a:xfrm>
            <a:off x="938352" y="5313809"/>
            <a:ext cx="2044361" cy="307777"/>
          </a:xfrm>
          <a:prstGeom prst="rect">
            <a:avLst/>
          </a:prstGeom>
          <a:noFill/>
          <a:ln w="9525">
            <a:noFill/>
            <a:miter lim="800000"/>
            <a:headEnd/>
            <a:tailEnd/>
          </a:ln>
          <a:effectLst/>
        </p:spPr>
        <p:txBody>
          <a:bodyPr wrap="square">
            <a:spAutoFit/>
          </a:bodyPr>
          <a:lstStyle/>
          <a:p>
            <a:pPr algn="ctr"/>
            <a:r>
              <a:rPr lang="fr-CA" sz="1400" dirty="0">
                <a:solidFill>
                  <a:schemeClr val="bg1">
                    <a:lumMod val="50000"/>
                  </a:schemeClr>
                </a:solidFill>
              </a:rPr>
              <a:t>Architecture en couches</a:t>
            </a:r>
          </a:p>
        </p:txBody>
      </p:sp>
      <p:sp>
        <p:nvSpPr>
          <p:cNvPr id="18" name="object 6"/>
          <p:cNvSpPr/>
          <p:nvPr/>
        </p:nvSpPr>
        <p:spPr>
          <a:xfrm>
            <a:off x="7248128" y="2420888"/>
            <a:ext cx="3276608" cy="2548987"/>
          </a:xfrm>
          <a:prstGeom prst="rect">
            <a:avLst/>
          </a:prstGeom>
          <a:blipFill>
            <a:blip r:embed="rId5" cstate="print"/>
            <a:stretch>
              <a:fillRect/>
            </a:stretch>
          </a:blipFill>
        </p:spPr>
        <p:txBody>
          <a:bodyPr wrap="square" lIns="0" tIns="0" rIns="0" bIns="0" rtlCol="0"/>
          <a:lstStyle/>
          <a:p>
            <a:endParaRPr/>
          </a:p>
        </p:txBody>
      </p:sp>
      <p:sp>
        <p:nvSpPr>
          <p:cNvPr id="19" name="Text Box 13"/>
          <p:cNvSpPr txBox="1">
            <a:spLocks noChangeArrowheads="1"/>
          </p:cNvSpPr>
          <p:nvPr/>
        </p:nvSpPr>
        <p:spPr bwMode="auto">
          <a:xfrm>
            <a:off x="7785959" y="5313809"/>
            <a:ext cx="2406080" cy="307777"/>
          </a:xfrm>
          <a:prstGeom prst="rect">
            <a:avLst/>
          </a:prstGeom>
          <a:noFill/>
          <a:ln w="9525">
            <a:noFill/>
            <a:miter lim="800000"/>
            <a:headEnd/>
            <a:tailEnd/>
          </a:ln>
          <a:effectLst/>
        </p:spPr>
        <p:txBody>
          <a:bodyPr wrap="square">
            <a:spAutoFit/>
          </a:bodyPr>
          <a:lstStyle/>
          <a:p>
            <a:pPr algn="ctr"/>
            <a:r>
              <a:rPr lang="fr-CA" sz="1400" dirty="0">
                <a:solidFill>
                  <a:schemeClr val="bg1">
                    <a:lumMod val="50000"/>
                  </a:schemeClr>
                </a:solidFill>
              </a:rPr>
              <a:t>Traitement hiérarchique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multilayer perceptron"/>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7512737" y="1415279"/>
            <a:ext cx="4475309" cy="233119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386" name="Rectangle 15"/>
              <p:cNvSpPr>
                <a:spLocks noGrp="1" noChangeArrowheads="1"/>
              </p:cNvSpPr>
              <p:nvPr>
                <p:ph idx="4294967295"/>
                <p:custDataLst>
                  <p:tags r:id="rId2"/>
                </p:custDataLst>
              </p:nvPr>
            </p:nvSpPr>
            <p:spPr>
              <a:xfrm>
                <a:off x="600165" y="1473740"/>
                <a:ext cx="7637321" cy="4763572"/>
              </a:xfrm>
              <a:prstGeom prst="rect">
                <a:avLst/>
              </a:prstGeom>
            </p:spPr>
            <p:txBody>
              <a:bodyPr>
                <a:noAutofit/>
              </a:bodyPr>
              <a:lstStyle/>
              <a:p>
                <a:pPr marL="365522" indent="-342900">
                  <a:lnSpc>
                    <a:spcPct val="100000"/>
                  </a:lnSpc>
                  <a:spcBef>
                    <a:spcPts val="0"/>
                  </a:spcBef>
                  <a:spcAft>
                    <a:spcPts val="300"/>
                  </a:spcAft>
                  <a:buClr>
                    <a:srgbClr val="0070C0"/>
                  </a:buClr>
                  <a:buSzPct val="100000"/>
                  <a:buFont typeface="Wingdings" panose="05000000000000000000" pitchFamily="2" charset="2"/>
                  <a:buChar char="§"/>
                </a:pPr>
                <a:r>
                  <a:rPr lang="fr-CA" altLang="fr-FR" sz="2600" dirty="0">
                    <a:latin typeface="Calibri" panose="020F0502020204030204" pitchFamily="34" charset="0"/>
                    <a:cs typeface="Calibri" panose="020F0502020204030204" pitchFamily="34" charset="0"/>
                  </a:rPr>
                  <a:t>Réseau à propagation directe</a:t>
                </a:r>
              </a:p>
              <a:p>
                <a:pPr marL="627063" lvl="1" indent="-158750">
                  <a:spcBef>
                    <a:spcPts val="0"/>
                  </a:spcBef>
                  <a:spcAft>
                    <a:spcPts val="300"/>
                  </a:spcAft>
                  <a:buClr>
                    <a:schemeClr val="bg1">
                      <a:lumMod val="50000"/>
                    </a:schemeClr>
                  </a:buClr>
                  <a:buSzPct val="75000"/>
                </a:pPr>
                <a:r>
                  <a:rPr lang="fr-CA" altLang="fr-FR" sz="2300" dirty="0">
                    <a:latin typeface="Calibri"/>
                    <a:cs typeface="Calibri"/>
                  </a:rPr>
                  <a:t>Opérateur statique: </a:t>
                </a:r>
                <a14:m>
                  <m:oMath xmlns:m="http://schemas.openxmlformats.org/officeDocument/2006/math">
                    <m:r>
                      <a:rPr lang="fr-CA" altLang="fr-FR" sz="2300" smtClean="0">
                        <a:latin typeface="Cambria Math" panose="02040503050406030204" pitchFamily="18" charset="0"/>
                        <a:cs typeface="Calibri"/>
                      </a:rPr>
                      <m:t>𝒙</m:t>
                    </m:r>
                    <m:r>
                      <a:rPr lang="fr-CA" altLang="fr-FR" sz="2300" smtClean="0">
                        <a:latin typeface="Cambria Math" panose="02040503050406030204" pitchFamily="18" charset="0"/>
                        <a:cs typeface="Calibri"/>
                      </a:rPr>
                      <m:t> </m:t>
                    </m:r>
                  </m:oMath>
                </a14:m>
                <a:r>
                  <a:rPr lang="fr-CA" altLang="fr-FR" sz="2300" dirty="0">
                    <a:latin typeface="Calibri"/>
                    <a:cs typeface="Calibri"/>
                  </a:rPr>
                  <a:t>à l’entrée mène à </a:t>
                </a:r>
                <a14:m>
                  <m:oMath xmlns:m="http://schemas.openxmlformats.org/officeDocument/2006/math">
                    <m:r>
                      <a:rPr lang="fr-CA" altLang="fr-FR" sz="2300" smtClean="0">
                        <a:latin typeface="Cambria Math" panose="02040503050406030204" pitchFamily="18" charset="0"/>
                        <a:cs typeface="Calibri"/>
                      </a:rPr>
                      <m:t>𝒚</m:t>
                    </m:r>
                    <m:r>
                      <a:rPr lang="fr-CA" altLang="fr-FR" sz="2300" smtClean="0">
                        <a:latin typeface="Cambria Math" panose="02040503050406030204" pitchFamily="18" charset="0"/>
                        <a:cs typeface="Calibri"/>
                      </a:rPr>
                      <m:t>=</m:t>
                    </m:r>
                    <m:r>
                      <a:rPr lang="fr-CA" altLang="fr-FR" sz="2300" smtClean="0">
                        <a:latin typeface="Cambria Math" panose="02040503050406030204" pitchFamily="18" charset="0"/>
                        <a:cs typeface="Calibri"/>
                      </a:rPr>
                      <m:t>𝑓</m:t>
                    </m:r>
                    <m:r>
                      <a:rPr lang="fr-CA" altLang="fr-FR" sz="2300" smtClean="0">
                        <a:latin typeface="Cambria Math" panose="02040503050406030204" pitchFamily="18" charset="0"/>
                        <a:cs typeface="Calibri"/>
                      </a:rPr>
                      <m:t>(</m:t>
                    </m:r>
                    <m:r>
                      <a:rPr lang="fr-CA" altLang="fr-FR" sz="2300" smtClean="0">
                        <a:latin typeface="Cambria Math" panose="02040503050406030204" pitchFamily="18" charset="0"/>
                        <a:cs typeface="Calibri"/>
                      </a:rPr>
                      <m:t>𝒙</m:t>
                    </m:r>
                    <m:r>
                      <a:rPr lang="fr-CA" altLang="fr-FR" sz="2300" smtClean="0">
                        <a:latin typeface="Cambria Math" panose="02040503050406030204" pitchFamily="18" charset="0"/>
                        <a:cs typeface="Calibri"/>
                      </a:rPr>
                      <m:t>)</m:t>
                    </m:r>
                  </m:oMath>
                </a14:m>
                <a:endParaRPr lang="fr-CA" altLang="fr-FR" sz="2300" dirty="0">
                  <a:latin typeface="Calibri"/>
                  <a:cs typeface="Calibri"/>
                </a:endParaRPr>
              </a:p>
              <a:p>
                <a:pPr marL="627063" lvl="1" indent="-158750">
                  <a:lnSpc>
                    <a:spcPct val="100000"/>
                  </a:lnSpc>
                  <a:spcBef>
                    <a:spcPts val="0"/>
                  </a:spcBef>
                  <a:spcAft>
                    <a:spcPts val="300"/>
                  </a:spcAft>
                  <a:buClr>
                    <a:schemeClr val="bg1">
                      <a:lumMod val="50000"/>
                    </a:schemeClr>
                  </a:buClr>
                  <a:buSzPct val="75000"/>
                </a:pPr>
                <a:r>
                  <a:rPr lang="fr-CA" altLang="fr-FR" sz="2300" dirty="0">
                    <a:effectLst>
                      <a:outerShdw blurRad="38100" dist="38100" dir="2700000" algn="tl">
                        <a:srgbClr val="000000">
                          <a:alpha val="43137"/>
                        </a:srgbClr>
                      </a:outerShdw>
                    </a:effectLst>
                    <a:latin typeface="Calibri"/>
                    <a:cs typeface="Calibri"/>
                  </a:rPr>
                  <a:t>4+ couches </a:t>
                </a:r>
                <a:r>
                  <a:rPr lang="fr-CA" altLang="fr-FR" sz="2300" dirty="0">
                    <a:effectLst>
                      <a:outerShdw blurRad="38100" dist="38100" dir="2700000" algn="tl">
                        <a:srgbClr val="000000">
                          <a:alpha val="43137"/>
                        </a:srgbClr>
                      </a:outerShdw>
                    </a:effectLst>
                    <a:latin typeface="Calibri"/>
                    <a:cs typeface="Calibri"/>
                    <a:sym typeface="Wingdings" panose="05000000000000000000" pitchFamily="2" charset="2"/>
                  </a:rPr>
                  <a:t></a:t>
                </a:r>
                <a:r>
                  <a:rPr lang="fr-CA" altLang="fr-FR" sz="2300" dirty="0">
                    <a:effectLst>
                      <a:outerShdw blurRad="38100" dist="38100" dir="2700000" algn="tl">
                        <a:srgbClr val="000000">
                          <a:alpha val="43137"/>
                        </a:srgbClr>
                      </a:outerShdw>
                    </a:effectLst>
                    <a:latin typeface="Calibri"/>
                    <a:cs typeface="Calibri"/>
                  </a:rPr>
                  <a:t> réseau profond  (DNN), source du      succès présent des RNA</a:t>
                </a:r>
              </a:p>
              <a:p>
                <a:pPr marL="365522" indent="-342900">
                  <a:lnSpc>
                    <a:spcPct val="100000"/>
                  </a:lnSpc>
                  <a:spcBef>
                    <a:spcPts val="0"/>
                  </a:spcBef>
                  <a:spcAft>
                    <a:spcPts val="300"/>
                  </a:spcAft>
                  <a:buClr>
                    <a:srgbClr val="0070C0"/>
                  </a:buClr>
                  <a:buSzPct val="100000"/>
                  <a:buFont typeface="Wingdings" panose="05000000000000000000" pitchFamily="2" charset="2"/>
                  <a:buChar char="§"/>
                </a:pPr>
                <a:r>
                  <a:rPr lang="fr-CA" altLang="fr-FR" sz="2600" dirty="0">
                    <a:latin typeface="Calibri" panose="020F0502020204030204" pitchFamily="34" charset="0"/>
                    <a:cs typeface="Calibri" panose="020F0502020204030204" pitchFamily="34" charset="0"/>
                  </a:rPr>
                  <a:t>Réseau récurrent </a:t>
                </a:r>
                <a:r>
                  <a:rPr lang="fr-CA" altLang="fr-FR" sz="2000" dirty="0">
                    <a:solidFill>
                      <a:schemeClr val="bg1">
                        <a:lumMod val="50000"/>
                      </a:schemeClr>
                    </a:solidFill>
                    <a:latin typeface="Calibri" panose="020F0502020204030204" pitchFamily="34" charset="0"/>
                    <a:cs typeface="Calibri" panose="020F0502020204030204" pitchFamily="34" charset="0"/>
                  </a:rPr>
                  <a:t>(devient à propagation directe après dépliage!)</a:t>
                </a:r>
                <a:r>
                  <a:rPr lang="fr-CA" altLang="fr-FR" sz="2000" dirty="0">
                    <a:latin typeface="Calibri" panose="020F0502020204030204" pitchFamily="34" charset="0"/>
                    <a:cs typeface="Calibri" panose="020F0502020204030204" pitchFamily="34" charset="0"/>
                  </a:rPr>
                  <a:t> </a:t>
                </a:r>
              </a:p>
              <a:p>
                <a:pPr marL="765572" lvl="1" indent="-342900">
                  <a:spcBef>
                    <a:spcPts val="0"/>
                  </a:spcBef>
                  <a:spcAft>
                    <a:spcPts val="300"/>
                  </a:spcAft>
                  <a:buClr>
                    <a:schemeClr val="bg1">
                      <a:lumMod val="50000"/>
                    </a:schemeClr>
                  </a:buClr>
                  <a:buSzPct val="100000"/>
                </a:pPr>
                <a:r>
                  <a:rPr lang="fr-CA" altLang="fr-FR" sz="2200" dirty="0">
                    <a:latin typeface="Calibri" panose="020F0502020204030204" pitchFamily="34" charset="0"/>
                    <a:cs typeface="Calibri" panose="020F0502020204030204" pitchFamily="34" charset="0"/>
                  </a:rPr>
                  <a:t>Pour les problèmes dynamiques ou contextuels</a:t>
                </a:r>
                <a:endParaRPr lang="fr-CA" altLang="fr-FR" sz="1900" dirty="0">
                  <a:solidFill>
                    <a:schemeClr val="bg1">
                      <a:lumMod val="50000"/>
                    </a:schemeClr>
                  </a:solidFill>
                  <a:latin typeface="Calibri" panose="020F0502020204030204" pitchFamily="34" charset="0"/>
                  <a:cs typeface="Calibri" panose="020F0502020204030204" pitchFamily="34" charset="0"/>
                </a:endParaRPr>
              </a:p>
              <a:p>
                <a:pPr marL="365522" indent="-342900">
                  <a:lnSpc>
                    <a:spcPct val="100000"/>
                  </a:lnSpc>
                  <a:spcBef>
                    <a:spcPts val="0"/>
                  </a:spcBef>
                  <a:spcAft>
                    <a:spcPts val="300"/>
                  </a:spcAft>
                  <a:buClr>
                    <a:srgbClr val="0070C0"/>
                  </a:buClr>
                  <a:buSzPct val="100000"/>
                  <a:buFont typeface="Wingdings" panose="05000000000000000000" pitchFamily="2" charset="2"/>
                  <a:buChar char="§"/>
                </a:pPr>
                <a:r>
                  <a:rPr lang="fr-CA" altLang="fr-FR" sz="2600" dirty="0">
                    <a:latin typeface="Calibri" panose="020F0502020204030204" pitchFamily="34" charset="0"/>
                    <a:cs typeface="Calibri" panose="020F0502020204030204" pitchFamily="34" charset="0"/>
                  </a:rPr>
                  <a:t>Un algorithme d’apprentissage règle les poids     pour une erreur minimum entre la sortie du      réseau et des données d’exemples</a:t>
                </a:r>
                <a:endParaRPr lang="fr-CA" altLang="fr-FR" sz="2600" dirty="0">
                  <a:solidFill>
                    <a:schemeClr val="tx1"/>
                  </a:solidFill>
                  <a:latin typeface="Calibri" panose="020F0502020204030204" pitchFamily="34" charset="0"/>
                  <a:cs typeface="Calibri" panose="020F0502020204030204" pitchFamily="34" charset="0"/>
                </a:endParaRPr>
              </a:p>
              <a:p>
                <a:pPr marL="715963" lvl="1" indent="-247650">
                  <a:spcBef>
                    <a:spcPts val="0"/>
                  </a:spcBef>
                  <a:spcAft>
                    <a:spcPts val="300"/>
                  </a:spcAft>
                  <a:buClr>
                    <a:schemeClr val="bg1">
                      <a:lumMod val="50000"/>
                    </a:schemeClr>
                  </a:buClr>
                  <a:buSzPct val="75000"/>
                </a:pPr>
                <a:r>
                  <a:rPr lang="fr-CA" altLang="fr-FR" sz="2200" dirty="0">
                    <a:effectLst>
                      <a:outerShdw blurRad="38100" dist="38100" dir="2700000" algn="tl">
                        <a:srgbClr val="000000">
                          <a:alpha val="43137"/>
                        </a:srgbClr>
                      </a:outerShdw>
                    </a:effectLst>
                    <a:latin typeface="Calibri"/>
                    <a:cs typeface="Calibri"/>
                  </a:rPr>
                  <a:t>L’apprentissage profond (DL) fait référence aux </a:t>
                </a:r>
                <a:r>
                  <a:rPr lang="fr-CA" altLang="fr-FR" sz="2200" dirty="0" err="1">
                    <a:effectLst>
                      <a:outerShdw blurRad="38100" dist="38100" dir="2700000" algn="tl">
                        <a:srgbClr val="000000">
                          <a:alpha val="43137"/>
                        </a:srgbClr>
                      </a:outerShdw>
                    </a:effectLst>
                    <a:latin typeface="Calibri"/>
                    <a:cs typeface="Calibri"/>
                  </a:rPr>
                  <a:t>DNNs</a:t>
                </a:r>
                <a:r>
                  <a:rPr lang="fr-CA" altLang="fr-FR" sz="2200" dirty="0">
                    <a:effectLst>
                      <a:outerShdw blurRad="38100" dist="38100" dir="2700000" algn="tl">
                        <a:srgbClr val="000000">
                          <a:alpha val="43137"/>
                        </a:srgbClr>
                      </a:outerShdw>
                    </a:effectLst>
                    <a:latin typeface="Calibri"/>
                    <a:cs typeface="Calibri"/>
                  </a:rPr>
                  <a:t> </a:t>
                </a:r>
              </a:p>
            </p:txBody>
          </p:sp>
        </mc:Choice>
        <mc:Fallback xmlns="">
          <p:sp>
            <p:nvSpPr>
              <p:cNvPr id="16386" name="Rectangle 15"/>
              <p:cNvSpPr>
                <a:spLocks noGrp="1" noRot="1" noChangeAspect="1" noMove="1" noResize="1" noEditPoints="1" noAdjustHandles="1" noChangeArrowheads="1" noChangeShapeType="1" noTextEdit="1"/>
              </p:cNvSpPr>
              <p:nvPr>
                <p:ph idx="4294967295"/>
                <p:custDataLst>
                  <p:tags r:id="rId9"/>
                </p:custDataLst>
              </p:nvPr>
            </p:nvSpPr>
            <p:spPr>
              <a:xfrm>
                <a:off x="600165" y="1473740"/>
                <a:ext cx="7637321" cy="4763572"/>
              </a:xfrm>
              <a:prstGeom prst="rect">
                <a:avLst/>
              </a:prstGeom>
              <a:blipFill>
                <a:blip r:embed="rId10"/>
                <a:stretch>
                  <a:fillRect l="-878" t="-1024"/>
                </a:stretch>
              </a:blipFill>
            </p:spPr>
            <p:txBody>
              <a:bodyPr/>
              <a:lstStyle/>
              <a:p>
                <a:r>
                  <a:rPr lang="fr-CA">
                    <a:noFill/>
                  </a:rPr>
                  <a:t> </a:t>
                </a:r>
              </a:p>
            </p:txBody>
          </p:sp>
        </mc:Fallback>
      </mc:AlternateContent>
      <p:sp>
        <p:nvSpPr>
          <p:cNvPr id="11267" name="Text Box 16"/>
          <p:cNvSpPr txBox="1">
            <a:spLocks noChangeArrowheads="1"/>
          </p:cNvSpPr>
          <p:nvPr>
            <p:custDataLst>
              <p:tags r:id="rId3"/>
            </p:custDataLst>
          </p:nvPr>
        </p:nvSpPr>
        <p:spPr bwMode="auto">
          <a:xfrm>
            <a:off x="600165" y="551605"/>
            <a:ext cx="11097690" cy="70788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0070C0"/>
                </a:solidFill>
                <a:latin typeface="Comic Sans MS" panose="030F0702030302020204" pitchFamily="66" charset="0"/>
                <a:cs typeface="Arial" panose="020B0604020202020204" pitchFamily="34" charset="0"/>
              </a:rPr>
              <a:t>Deux architectures </a:t>
            </a:r>
            <a:r>
              <a:rPr lang="en-US" sz="4000" dirty="0" err="1">
                <a:solidFill>
                  <a:srgbClr val="0070C0"/>
                </a:solidFill>
                <a:latin typeface="Comic Sans MS" panose="030F0702030302020204" pitchFamily="66" charset="0"/>
                <a:cs typeface="Arial" panose="020B0604020202020204" pitchFamily="34" charset="0"/>
              </a:rPr>
              <a:t>fondamentales</a:t>
            </a:r>
            <a:endParaRPr lang="en-US" sz="4000" dirty="0">
              <a:solidFill>
                <a:srgbClr val="0070C0"/>
              </a:solidFill>
              <a:latin typeface="Comic Sans MS" panose="030F0702030302020204" pitchFamily="66" charset="0"/>
              <a:ea typeface="+mj-ea"/>
              <a:cs typeface="+mj-cs"/>
            </a:endParaRPr>
          </a:p>
        </p:txBody>
      </p:sp>
      <p:grpSp>
        <p:nvGrpSpPr>
          <p:cNvPr id="25" name="Groupe 24"/>
          <p:cNvGrpSpPr/>
          <p:nvPr>
            <p:custDataLst>
              <p:tags r:id="rId4"/>
            </p:custDataLst>
          </p:nvPr>
        </p:nvGrpSpPr>
        <p:grpSpPr>
          <a:xfrm>
            <a:off x="7554482" y="3744059"/>
            <a:ext cx="4391820" cy="2099621"/>
            <a:chOff x="7608168" y="3292378"/>
            <a:chExt cx="4154531" cy="1667038"/>
          </a:xfrm>
        </p:grpSpPr>
        <p:pic>
          <p:nvPicPr>
            <p:cNvPr id="5" name="Imag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08168" y="3292378"/>
              <a:ext cx="4154531" cy="1667038"/>
            </a:xfrm>
            <a:prstGeom prst="rect">
              <a:avLst/>
            </a:prstGeom>
          </p:spPr>
        </p:pic>
        <p:cxnSp>
          <p:nvCxnSpPr>
            <p:cNvPr id="6" name="Connecteur droit avec flèche 5"/>
            <p:cNvCxnSpPr/>
            <p:nvPr/>
          </p:nvCxnSpPr>
          <p:spPr bwMode="auto">
            <a:xfrm flipV="1">
              <a:off x="7841881" y="3695699"/>
              <a:ext cx="5492" cy="380011"/>
            </a:xfrm>
            <a:prstGeom prst="straightConnector1">
              <a:avLst/>
            </a:prstGeom>
            <a:solidFill>
              <a:schemeClr val="accent1"/>
            </a:solidFill>
            <a:ln w="15875" cap="flat" cmpd="sng" algn="ctr">
              <a:solidFill>
                <a:srgbClr val="FF0000"/>
              </a:solidFill>
              <a:prstDash val="solid"/>
              <a:miter lim="800000"/>
              <a:headEnd type="none" w="med" len="med"/>
              <a:tailEnd type="triangle"/>
            </a:ln>
            <a:effectLst/>
          </p:spPr>
        </p:cxnSp>
        <p:cxnSp>
          <p:nvCxnSpPr>
            <p:cNvPr id="11" name="Connecteur droit avec flèche 10"/>
            <p:cNvCxnSpPr/>
            <p:nvPr/>
          </p:nvCxnSpPr>
          <p:spPr bwMode="auto">
            <a:xfrm flipV="1">
              <a:off x="10442334" y="3676649"/>
              <a:ext cx="5492" cy="380011"/>
            </a:xfrm>
            <a:prstGeom prst="straightConnector1">
              <a:avLst/>
            </a:prstGeom>
            <a:solidFill>
              <a:schemeClr val="accent1"/>
            </a:solidFill>
            <a:ln w="15875" cap="flat" cmpd="sng" algn="ctr">
              <a:solidFill>
                <a:srgbClr val="FF0000"/>
              </a:solidFill>
              <a:prstDash val="solid"/>
              <a:miter lim="800000"/>
              <a:headEnd type="none" w="med" len="med"/>
              <a:tailEnd type="triangle"/>
            </a:ln>
            <a:effectLst/>
          </p:spPr>
        </p:cxnSp>
        <p:cxnSp>
          <p:nvCxnSpPr>
            <p:cNvPr id="12" name="Connecteur droit avec flèche 11"/>
            <p:cNvCxnSpPr/>
            <p:nvPr/>
          </p:nvCxnSpPr>
          <p:spPr bwMode="auto">
            <a:xfrm flipV="1">
              <a:off x="11176020" y="3676649"/>
              <a:ext cx="5492" cy="380011"/>
            </a:xfrm>
            <a:prstGeom prst="straightConnector1">
              <a:avLst/>
            </a:prstGeom>
            <a:solidFill>
              <a:schemeClr val="accent1"/>
            </a:solidFill>
            <a:ln w="15875" cap="flat" cmpd="sng" algn="ctr">
              <a:solidFill>
                <a:srgbClr val="FF0000"/>
              </a:solidFill>
              <a:prstDash val="solid"/>
              <a:miter lim="800000"/>
              <a:headEnd type="none" w="med" len="med"/>
              <a:tailEnd type="triangle"/>
            </a:ln>
            <a:effectLst/>
          </p:spPr>
        </p:cxnSp>
        <p:cxnSp>
          <p:nvCxnSpPr>
            <p:cNvPr id="13" name="Connecteur droit avec flèche 12"/>
            <p:cNvCxnSpPr/>
            <p:nvPr/>
          </p:nvCxnSpPr>
          <p:spPr bwMode="auto">
            <a:xfrm flipV="1">
              <a:off x="9708648" y="3676649"/>
              <a:ext cx="5492" cy="380011"/>
            </a:xfrm>
            <a:prstGeom prst="straightConnector1">
              <a:avLst/>
            </a:prstGeom>
            <a:solidFill>
              <a:schemeClr val="accent1"/>
            </a:solidFill>
            <a:ln w="15875" cap="flat" cmpd="sng" algn="ctr">
              <a:solidFill>
                <a:srgbClr val="FF0000"/>
              </a:solidFill>
              <a:prstDash val="solid"/>
              <a:miter lim="800000"/>
              <a:headEnd type="none" w="med" len="med"/>
              <a:tailEnd type="triangle"/>
            </a:ln>
            <a:effectLst/>
          </p:spPr>
        </p:cxnSp>
        <p:cxnSp>
          <p:nvCxnSpPr>
            <p:cNvPr id="9" name="Connecteur droit avec flèche 8"/>
            <p:cNvCxnSpPr/>
            <p:nvPr/>
          </p:nvCxnSpPr>
          <p:spPr bwMode="auto">
            <a:xfrm>
              <a:off x="9160329" y="4204607"/>
              <a:ext cx="438149" cy="153"/>
            </a:xfrm>
            <a:prstGeom prst="straightConnector1">
              <a:avLst/>
            </a:prstGeom>
            <a:solidFill>
              <a:schemeClr val="accent1"/>
            </a:solidFill>
            <a:ln w="15875" cap="flat" cmpd="sng" algn="ctr">
              <a:solidFill>
                <a:srgbClr val="00B0F0"/>
              </a:solidFill>
              <a:prstDash val="solid"/>
              <a:miter lim="800000"/>
              <a:headEnd type="none" w="med" len="med"/>
              <a:tailEnd type="triangle"/>
            </a:ln>
            <a:effectLst/>
          </p:spPr>
        </p:cxnSp>
        <p:cxnSp>
          <p:nvCxnSpPr>
            <p:cNvPr id="18" name="Connecteur droit avec flèche 17"/>
            <p:cNvCxnSpPr/>
            <p:nvPr/>
          </p:nvCxnSpPr>
          <p:spPr bwMode="auto">
            <a:xfrm>
              <a:off x="9866270" y="4204454"/>
              <a:ext cx="438149" cy="153"/>
            </a:xfrm>
            <a:prstGeom prst="straightConnector1">
              <a:avLst/>
            </a:prstGeom>
            <a:solidFill>
              <a:schemeClr val="accent1"/>
            </a:solidFill>
            <a:ln w="15875" cap="flat" cmpd="sng" algn="ctr">
              <a:solidFill>
                <a:srgbClr val="00B0F0"/>
              </a:solidFill>
              <a:prstDash val="solid"/>
              <a:miter lim="800000"/>
              <a:headEnd type="none" w="med" len="med"/>
              <a:tailEnd type="triangle"/>
            </a:ln>
            <a:effectLst/>
          </p:spPr>
        </p:cxnSp>
        <p:cxnSp>
          <p:nvCxnSpPr>
            <p:cNvPr id="19" name="Connecteur droit avec flèche 18"/>
            <p:cNvCxnSpPr/>
            <p:nvPr/>
          </p:nvCxnSpPr>
          <p:spPr bwMode="auto">
            <a:xfrm>
              <a:off x="10568874" y="4202788"/>
              <a:ext cx="438149" cy="153"/>
            </a:xfrm>
            <a:prstGeom prst="straightConnector1">
              <a:avLst/>
            </a:prstGeom>
            <a:solidFill>
              <a:schemeClr val="accent1"/>
            </a:solidFill>
            <a:ln w="15875" cap="flat" cmpd="sng" algn="ctr">
              <a:solidFill>
                <a:srgbClr val="00B0F0"/>
              </a:solidFill>
              <a:prstDash val="solid"/>
              <a:miter lim="800000"/>
              <a:headEnd type="none" w="med" len="med"/>
              <a:tailEnd type="triangle"/>
            </a:ln>
            <a:effectLst/>
          </p:spPr>
        </p:cxnSp>
        <p:cxnSp>
          <p:nvCxnSpPr>
            <p:cNvPr id="20" name="Connecteur droit avec flèche 19"/>
            <p:cNvCxnSpPr/>
            <p:nvPr/>
          </p:nvCxnSpPr>
          <p:spPr bwMode="auto">
            <a:xfrm>
              <a:off x="11277853" y="4203536"/>
              <a:ext cx="438149" cy="153"/>
            </a:xfrm>
            <a:prstGeom prst="straightConnector1">
              <a:avLst/>
            </a:prstGeom>
            <a:solidFill>
              <a:schemeClr val="accent1"/>
            </a:solidFill>
            <a:ln w="15875" cap="flat" cmpd="sng" algn="ctr">
              <a:solidFill>
                <a:srgbClr val="00B0F0"/>
              </a:solidFill>
              <a:prstDash val="solid"/>
              <a:miter lim="800000"/>
              <a:headEnd type="none" w="med" len="med"/>
              <a:tailEnd type="triangle"/>
            </a:ln>
            <a:effectLst/>
          </p:spPr>
        </p:cxnSp>
        <p:sp>
          <p:nvSpPr>
            <p:cNvPr id="16" name="Ellipse 15"/>
            <p:cNvSpPr/>
            <p:nvPr/>
          </p:nvSpPr>
          <p:spPr bwMode="auto">
            <a:xfrm>
              <a:off x="7894864" y="4056660"/>
              <a:ext cx="317047" cy="319397"/>
            </a:xfrm>
            <a:prstGeom prst="ellipse">
              <a:avLst/>
            </a:prstGeom>
            <a:noFill/>
            <a:ln w="15875" cap="flat" cmpd="sng" algn="ctr">
              <a:solidFill>
                <a:srgbClr val="00B0F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7" name="Rectangle 16"/>
            <p:cNvSpPr/>
            <p:nvPr/>
          </p:nvSpPr>
          <p:spPr bwMode="auto">
            <a:xfrm>
              <a:off x="8171544" y="4178299"/>
              <a:ext cx="81642" cy="79829"/>
            </a:xfrm>
            <a:prstGeom prst="rect">
              <a:avLst/>
            </a:prstGeom>
            <a:solidFill>
              <a:srgbClr val="00B0F0"/>
            </a:solidFill>
            <a:ln w="9525" cap="flat" cmpd="sng" algn="ctr">
              <a:solidFill>
                <a:srgbClr val="00B0F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2" name="Triangle isocèle 21"/>
            <p:cNvSpPr/>
            <p:nvPr/>
          </p:nvSpPr>
          <p:spPr bwMode="auto">
            <a:xfrm rot="18787051">
              <a:off x="7928193" y="4311397"/>
              <a:ext cx="67299" cy="63802"/>
            </a:xfrm>
            <a:custGeom>
              <a:avLst/>
              <a:gdLst>
                <a:gd name="connsiteX0" fmla="*/ 0 w 76225"/>
                <a:gd name="connsiteY0" fmla="*/ 96568 h 96568"/>
                <a:gd name="connsiteX1" fmla="*/ 38113 w 76225"/>
                <a:gd name="connsiteY1" fmla="*/ 0 h 96568"/>
                <a:gd name="connsiteX2" fmla="*/ 76225 w 76225"/>
                <a:gd name="connsiteY2" fmla="*/ 96568 h 96568"/>
                <a:gd name="connsiteX3" fmla="*/ 0 w 76225"/>
                <a:gd name="connsiteY3" fmla="*/ 96568 h 96568"/>
                <a:gd name="connsiteX0" fmla="*/ 0 w 76225"/>
                <a:gd name="connsiteY0" fmla="*/ 96568 h 96568"/>
                <a:gd name="connsiteX1" fmla="*/ 38113 w 76225"/>
                <a:gd name="connsiteY1" fmla="*/ 0 h 96568"/>
                <a:gd name="connsiteX2" fmla="*/ 76225 w 76225"/>
                <a:gd name="connsiteY2" fmla="*/ 96568 h 96568"/>
                <a:gd name="connsiteX3" fmla="*/ 36748 w 76225"/>
                <a:gd name="connsiteY3" fmla="*/ 93962 h 96568"/>
                <a:gd name="connsiteX4" fmla="*/ 0 w 76225"/>
                <a:gd name="connsiteY4" fmla="*/ 96568 h 96568"/>
                <a:gd name="connsiteX0" fmla="*/ 0 w 76225"/>
                <a:gd name="connsiteY0" fmla="*/ 96568 h 96568"/>
                <a:gd name="connsiteX1" fmla="*/ 38113 w 76225"/>
                <a:gd name="connsiteY1" fmla="*/ 0 h 96568"/>
                <a:gd name="connsiteX2" fmla="*/ 76225 w 76225"/>
                <a:gd name="connsiteY2" fmla="*/ 96568 h 96568"/>
                <a:gd name="connsiteX3" fmla="*/ 39166 w 76225"/>
                <a:gd name="connsiteY3" fmla="*/ 58431 h 96568"/>
                <a:gd name="connsiteX4" fmla="*/ 0 w 76225"/>
                <a:gd name="connsiteY4" fmla="*/ 96568 h 96568"/>
                <a:gd name="connsiteX0" fmla="*/ 0 w 76225"/>
                <a:gd name="connsiteY0" fmla="*/ 96568 h 96568"/>
                <a:gd name="connsiteX1" fmla="*/ 38113 w 76225"/>
                <a:gd name="connsiteY1" fmla="*/ 0 h 96568"/>
                <a:gd name="connsiteX2" fmla="*/ 76225 w 76225"/>
                <a:gd name="connsiteY2" fmla="*/ 96568 h 96568"/>
                <a:gd name="connsiteX3" fmla="*/ 40616 w 76225"/>
                <a:gd name="connsiteY3" fmla="*/ 70046 h 96568"/>
                <a:gd name="connsiteX4" fmla="*/ 0 w 76225"/>
                <a:gd name="connsiteY4" fmla="*/ 96568 h 9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5" h="96568">
                  <a:moveTo>
                    <a:pt x="0" y="96568"/>
                  </a:moveTo>
                  <a:lnTo>
                    <a:pt x="38113" y="0"/>
                  </a:lnTo>
                  <a:lnTo>
                    <a:pt x="76225" y="96568"/>
                  </a:lnTo>
                  <a:lnTo>
                    <a:pt x="40616" y="70046"/>
                  </a:lnTo>
                  <a:lnTo>
                    <a:pt x="0" y="96568"/>
                  </a:lnTo>
                  <a:close/>
                </a:path>
              </a:pathLst>
            </a:custGeom>
            <a:solidFill>
              <a:srgbClr val="00B0F0"/>
            </a:solidFill>
            <a:ln w="9525" cap="flat" cmpd="sng" algn="ctr">
              <a:solidFill>
                <a:srgbClr val="00B0F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3" name="Rectangle 22"/>
            <p:cNvSpPr/>
            <p:nvPr/>
          </p:nvSpPr>
          <p:spPr bwMode="auto">
            <a:xfrm>
              <a:off x="7861841" y="4161689"/>
              <a:ext cx="45719" cy="108857"/>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4" name="Ellipse 23"/>
            <p:cNvSpPr>
              <a:spLocks noChangeAspect="1"/>
            </p:cNvSpPr>
            <p:nvPr/>
          </p:nvSpPr>
          <p:spPr bwMode="auto">
            <a:xfrm>
              <a:off x="7765898" y="4133740"/>
              <a:ext cx="162000" cy="163403"/>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3" name="Rectangle 15">
            <a:extLst>
              <a:ext uri="{FF2B5EF4-FFF2-40B4-BE49-F238E27FC236}">
                <a16:creationId xmlns:a16="http://schemas.microsoft.com/office/drawing/2014/main" id="{EE430D84-6674-846A-6FBD-CFAD3A11C4D9}"/>
              </a:ext>
            </a:extLst>
          </p:cNvPr>
          <p:cNvSpPr txBox="1">
            <a:spLocks noChangeArrowheads="1"/>
          </p:cNvSpPr>
          <p:nvPr>
            <p:custDataLst>
              <p:tags r:id="rId5"/>
            </p:custDataLst>
          </p:nvPr>
        </p:nvSpPr>
        <p:spPr>
          <a:xfrm>
            <a:off x="600165" y="5753839"/>
            <a:ext cx="10353818" cy="432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5963" lvl="1" indent="-247650">
              <a:spcBef>
                <a:spcPts val="0"/>
              </a:spcBef>
              <a:spcAft>
                <a:spcPts val="300"/>
              </a:spcAft>
              <a:buClr>
                <a:schemeClr val="bg1">
                  <a:lumMod val="50000"/>
                </a:schemeClr>
              </a:buClr>
              <a:buSzPct val="75000"/>
            </a:pPr>
            <a:r>
              <a:rPr lang="fr-CA" altLang="fr-FR" sz="2200" dirty="0">
                <a:latin typeface="Calibri"/>
                <a:cs typeface="Calibri"/>
              </a:rPr>
              <a:t>L’algorithme de </a:t>
            </a:r>
            <a:r>
              <a:rPr lang="fr-CA" altLang="fr-FR" sz="2200" dirty="0" err="1">
                <a:latin typeface="Calibri"/>
                <a:cs typeface="Calibri"/>
              </a:rPr>
              <a:t>retropropagation</a:t>
            </a:r>
            <a:r>
              <a:rPr lang="fr-CA" altLang="fr-FR" sz="2200" dirty="0">
                <a:latin typeface="Calibri"/>
                <a:cs typeface="Calibri"/>
              </a:rPr>
              <a:t> d’erreur et descente de gradient populaire</a:t>
            </a:r>
          </a:p>
        </p:txBody>
      </p:sp>
    </p:spTree>
    <p:extLst>
      <p:ext uri="{BB962C8B-B14F-4D97-AF65-F5344CB8AC3E}">
        <p14:creationId xmlns:p14="http://schemas.microsoft.com/office/powerpoint/2010/main" val="139830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sz="4000" dirty="0" err="1">
                <a:solidFill>
                  <a:srgbClr val="0070C0"/>
                </a:solidFill>
                <a:latin typeface="Comic Sans MS" panose="030F0702030302020204" pitchFamily="66" charset="0"/>
              </a:rPr>
              <a:t>Taxonomie</a:t>
            </a:r>
            <a:r>
              <a:rPr lang="en-CA" sz="4000" dirty="0">
                <a:solidFill>
                  <a:srgbClr val="0070C0"/>
                </a:solidFill>
                <a:latin typeface="Comic Sans MS" panose="030F0702030302020204" pitchFamily="66" charset="0"/>
              </a:rPr>
              <a:t> circa 2010</a:t>
            </a:r>
            <a:endParaRPr lang="en-US" sz="4000" dirty="0">
              <a:solidFill>
                <a:srgbClr val="0070C0"/>
              </a:solidFill>
              <a:latin typeface="Comic Sans MS" panose="030F0702030302020204" pitchFamily="66" charset="0"/>
            </a:endParaRPr>
          </a:p>
        </p:txBody>
      </p:sp>
      <p:pic>
        <p:nvPicPr>
          <p:cNvPr id="38914" name="Picture 2" descr="C:\Documents and Settings\boukadoum_m\My Documents\My Pictures\ControlCenter3\Scan\CCF10022012_00001.jpg"/>
          <p:cNvPicPr>
            <a:picLocks noChangeAspect="1" noChangeArrowheads="1"/>
          </p:cNvPicPr>
          <p:nvPr/>
        </p:nvPicPr>
        <p:blipFill>
          <a:blip r:embed="rId3" cstate="print"/>
          <a:srcRect l="24431" t="9701" r="22205" b="3600"/>
          <a:stretch>
            <a:fillRect/>
          </a:stretch>
        </p:blipFill>
        <p:spPr bwMode="auto">
          <a:xfrm rot="5400000">
            <a:off x="3546863" y="-1351306"/>
            <a:ext cx="4593139" cy="9720000"/>
          </a:xfrm>
          <a:prstGeom prst="rect">
            <a:avLst/>
          </a:prstGeom>
          <a:noFill/>
        </p:spPr>
      </p:pic>
      <p:sp>
        <p:nvSpPr>
          <p:cNvPr id="5" name="TextBox 4"/>
          <p:cNvSpPr txBox="1"/>
          <p:nvPr/>
        </p:nvSpPr>
        <p:spPr>
          <a:xfrm>
            <a:off x="8112224" y="5539063"/>
            <a:ext cx="2952328" cy="369332"/>
          </a:xfrm>
          <a:prstGeom prst="rect">
            <a:avLst/>
          </a:prstGeom>
          <a:noFill/>
        </p:spPr>
        <p:txBody>
          <a:bodyPr wrap="square" rtlCol="0">
            <a:spAutoFit/>
          </a:bodyPr>
          <a:lstStyle/>
          <a:p>
            <a:r>
              <a:rPr lang="en-CA" dirty="0"/>
              <a:t>+BSB, BAM, etc.</a:t>
            </a:r>
            <a:endParaRPr lang="en-US" dirty="0"/>
          </a:p>
        </p:txBody>
      </p:sp>
      <p:sp>
        <p:nvSpPr>
          <p:cNvPr id="3" name="Text Box 6">
            <a:extLst>
              <a:ext uri="{FF2B5EF4-FFF2-40B4-BE49-F238E27FC236}">
                <a16:creationId xmlns:a16="http://schemas.microsoft.com/office/drawing/2014/main" id="{1D1B8273-2D86-DF10-19D1-DFD5AB5824E9}"/>
              </a:ext>
            </a:extLst>
          </p:cNvPr>
          <p:cNvSpPr txBox="1">
            <a:spLocks noChangeArrowheads="1"/>
          </p:cNvSpPr>
          <p:nvPr/>
        </p:nvSpPr>
        <p:spPr bwMode="auto">
          <a:xfrm>
            <a:off x="871659" y="5805264"/>
            <a:ext cx="10264901" cy="830997"/>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pPr>
            <a:r>
              <a:rPr lang="fr-CA" sz="2300" dirty="0">
                <a:latin typeface="Calibri" panose="020F0502020204030204" pitchFamily="34" charset="0"/>
                <a:cs typeface="Calibri" panose="020F0502020204030204" pitchFamily="34" charset="0"/>
              </a:rPr>
              <a:t>Les architectures d’aujourd’hui reprennent souvent le perceptron multicouche (PMC) en y intégrant  des couches  de traitement spécialisées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695400" y="2065312"/>
            <a:ext cx="10873208" cy="3163888"/>
          </a:xfrm>
        </p:spPr>
        <p:txBody>
          <a:bodyPr>
            <a:normAutofit/>
          </a:bodyPr>
          <a:lstStyle/>
          <a:p>
            <a:r>
              <a:rPr lang="fr-CA" sz="2800" dirty="0"/>
              <a:t>Vient des liens entre neurones et leurs forces </a:t>
            </a:r>
          </a:p>
          <a:p>
            <a:r>
              <a:rPr lang="fr-CA" sz="2800" dirty="0"/>
              <a:t>Mais :</a:t>
            </a:r>
            <a:endParaRPr lang="fr-CA" altLang="zh-CN" sz="2800" dirty="0">
              <a:ea typeface="SimSun" pitchFamily="2" charset="-122"/>
            </a:endParaRPr>
          </a:p>
          <a:p>
            <a:pPr lvl="1">
              <a:buClr>
                <a:schemeClr val="tx1"/>
              </a:buClr>
            </a:pPr>
            <a:r>
              <a:rPr lang="fr-CA" altLang="zh-CN" dirty="0">
                <a:ea typeface="SimSun" pitchFamily="2" charset="-122"/>
              </a:rPr>
              <a:t>Différents types de neurones</a:t>
            </a:r>
          </a:p>
          <a:p>
            <a:pPr lvl="1">
              <a:buClr>
                <a:schemeClr val="tx1"/>
              </a:buClr>
            </a:pPr>
            <a:r>
              <a:rPr lang="fr-CA" altLang="zh-CN" dirty="0">
                <a:ea typeface="SimSun" pitchFamily="2" charset="-122"/>
              </a:rPr>
              <a:t>Différents types de topologies de réseaux</a:t>
            </a:r>
            <a:endParaRPr lang="fr-CA" sz="2800" dirty="0"/>
          </a:p>
          <a:p>
            <a:r>
              <a:rPr lang="fr-CA" sz="2800" dirty="0">
                <a:sym typeface="Wingdings" pitchFamily="2" charset="2"/>
              </a:rPr>
              <a:t>Une fois la topologie du réseau et ses paramètres décidés (hyperparamètres fixés a priori), il faut régler les liens</a:t>
            </a:r>
          </a:p>
        </p:txBody>
      </p:sp>
      <p:sp>
        <p:nvSpPr>
          <p:cNvPr id="3" name="Rectangle 2050"/>
          <p:cNvSpPr>
            <a:spLocks noGrp="1" noChangeArrowheads="1"/>
          </p:cNvSpPr>
          <p:nvPr>
            <p:ph type="title"/>
          </p:nvPr>
        </p:nvSpPr>
        <p:spPr>
          <a:xfrm>
            <a:off x="695400" y="412750"/>
            <a:ext cx="9577064" cy="1144042"/>
          </a:xfrm>
        </p:spPr>
        <p:txBody>
          <a:bodyPr>
            <a:normAutofit/>
          </a:bodyPr>
          <a:lstStyle/>
          <a:p>
            <a:pPr algn="l"/>
            <a:r>
              <a:rPr lang="fr-CA" sz="4000" dirty="0">
                <a:solidFill>
                  <a:srgbClr val="0070C0"/>
                </a:solidFill>
                <a:latin typeface="Comic Sans MS" panose="030F0702030302020204" pitchFamily="66" charset="0"/>
              </a:rPr>
              <a:t>Savoir du RNA</a:t>
            </a:r>
            <a:endParaRPr lang="fr-CA" altLang="zh-CN" sz="4000" dirty="0">
              <a:solidFill>
                <a:srgbClr val="0070C0"/>
              </a:solidFill>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AEFA4B-E4D9-B23D-6AAC-C7F39551EB12}"/>
              </a:ext>
            </a:extLst>
          </p:cNvPr>
          <p:cNvSpPr>
            <a:spLocks noGrp="1"/>
          </p:cNvSpPr>
          <p:nvPr>
            <p:ph type="title"/>
          </p:nvPr>
        </p:nvSpPr>
        <p:spPr>
          <a:xfrm>
            <a:off x="641856" y="260648"/>
            <a:ext cx="11103024" cy="1143000"/>
          </a:xfrm>
        </p:spPr>
        <p:txBody>
          <a:bodyPr anchor="ctr">
            <a:normAutofit fontScale="90000"/>
          </a:bodyPr>
          <a:lstStyle/>
          <a:p>
            <a:r>
              <a:rPr lang="en-CA" dirty="0" err="1">
                <a:solidFill>
                  <a:srgbClr val="0070C0"/>
                </a:solidFill>
                <a:latin typeface="Calibri" panose="020F0502020204030204" pitchFamily="34" charset="0"/>
                <a:cs typeface="Calibri" panose="020F0502020204030204" pitchFamily="34" charset="0"/>
              </a:rPr>
              <a:t>Problème</a:t>
            </a:r>
            <a:r>
              <a:rPr lang="en-CA" dirty="0">
                <a:solidFill>
                  <a:srgbClr val="0070C0"/>
                </a:solidFill>
                <a:latin typeface="Calibri" panose="020F0502020204030204" pitchFamily="34" charset="0"/>
                <a:cs typeface="Calibri" panose="020F0502020204030204" pitchFamily="34" charset="0"/>
              </a:rPr>
              <a:t>: identifier deux </a:t>
            </a:r>
            <a:r>
              <a:rPr lang="en-CA" dirty="0" err="1">
                <a:solidFill>
                  <a:srgbClr val="0070C0"/>
                </a:solidFill>
                <a:latin typeface="Calibri" panose="020F0502020204030204" pitchFamily="34" charset="0"/>
                <a:cs typeface="Calibri" panose="020F0502020204030204" pitchFamily="34" charset="0"/>
              </a:rPr>
              <a:t>peintres</a:t>
            </a:r>
            <a:r>
              <a:rPr lang="en-CA" dirty="0">
                <a:solidFill>
                  <a:srgbClr val="0070C0"/>
                </a:solidFill>
                <a:latin typeface="Calibri" panose="020F0502020204030204" pitchFamily="34" charset="0"/>
                <a:cs typeface="Calibri" panose="020F0502020204030204" pitchFamily="34" charset="0"/>
              </a:rPr>
              <a:t> par </a:t>
            </a:r>
            <a:r>
              <a:rPr lang="en-CA" dirty="0" err="1">
                <a:solidFill>
                  <a:srgbClr val="0070C0"/>
                </a:solidFill>
                <a:latin typeface="Calibri" panose="020F0502020204030204" pitchFamily="34" charset="0"/>
                <a:cs typeface="Calibri" panose="020F0502020204030204" pitchFamily="34" charset="0"/>
              </a:rPr>
              <a:t>leurs</a:t>
            </a:r>
            <a:r>
              <a:rPr lang="en-CA" dirty="0">
                <a:solidFill>
                  <a:srgbClr val="0070C0"/>
                </a:solidFill>
                <a:latin typeface="Calibri" panose="020F0502020204030204" pitchFamily="34" charset="0"/>
                <a:cs typeface="Calibri" panose="020F0502020204030204" pitchFamily="34" charset="0"/>
              </a:rPr>
              <a:t> tableaux</a:t>
            </a:r>
          </a:p>
        </p:txBody>
      </p:sp>
      <p:sp>
        <p:nvSpPr>
          <p:cNvPr id="3" name="Espace réservé du contenu 2">
            <a:extLst>
              <a:ext uri="{FF2B5EF4-FFF2-40B4-BE49-F238E27FC236}">
                <a16:creationId xmlns:a16="http://schemas.microsoft.com/office/drawing/2014/main" id="{BD454A29-546E-F7BF-8714-8B061E17ABCE}"/>
              </a:ext>
            </a:extLst>
          </p:cNvPr>
          <p:cNvSpPr>
            <a:spLocks noGrp="1"/>
          </p:cNvSpPr>
          <p:nvPr>
            <p:ph type="body" idx="1"/>
          </p:nvPr>
        </p:nvSpPr>
        <p:spPr>
          <a:xfrm>
            <a:off x="609599" y="5580088"/>
            <a:ext cx="5386917" cy="639762"/>
          </a:xfrm>
        </p:spPr>
        <p:txBody>
          <a:bodyPr anchor="b">
            <a:normAutofit/>
          </a:bodyPr>
          <a:lstStyle/>
          <a:p>
            <a:pPr eaLnBrk="0" fontAlgn="base" hangingPunct="0">
              <a:spcBef>
                <a:spcPct val="0"/>
              </a:spcBef>
              <a:spcAft>
                <a:spcPts val="600"/>
              </a:spcAft>
              <a:buClr>
                <a:srgbClr val="0070C0"/>
              </a:buClr>
              <a:defRPr/>
            </a:pPr>
            <a:r>
              <a:rPr lang="en-CA" sz="2100" i="1" dirty="0">
                <a:solidFill>
                  <a:srgbClr val="FF0000"/>
                </a:solidFill>
                <a:latin typeface="Segoe Print" panose="02000600000000000000" pitchFamily="2" charset="0"/>
                <a:cs typeface="Times New Roman" panose="02020603050405020304" pitchFamily="18" charset="0"/>
              </a:rPr>
              <a:t>Pas </a:t>
            </a:r>
            <a:r>
              <a:rPr lang="en-CA" sz="2100" i="1" dirty="0" err="1">
                <a:solidFill>
                  <a:srgbClr val="FF0000"/>
                </a:solidFill>
                <a:latin typeface="Segoe Print" panose="02000600000000000000" pitchFamily="2" charset="0"/>
                <a:cs typeface="Times New Roman" panose="02020603050405020304" pitchFamily="18" charset="0"/>
              </a:rPr>
              <a:t>évident</a:t>
            </a:r>
            <a:r>
              <a:rPr lang="en-CA" sz="2100" i="1" dirty="0">
                <a:solidFill>
                  <a:srgbClr val="FF0000"/>
                </a:solidFill>
                <a:latin typeface="Segoe Print" panose="02000600000000000000" pitchFamily="2" charset="0"/>
                <a:cs typeface="Times New Roman" panose="02020603050405020304" pitchFamily="18" charset="0"/>
              </a:rPr>
              <a:t> !</a:t>
            </a:r>
          </a:p>
        </p:txBody>
      </p:sp>
      <p:pic>
        <p:nvPicPr>
          <p:cNvPr id="5" name="Picture 5" descr="the russian wedding - chagall">
            <a:extLst>
              <a:ext uri="{FF2B5EF4-FFF2-40B4-BE49-F238E27FC236}">
                <a16:creationId xmlns:a16="http://schemas.microsoft.com/office/drawing/2014/main" id="{94BEB7D7-CDF3-7D5C-7B06-857A3DAD4146}"/>
              </a:ext>
            </a:extLst>
          </p:cNvPr>
          <p:cNvPicPr>
            <a:picLocks noChangeAspect="1" noChangeArrowheads="1"/>
          </p:cNvPicPr>
          <p:nvPr/>
        </p:nvPicPr>
        <p:blipFill rotWithShape="1">
          <a:blip r:embed="rId2" cstate="print"/>
          <a:srcRect r="6955" b="3"/>
          <a:stretch/>
        </p:blipFill>
        <p:spPr bwMode="auto">
          <a:xfrm>
            <a:off x="609600" y="1628800"/>
            <a:ext cx="5386917" cy="3951288"/>
          </a:xfrm>
          <a:prstGeom prst="rect">
            <a:avLst/>
          </a:prstGeom>
          <a:noFill/>
        </p:spPr>
      </p:pic>
      <p:pic>
        <p:nvPicPr>
          <p:cNvPr id="4" name="Picture 5" descr="canal with women washing - van gogh">
            <a:extLst>
              <a:ext uri="{FF2B5EF4-FFF2-40B4-BE49-F238E27FC236}">
                <a16:creationId xmlns:a16="http://schemas.microsoft.com/office/drawing/2014/main" id="{33E213FF-002D-B46A-3E86-AF2B9658A4CE}"/>
              </a:ext>
            </a:extLst>
          </p:cNvPr>
          <p:cNvPicPr>
            <a:picLocks noChangeAspect="1" noChangeArrowheads="1"/>
          </p:cNvPicPr>
          <p:nvPr/>
        </p:nvPicPr>
        <p:blipFill rotWithShape="1">
          <a:blip r:embed="rId3" cstate="print"/>
          <a:srcRect b="39144"/>
          <a:stretch/>
        </p:blipFill>
        <p:spPr bwMode="auto">
          <a:xfrm>
            <a:off x="6193368" y="1628800"/>
            <a:ext cx="5389033" cy="3951288"/>
          </a:xfrm>
          <a:prstGeom prst="rect">
            <a:avLst/>
          </a:prstGeom>
          <a:noFill/>
        </p:spPr>
      </p:pic>
    </p:spTree>
    <p:extLst>
      <p:ext uri="{BB962C8B-B14F-4D97-AF65-F5344CB8AC3E}">
        <p14:creationId xmlns:p14="http://schemas.microsoft.com/office/powerpoint/2010/main" val="2663461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4000" dirty="0" err="1">
                <a:solidFill>
                  <a:srgbClr val="0070C0"/>
                </a:solidFill>
                <a:latin typeface="Comic Sans MS" panose="030F0702030302020204" pitchFamily="66" charset="0"/>
              </a:rPr>
              <a:t>Plasticité</a:t>
            </a:r>
            <a:r>
              <a:rPr lang="en-CA" sz="4000" dirty="0">
                <a:solidFill>
                  <a:srgbClr val="0070C0"/>
                </a:solidFill>
                <a:latin typeface="Comic Sans MS" panose="030F0702030302020204" pitchFamily="66" charset="0"/>
              </a:rPr>
              <a:t> </a:t>
            </a:r>
            <a:r>
              <a:rPr lang="en-CA" sz="4000" dirty="0" err="1">
                <a:solidFill>
                  <a:srgbClr val="0070C0"/>
                </a:solidFill>
                <a:latin typeface="Comic Sans MS" panose="030F0702030302020204" pitchFamily="66" charset="0"/>
              </a:rPr>
              <a:t>synaptique</a:t>
            </a:r>
            <a:r>
              <a:rPr lang="en-CA" sz="4000" dirty="0">
                <a:solidFill>
                  <a:srgbClr val="0070C0"/>
                </a:solidFill>
                <a:latin typeface="Comic Sans MS" panose="030F0702030302020204" pitchFamily="66" charset="0"/>
              </a:rPr>
              <a:t> </a:t>
            </a:r>
            <a:r>
              <a:rPr lang="en-CA" sz="4000" dirty="0" err="1">
                <a:solidFill>
                  <a:srgbClr val="0070C0"/>
                </a:solidFill>
                <a:latin typeface="Comic Sans MS" panose="030F0702030302020204" pitchFamily="66" charset="0"/>
              </a:rPr>
              <a:t>biologique</a:t>
            </a:r>
            <a:endParaRPr lang="en-US" sz="4000" dirty="0">
              <a:solidFill>
                <a:srgbClr val="0070C0"/>
              </a:solidFill>
              <a:latin typeface="Comic Sans MS" panose="030F0702030302020204" pitchFamily="66" charset="0"/>
            </a:endParaRPr>
          </a:p>
        </p:txBody>
      </p:sp>
      <p:pic>
        <p:nvPicPr>
          <p:cNvPr id="49155" name="Picture 3"/>
          <p:cNvPicPr>
            <a:picLocks noChangeAspect="1" noChangeArrowheads="1"/>
          </p:cNvPicPr>
          <p:nvPr/>
        </p:nvPicPr>
        <p:blipFill>
          <a:blip r:embed="rId3" cstate="print"/>
          <a:srcRect/>
          <a:stretch>
            <a:fillRect/>
          </a:stretch>
        </p:blipFill>
        <p:spPr bwMode="auto">
          <a:xfrm>
            <a:off x="1199456" y="1268760"/>
            <a:ext cx="9412214" cy="4586504"/>
          </a:xfrm>
          <a:prstGeom prst="rect">
            <a:avLst/>
          </a:prstGeom>
          <a:noFill/>
          <a:ln w="9525">
            <a:noFill/>
            <a:miter lim="800000"/>
            <a:headEnd/>
            <a:tailEnd/>
          </a:ln>
        </p:spPr>
      </p:pic>
      <p:sp>
        <p:nvSpPr>
          <p:cNvPr id="4" name="Content Placeholder 2"/>
          <p:cNvSpPr>
            <a:spLocks noGrp="1"/>
          </p:cNvSpPr>
          <p:nvPr>
            <p:ph idx="1"/>
          </p:nvPr>
        </p:nvSpPr>
        <p:spPr>
          <a:xfrm>
            <a:off x="551384" y="5946310"/>
            <a:ext cx="11521279" cy="637052"/>
          </a:xfrm>
        </p:spPr>
        <p:txBody>
          <a:bodyPr>
            <a:noAutofit/>
          </a:bodyPr>
          <a:lstStyle/>
          <a:p>
            <a:r>
              <a:rPr lang="fr-CA" sz="2300" dirty="0"/>
              <a:t>Les connexions entre neurones sont réglées par la corrélation temporelle de leurs activités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263352" y="537018"/>
            <a:ext cx="11809312" cy="677108"/>
          </a:xfrm>
          <a:prstGeom prst="rect">
            <a:avLst/>
          </a:prstGeom>
          <a:noFill/>
          <a:ln w="9525">
            <a:noFill/>
            <a:miter lim="800000"/>
            <a:headEnd/>
            <a:tailEnd/>
          </a:ln>
        </p:spPr>
        <p:txBody>
          <a:bodyPr wrap="square">
            <a:spAutoFit/>
          </a:bodyPr>
          <a:lstStyle/>
          <a:p>
            <a:pPr>
              <a:spcBef>
                <a:spcPct val="0"/>
              </a:spcBef>
            </a:pPr>
            <a:r>
              <a:rPr lang="en-US" sz="3800" dirty="0">
                <a:solidFill>
                  <a:srgbClr val="0070C0"/>
                </a:solidFill>
                <a:latin typeface="Comic Sans MS" panose="030F0702030302020204" pitchFamily="66" charset="0"/>
                <a:ea typeface="+mj-ea"/>
                <a:cs typeface="+mj-cs"/>
              </a:rPr>
              <a:t>Spike-timing Dependent Synaptic Plasticity (STDP)</a:t>
            </a:r>
          </a:p>
        </p:txBody>
      </p:sp>
      <p:grpSp>
        <p:nvGrpSpPr>
          <p:cNvPr id="3" name="Group 2">
            <a:extLst>
              <a:ext uri="{FF2B5EF4-FFF2-40B4-BE49-F238E27FC236}">
                <a16:creationId xmlns:a16="http://schemas.microsoft.com/office/drawing/2014/main" id="{CAF38864-15C4-4D0A-9D6B-2953C9CB5E4A}"/>
              </a:ext>
            </a:extLst>
          </p:cNvPr>
          <p:cNvGrpSpPr/>
          <p:nvPr/>
        </p:nvGrpSpPr>
        <p:grpSpPr>
          <a:xfrm>
            <a:off x="1126060" y="2951799"/>
            <a:ext cx="3624343" cy="3357521"/>
            <a:chOff x="1126060" y="2927687"/>
            <a:chExt cx="3624343" cy="3357521"/>
          </a:xfrm>
        </p:grpSpPr>
        <p:pic>
          <p:nvPicPr>
            <p:cNvPr id="62466" name="Picture 2" descr="Bi"/>
            <p:cNvPicPr>
              <a:picLocks noChangeAspect="1" noChangeArrowheads="1"/>
            </p:cNvPicPr>
            <p:nvPr/>
          </p:nvPicPr>
          <p:blipFill>
            <a:blip r:embed="rId3" cstate="print"/>
            <a:srcRect/>
            <a:stretch>
              <a:fillRect/>
            </a:stretch>
          </p:blipFill>
          <p:spPr bwMode="auto">
            <a:xfrm>
              <a:off x="1197920" y="2927687"/>
              <a:ext cx="3552483" cy="3104133"/>
            </a:xfrm>
            <a:prstGeom prst="rect">
              <a:avLst/>
            </a:prstGeom>
            <a:noFill/>
            <a:ln w="9525">
              <a:noFill/>
              <a:miter lim="800000"/>
              <a:headEnd/>
              <a:tailEnd/>
            </a:ln>
          </p:spPr>
        </p:pic>
        <p:sp>
          <p:nvSpPr>
            <p:cNvPr id="62468" name="Text Box 4"/>
            <p:cNvSpPr txBox="1">
              <a:spLocks noChangeArrowheads="1"/>
            </p:cNvSpPr>
            <p:nvPr/>
          </p:nvSpPr>
          <p:spPr bwMode="auto">
            <a:xfrm>
              <a:off x="1126060" y="5977431"/>
              <a:ext cx="3385763" cy="307777"/>
            </a:xfrm>
            <a:prstGeom prst="rect">
              <a:avLst/>
            </a:prstGeom>
            <a:noFill/>
            <a:ln w="9525">
              <a:noFill/>
              <a:miter lim="800000"/>
              <a:headEnd/>
              <a:tailEnd/>
            </a:ln>
          </p:spPr>
          <p:txBody>
            <a:bodyPr wrap="square">
              <a:spAutoFit/>
            </a:bodyPr>
            <a:lstStyle/>
            <a:p>
              <a:pPr>
                <a:spcBef>
                  <a:spcPct val="50000"/>
                </a:spcBef>
              </a:pPr>
              <a:r>
                <a:rPr lang="en-US" sz="1400" dirty="0">
                  <a:solidFill>
                    <a:schemeClr val="bg1">
                      <a:lumMod val="50000"/>
                    </a:schemeClr>
                  </a:solidFill>
                  <a:latin typeface="Times New Roman" pitchFamily="18" charset="0"/>
                </a:rPr>
                <a:t>Bi and Poo J. </a:t>
              </a:r>
              <a:r>
                <a:rPr lang="en-US" sz="1400" dirty="0" err="1">
                  <a:solidFill>
                    <a:schemeClr val="bg1">
                      <a:lumMod val="50000"/>
                    </a:schemeClr>
                  </a:solidFill>
                  <a:latin typeface="Times New Roman" pitchFamily="18" charset="0"/>
                </a:rPr>
                <a:t>Neurosci</a:t>
              </a:r>
              <a:r>
                <a:rPr lang="en-US" sz="1400" dirty="0">
                  <a:solidFill>
                    <a:schemeClr val="bg1">
                      <a:lumMod val="50000"/>
                    </a:schemeClr>
                  </a:solidFill>
                  <a:latin typeface="Times New Roman" pitchFamily="18" charset="0"/>
                </a:rPr>
                <a:t>. 18, 10464 (1998)</a:t>
              </a:r>
            </a:p>
          </p:txBody>
        </p:sp>
      </p:grpSp>
      <p:pic>
        <p:nvPicPr>
          <p:cNvPr id="51202" name="Picture 2"/>
          <p:cNvPicPr>
            <a:picLocks noChangeAspect="1" noChangeArrowheads="1"/>
          </p:cNvPicPr>
          <p:nvPr/>
        </p:nvPicPr>
        <p:blipFill>
          <a:blip r:embed="rId4" cstate="print"/>
          <a:srcRect t="28577"/>
          <a:stretch>
            <a:fillRect/>
          </a:stretch>
        </p:blipFill>
        <p:spPr bwMode="auto">
          <a:xfrm>
            <a:off x="7680179" y="1988841"/>
            <a:ext cx="1800197" cy="1478874"/>
          </a:xfrm>
          <a:prstGeom prst="rect">
            <a:avLst/>
          </a:prstGeom>
          <a:noFill/>
          <a:ln w="9525">
            <a:noFill/>
            <a:miter lim="800000"/>
            <a:headEnd/>
            <a:tailEnd/>
          </a:ln>
        </p:spPr>
      </p:pic>
      <p:sp>
        <p:nvSpPr>
          <p:cNvPr id="8" name="Text Box 3"/>
          <p:cNvSpPr txBox="1">
            <a:spLocks noChangeArrowheads="1"/>
          </p:cNvSpPr>
          <p:nvPr/>
        </p:nvSpPr>
        <p:spPr bwMode="auto">
          <a:xfrm>
            <a:off x="767408" y="1450359"/>
            <a:ext cx="11424592" cy="1477328"/>
          </a:xfrm>
          <a:prstGeom prst="rect">
            <a:avLst/>
          </a:prstGeom>
          <a:noFill/>
          <a:ln w="9525">
            <a:noFill/>
            <a:miter lim="800000"/>
            <a:headEnd/>
            <a:tailEnd/>
          </a:ln>
          <a:effectLst/>
        </p:spPr>
        <p:txBody>
          <a:bodyPr wrap="square">
            <a:spAutoFit/>
          </a:bodyPr>
          <a:lstStyle/>
          <a:p>
            <a:pPr marL="271463" indent="-271463">
              <a:spcAft>
                <a:spcPts val="600"/>
              </a:spcAft>
              <a:buFont typeface="Arial" pitchFamily="34" charset="0"/>
              <a:buChar char="•"/>
            </a:pPr>
            <a:r>
              <a:rPr lang="fr-CA" sz="2700" dirty="0"/>
              <a:t>L’ordre des impulsions pré et post synaptiques règle la plasticité synaptique</a:t>
            </a:r>
          </a:p>
          <a:p>
            <a:pPr marL="800100" lvl="1" indent="-342900">
              <a:spcAft>
                <a:spcPts val="600"/>
              </a:spcAft>
              <a:buClr>
                <a:srgbClr val="92D050"/>
              </a:buClr>
              <a:buFont typeface="Wingdings" panose="05000000000000000000" pitchFamily="2" charset="2"/>
              <a:buChar char=""/>
            </a:pPr>
            <a:r>
              <a:rPr lang="fr-CA" sz="2300" dirty="0"/>
              <a:t>Introduit la causalité temporelle</a:t>
            </a:r>
          </a:p>
          <a:p>
            <a:pPr marL="271463" indent="-271463">
              <a:spcAft>
                <a:spcPts val="600"/>
              </a:spcAft>
              <a:buFont typeface="Arial" pitchFamily="34" charset="0"/>
              <a:buChar char="•"/>
            </a:pPr>
            <a:r>
              <a:rPr lang="fr-CA" sz="2700" dirty="0"/>
              <a:t>Établi expérimentalement</a:t>
            </a:r>
          </a:p>
        </p:txBody>
      </p:sp>
      <p:sp>
        <p:nvSpPr>
          <p:cNvPr id="10" name="Text Box 3"/>
          <p:cNvSpPr txBox="1">
            <a:spLocks noChangeArrowheads="1"/>
          </p:cNvSpPr>
          <p:nvPr/>
        </p:nvSpPr>
        <p:spPr bwMode="auto">
          <a:xfrm>
            <a:off x="5044031" y="3645024"/>
            <a:ext cx="6812609" cy="2754600"/>
          </a:xfrm>
          <a:prstGeom prst="rect">
            <a:avLst/>
          </a:prstGeom>
          <a:noFill/>
          <a:ln w="9525">
            <a:noFill/>
            <a:miter lim="800000"/>
            <a:headEnd/>
            <a:tailEnd/>
          </a:ln>
          <a:effectLst/>
        </p:spPr>
        <p:txBody>
          <a:bodyPr wrap="square">
            <a:spAutoFit/>
          </a:bodyPr>
          <a:lstStyle/>
          <a:p>
            <a:pPr marL="271463" indent="-271463">
              <a:buFont typeface="Arial" pitchFamily="34" charset="0"/>
              <a:buChar char="•"/>
            </a:pPr>
            <a:r>
              <a:rPr lang="fr-CA" sz="2700" dirty="0"/>
              <a:t>Différent de l’apprentissage de réseau conventionnel, basé sur le </a:t>
            </a:r>
            <a:r>
              <a:rPr lang="fr-CA" sz="2700" i="1" dirty="0"/>
              <a:t>taux </a:t>
            </a:r>
            <a:r>
              <a:rPr lang="fr-CA" sz="2700" dirty="0"/>
              <a:t>de décharge ! </a:t>
            </a:r>
          </a:p>
          <a:p>
            <a:pPr marL="728663" lvl="1" indent="-271463">
              <a:buFont typeface="Arial" pitchFamily="34" charset="0"/>
              <a:buChar char="•"/>
            </a:pPr>
            <a:r>
              <a:rPr lang="fr-CA" sz="2300" dirty="0"/>
              <a:t>Corrélation (règle de Hebb) ou minimisation de l’erreur entre taux !</a:t>
            </a:r>
          </a:p>
          <a:p>
            <a:pPr marL="271463" indent="-271463">
              <a:buFont typeface="Arial" pitchFamily="34" charset="0"/>
              <a:buChar char="•"/>
            </a:pPr>
            <a:r>
              <a:rPr lang="fr-CA" sz="2700" dirty="0"/>
              <a:t>Algorithme linéaire !</a:t>
            </a:r>
          </a:p>
          <a:p>
            <a:pPr marL="728663" lvl="1" indent="-271463">
              <a:buFont typeface="Arial" pitchFamily="34" charset="0"/>
              <a:buChar char="•"/>
            </a:pPr>
            <a:r>
              <a:rPr lang="fr-CA" sz="2300" dirty="0"/>
              <a:t>Limité à l’apprentissage d’objets linéairement séparables </a:t>
            </a:r>
            <a:endParaRPr lang="fr-CA" sz="2400" dirty="0">
              <a:solidFill>
                <a:schemeClr val="bg1">
                  <a:lumMod val="7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7408" y="637047"/>
            <a:ext cx="10585176" cy="844741"/>
          </a:xfrm>
          <a:prstGeom prst="rect">
            <a:avLst/>
          </a:prstGeom>
        </p:spPr>
        <p:txBody>
          <a:bodyPr vert="horz" wrap="square" lIns="0" tIns="257451" rIns="0" bIns="0" rtlCol="0" anchor="ctr">
            <a:spAutoFit/>
          </a:bodyPr>
          <a:lstStyle/>
          <a:p>
            <a:pPr marL="12700" algn="l"/>
            <a:r>
              <a:rPr lang="fr-CA" sz="3800" dirty="0">
                <a:solidFill>
                  <a:srgbClr val="0070C0"/>
                </a:solidFill>
                <a:latin typeface="Comic Sans MS" panose="030F0702030302020204" pitchFamily="66" charset="0"/>
              </a:rPr>
              <a:t>L’apprentissage automatique </a:t>
            </a:r>
            <a:r>
              <a:rPr lang="fr-CA" sz="3200" dirty="0">
                <a:solidFill>
                  <a:schemeClr val="bg1">
                    <a:lumMod val="65000"/>
                  </a:schemeClr>
                </a:solidFill>
              </a:rPr>
              <a:t>(</a:t>
            </a:r>
            <a:r>
              <a:rPr lang="fr-CA" sz="3200" i="1" dirty="0">
                <a:solidFill>
                  <a:schemeClr val="bg1">
                    <a:lumMod val="65000"/>
                  </a:schemeClr>
                </a:solidFill>
              </a:rPr>
              <a:t>machine </a:t>
            </a:r>
            <a:r>
              <a:rPr lang="fr-CA" sz="3200" i="1" dirty="0" err="1">
                <a:solidFill>
                  <a:schemeClr val="bg1">
                    <a:lumMod val="65000"/>
                  </a:schemeClr>
                </a:solidFill>
              </a:rPr>
              <a:t>learning</a:t>
            </a:r>
            <a:r>
              <a:rPr lang="fr-CA" sz="3200" dirty="0">
                <a:solidFill>
                  <a:schemeClr val="bg1">
                    <a:lumMod val="65000"/>
                  </a:schemeClr>
                </a:solidFill>
              </a:rPr>
              <a:t>)</a:t>
            </a:r>
            <a:endParaRPr lang="fr-CA" sz="3600" dirty="0">
              <a:solidFill>
                <a:schemeClr val="bg1">
                  <a:lumMod val="65000"/>
                </a:schemeClr>
              </a:solidFill>
            </a:endParaRPr>
          </a:p>
        </p:txBody>
      </p:sp>
      <p:sp>
        <p:nvSpPr>
          <p:cNvPr id="3" name="object 3"/>
          <p:cNvSpPr txBox="1"/>
          <p:nvPr/>
        </p:nvSpPr>
        <p:spPr>
          <a:xfrm>
            <a:off x="767407" y="1802876"/>
            <a:ext cx="11233249" cy="4355038"/>
          </a:xfrm>
          <a:prstGeom prst="rect">
            <a:avLst/>
          </a:prstGeom>
        </p:spPr>
        <p:txBody>
          <a:bodyPr vert="horz" wrap="square" lIns="0" tIns="0" rIns="0" bIns="0" rtlCol="0">
            <a:spAutoFit/>
          </a:bodyPr>
          <a:lstStyle/>
          <a:p>
            <a:pPr marL="357188" marR="26034" indent="-325438">
              <a:spcAft>
                <a:spcPts val="600"/>
              </a:spcAft>
              <a:buFont typeface="Arial" panose="020B0604020202020204" pitchFamily="34" charset="0"/>
              <a:buChar char="•"/>
            </a:pPr>
            <a:r>
              <a:rPr lang="fr-CA" sz="2700" spc="85" dirty="0">
                <a:cs typeface="Arial" panose="020B0604020202020204" pitchFamily="34" charset="0"/>
              </a:rPr>
              <a:t>Propre aux machines</a:t>
            </a:r>
          </a:p>
          <a:p>
            <a:pPr marL="357188" marR="26034" indent="-325438">
              <a:spcAft>
                <a:spcPts val="600"/>
              </a:spcAft>
              <a:buFont typeface="Arial" panose="020B0604020202020204" pitchFamily="34" charset="0"/>
              <a:buChar char="•"/>
            </a:pPr>
            <a:r>
              <a:rPr lang="fr-CA" sz="2700" spc="85" dirty="0">
                <a:cs typeface="Arial" panose="020B0604020202020204" pitchFamily="34" charset="0"/>
              </a:rPr>
              <a:t>Définition évoluant avec la technologie:</a:t>
            </a:r>
          </a:p>
          <a:p>
            <a:pPr marL="814388" marR="26034" lvl="1" indent="-325438">
              <a:spcAft>
                <a:spcPts val="600"/>
              </a:spcAft>
              <a:buFont typeface="Arial" panose="020B0604020202020204" pitchFamily="34" charset="0"/>
              <a:buChar char="•"/>
            </a:pPr>
            <a:r>
              <a:rPr lang="fr-CA" sz="2600" spc="85" dirty="0">
                <a:cs typeface="Arial" panose="020B0604020202020204" pitchFamily="34" charset="0"/>
              </a:rPr>
              <a:t>Définition d’origine </a:t>
            </a:r>
            <a:r>
              <a:rPr lang="fr-CA" sz="2600" spc="85" dirty="0">
                <a:solidFill>
                  <a:srgbClr val="2E2E22"/>
                </a:solidFill>
                <a:cs typeface="Arial" panose="020B0604020202020204" pitchFamily="34" charset="0"/>
              </a:rPr>
              <a:t>: champs d’études pour donner aux ordinateurs la capacité d’apprendre sans programmation explicite</a:t>
            </a:r>
            <a:r>
              <a:rPr lang="fr-CA" sz="2700" spc="85" dirty="0">
                <a:solidFill>
                  <a:srgbClr val="2E2E22"/>
                </a:solidFill>
                <a:cs typeface="Arial" panose="020B0604020202020204" pitchFamily="34" charset="0"/>
              </a:rPr>
              <a:t> </a:t>
            </a:r>
            <a:r>
              <a:rPr lang="fr-CA" sz="2400" spc="20" dirty="0">
                <a:solidFill>
                  <a:schemeClr val="bg1">
                    <a:lumMod val="50000"/>
                  </a:schemeClr>
                </a:solidFill>
                <a:cs typeface="Arial" panose="020B0604020202020204" pitchFamily="34" charset="0"/>
              </a:rPr>
              <a:t>(Arthur </a:t>
            </a:r>
            <a:r>
              <a:rPr lang="fr-CA" sz="2400" spc="-50" dirty="0">
                <a:solidFill>
                  <a:schemeClr val="bg1">
                    <a:lumMod val="50000"/>
                  </a:schemeClr>
                </a:solidFill>
                <a:cs typeface="Arial" panose="020B0604020202020204" pitchFamily="34" charset="0"/>
              </a:rPr>
              <a:t>Samuel, 1959)</a:t>
            </a:r>
            <a:endParaRPr lang="fr-CA" sz="2700" dirty="0">
              <a:solidFill>
                <a:schemeClr val="bg1">
                  <a:lumMod val="50000"/>
                </a:schemeClr>
              </a:solidFill>
              <a:cs typeface="Arial" panose="020B0604020202020204" pitchFamily="34" charset="0"/>
            </a:endParaRPr>
          </a:p>
          <a:p>
            <a:pPr marL="804863" lvl="1" indent="-347663">
              <a:spcAft>
                <a:spcPts val="600"/>
              </a:spcAft>
              <a:buFont typeface="Arial" panose="020B0604020202020204" pitchFamily="34" charset="0"/>
              <a:buChar char="•"/>
            </a:pPr>
            <a:r>
              <a:rPr lang="fr-CA" sz="2600" spc="85" dirty="0">
                <a:cs typeface="Arial" panose="020B0604020202020204" pitchFamily="34" charset="0"/>
              </a:rPr>
              <a:t>Définition plus technique : Étant une tâche T et une mesure de performance P sur T, capacité d’un programme d’ordinateur de maximiser P à partir d’expériences E </a:t>
            </a:r>
            <a:r>
              <a:rPr lang="fr-CA" sz="2400" spc="85" dirty="0">
                <a:solidFill>
                  <a:schemeClr val="bg1">
                    <a:lumMod val="50000"/>
                  </a:schemeClr>
                </a:solidFill>
                <a:cs typeface="Arial" panose="020B0604020202020204" pitchFamily="34" charset="0"/>
              </a:rPr>
              <a:t>(Tom Mitchell, 1997) </a:t>
            </a:r>
            <a:endParaRPr lang="fr-CA" sz="2700" dirty="0">
              <a:solidFill>
                <a:schemeClr val="bg1">
                  <a:lumMod val="50000"/>
                </a:schemeClr>
              </a:solidFill>
              <a:cs typeface="Arial" panose="020B0604020202020204" pitchFamily="34" charset="0"/>
            </a:endParaRPr>
          </a:p>
          <a:p>
            <a:pPr marL="800100" lvl="1" indent="-342900">
              <a:spcAft>
                <a:spcPts val="600"/>
              </a:spcAft>
              <a:buFont typeface="Arial" panose="020B0604020202020204" pitchFamily="34" charset="0"/>
              <a:buChar char="•"/>
            </a:pPr>
            <a:r>
              <a:rPr lang="fr-CA" sz="2600" spc="85" dirty="0">
                <a:cs typeface="Arial" panose="020B0604020202020204" pitchFamily="34" charset="0"/>
              </a:rPr>
              <a:t>Définition d’actualité : champs d’études dotant les programmes d’ordinateurs de la capacité de faire des prédictions sur des données en apprenant de données similaires </a:t>
            </a:r>
          </a:p>
        </p:txBody>
      </p:sp>
    </p:spTree>
    <p:extLst>
      <p:ext uri="{BB962C8B-B14F-4D97-AF65-F5344CB8AC3E}">
        <p14:creationId xmlns:p14="http://schemas.microsoft.com/office/powerpoint/2010/main" val="4258222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376" y="1065717"/>
            <a:ext cx="8064896" cy="615553"/>
          </a:xfrm>
        </p:spPr>
        <p:txBody>
          <a:bodyPr>
            <a:noAutofit/>
          </a:bodyPr>
          <a:lstStyle/>
          <a:p>
            <a:pPr algn="l"/>
            <a:r>
              <a:rPr lang="fr-CA" sz="3800" dirty="0">
                <a:solidFill>
                  <a:srgbClr val="0070C0"/>
                </a:solidFill>
                <a:latin typeface="Comic Sans MS" panose="030F0702030302020204" pitchFamily="66" charset="0"/>
              </a:rPr>
              <a:t>Types d’apprentissage automatique</a:t>
            </a:r>
          </a:p>
        </p:txBody>
      </p:sp>
      <p:sp>
        <p:nvSpPr>
          <p:cNvPr id="4" name="object 4"/>
          <p:cNvSpPr txBox="1">
            <a:spLocks noGrp="1"/>
          </p:cNvSpPr>
          <p:nvPr>
            <p:ph type="body" idx="1"/>
          </p:nvPr>
        </p:nvSpPr>
        <p:spPr>
          <a:xfrm>
            <a:off x="623392" y="2060848"/>
            <a:ext cx="11089232" cy="4585871"/>
          </a:xfrm>
          <a:prstGeom prst="rect">
            <a:avLst/>
          </a:prstGeom>
        </p:spPr>
        <p:txBody>
          <a:bodyPr vert="horz" wrap="square" lIns="0" tIns="0" rIns="0" bIns="0" rtlCol="0">
            <a:spAutoFit/>
          </a:bodyPr>
          <a:lstStyle/>
          <a:p>
            <a:pPr marL="241300" marR="5080" indent="-228600">
              <a:spcAft>
                <a:spcPts val="600"/>
              </a:spcAft>
              <a:buClr>
                <a:srgbClr val="94C600"/>
              </a:buClr>
              <a:buFont typeface="Arial"/>
              <a:buChar char="•"/>
              <a:tabLst>
                <a:tab pos="241300" algn="l"/>
              </a:tabLst>
            </a:pPr>
            <a:r>
              <a:rPr lang="fr-CA" sz="2700" spc="35" dirty="0">
                <a:solidFill>
                  <a:srgbClr val="2E2E22"/>
                </a:solidFill>
              </a:rPr>
              <a:t>D</a:t>
            </a:r>
            <a:r>
              <a:rPr lang="fr-CA" sz="2700" dirty="0">
                <a:solidFill>
                  <a:srgbClr val="2E2E22"/>
                </a:solidFill>
              </a:rPr>
              <a:t>épendent des données d’entraînement disponibles :</a:t>
            </a:r>
            <a:endParaRPr lang="fr-CA" sz="2700" dirty="0"/>
          </a:p>
          <a:p>
            <a:pPr marL="533400" lvl="1" indent="-228600">
              <a:spcBef>
                <a:spcPts val="0"/>
              </a:spcBef>
              <a:spcAft>
                <a:spcPts val="600"/>
              </a:spcAft>
              <a:buClr>
                <a:srgbClr val="71685A"/>
              </a:buClr>
              <a:buFont typeface="Arial"/>
              <a:buChar char="•"/>
              <a:tabLst>
                <a:tab pos="533400" algn="l"/>
              </a:tabLst>
            </a:pPr>
            <a:r>
              <a:rPr lang="fr-CA" sz="2400" spc="-20" dirty="0">
                <a:solidFill>
                  <a:schemeClr val="tx2"/>
                </a:solidFill>
                <a:cs typeface="Arial"/>
              </a:rPr>
              <a:t>Apprentissage supervisé </a:t>
            </a:r>
            <a:r>
              <a:rPr lang="fr-CA" sz="2400" dirty="0">
                <a:solidFill>
                  <a:srgbClr val="2E2E22"/>
                </a:solidFill>
                <a:cs typeface="Arial"/>
              </a:rPr>
              <a:t>: les données sont des données </a:t>
            </a:r>
            <a:r>
              <a:rPr lang="fr-CA" sz="2400" i="1" dirty="0">
                <a:solidFill>
                  <a:srgbClr val="2E2E22"/>
                </a:solidFill>
                <a:cs typeface="Arial"/>
              </a:rPr>
              <a:t>x</a:t>
            </a:r>
            <a:r>
              <a:rPr lang="fr-CA" sz="2400" dirty="0">
                <a:solidFill>
                  <a:srgbClr val="2E2E22"/>
                </a:solidFill>
                <a:cs typeface="Arial"/>
              </a:rPr>
              <a:t>, chacune avec une étiquette y, et le réseau utilises les </a:t>
            </a:r>
            <a:r>
              <a:rPr lang="fr-CA" sz="2400" dirty="0"/>
              <a:t>paires (</a:t>
            </a:r>
            <a:r>
              <a:rPr lang="fr-CA" sz="2400" i="1" dirty="0" err="1">
                <a:solidFill>
                  <a:srgbClr val="2E2E22"/>
                </a:solidFill>
                <a:cs typeface="Arial"/>
              </a:rPr>
              <a:t>x</a:t>
            </a:r>
            <a:r>
              <a:rPr lang="fr-CA" sz="2400" dirty="0" err="1">
                <a:solidFill>
                  <a:srgbClr val="2E2E22"/>
                </a:solidFill>
                <a:cs typeface="Arial"/>
              </a:rPr>
              <a:t>,</a:t>
            </a:r>
            <a:r>
              <a:rPr lang="fr-CA" sz="2400" i="1" dirty="0" err="1">
                <a:solidFill>
                  <a:srgbClr val="2E2E22"/>
                </a:solidFill>
                <a:cs typeface="Arial"/>
              </a:rPr>
              <a:t>y</a:t>
            </a:r>
            <a:r>
              <a:rPr lang="fr-CA" sz="2400" dirty="0">
                <a:solidFill>
                  <a:srgbClr val="2E2E22"/>
                </a:solidFill>
                <a:cs typeface="Arial"/>
              </a:rPr>
              <a:t>) pour inférer le mappage X</a:t>
            </a:r>
            <a:r>
              <a:rPr lang="fr-CA" sz="2400" dirty="0">
                <a:solidFill>
                  <a:srgbClr val="2E2E22"/>
                </a:solidFill>
                <a:cs typeface="Arial"/>
                <a:sym typeface="Wingdings" panose="05000000000000000000" pitchFamily="2" charset="2"/>
              </a:rPr>
              <a:t>  </a:t>
            </a:r>
            <a:r>
              <a:rPr lang="fr-CA" sz="2400" dirty="0">
                <a:solidFill>
                  <a:srgbClr val="2E2E22"/>
                </a:solidFill>
                <a:cs typeface="Arial"/>
              </a:rPr>
              <a:t>Y</a:t>
            </a:r>
          </a:p>
          <a:p>
            <a:pPr marL="533400" lvl="1" indent="-228600">
              <a:spcBef>
                <a:spcPts val="0"/>
              </a:spcBef>
              <a:spcAft>
                <a:spcPts val="600"/>
              </a:spcAft>
              <a:buClr>
                <a:srgbClr val="71685A"/>
              </a:buClr>
              <a:buFont typeface="Arial"/>
              <a:buChar char="•"/>
              <a:tabLst>
                <a:tab pos="533400" algn="l"/>
              </a:tabLst>
            </a:pPr>
            <a:r>
              <a:rPr lang="fr-CA" sz="2400" spc="-20" dirty="0">
                <a:solidFill>
                  <a:schemeClr val="tx2"/>
                </a:solidFill>
                <a:cs typeface="Arial"/>
              </a:rPr>
              <a:t>Apprentissage non supervisé</a:t>
            </a:r>
            <a:r>
              <a:rPr lang="fr-CA" sz="2400" spc="-5" dirty="0">
                <a:solidFill>
                  <a:schemeClr val="tx2"/>
                </a:solidFill>
                <a:cs typeface="Arial"/>
              </a:rPr>
              <a:t> </a:t>
            </a:r>
            <a:r>
              <a:rPr lang="fr-CA" sz="2400" dirty="0">
                <a:solidFill>
                  <a:srgbClr val="2E2E22"/>
                </a:solidFill>
                <a:cs typeface="Arial"/>
              </a:rPr>
              <a:t>: Les données sont des données </a:t>
            </a:r>
            <a:r>
              <a:rPr lang="fr-CA" sz="2400" i="1" dirty="0">
                <a:solidFill>
                  <a:srgbClr val="2E2E22"/>
                </a:solidFill>
                <a:cs typeface="Arial"/>
              </a:rPr>
              <a:t>x</a:t>
            </a:r>
            <a:r>
              <a:rPr lang="fr-CA" sz="2400" dirty="0">
                <a:solidFill>
                  <a:srgbClr val="2E2E22"/>
                </a:solidFill>
                <a:cs typeface="Arial"/>
              </a:rPr>
              <a:t> sans étiquettes </a:t>
            </a:r>
            <a:r>
              <a:rPr lang="fr-CA" sz="2400" dirty="0"/>
              <a:t>et le réseau les groupe en </a:t>
            </a:r>
            <a:r>
              <a:rPr lang="fr-CA" sz="2400" dirty="0">
                <a:solidFill>
                  <a:srgbClr val="2E2E22"/>
                </a:solidFill>
                <a:cs typeface="Arial"/>
              </a:rPr>
              <a:t>catégories </a:t>
            </a:r>
            <a:r>
              <a:rPr lang="fr-CA" sz="2400" i="1" dirty="0">
                <a:solidFill>
                  <a:srgbClr val="2E2E22"/>
                </a:solidFill>
                <a:cs typeface="Arial"/>
              </a:rPr>
              <a:t>y</a:t>
            </a:r>
            <a:r>
              <a:rPr lang="fr-CA" sz="2400" dirty="0">
                <a:solidFill>
                  <a:srgbClr val="2E2E22"/>
                </a:solidFill>
                <a:cs typeface="Arial"/>
              </a:rPr>
              <a:t> pour inférer un mappage X</a:t>
            </a:r>
            <a:r>
              <a:rPr lang="fr-CA" sz="2400" dirty="0">
                <a:solidFill>
                  <a:srgbClr val="2E2E22"/>
                </a:solidFill>
                <a:cs typeface="Arial"/>
                <a:sym typeface="Wingdings" panose="05000000000000000000" pitchFamily="2" charset="2"/>
              </a:rPr>
              <a:t>  </a:t>
            </a:r>
            <a:r>
              <a:rPr lang="fr-CA" sz="2400" dirty="0">
                <a:solidFill>
                  <a:srgbClr val="2E2E22"/>
                </a:solidFill>
                <a:cs typeface="Arial"/>
              </a:rPr>
              <a:t>Y</a:t>
            </a:r>
            <a:endParaRPr lang="fr-CA" sz="2400" dirty="0"/>
          </a:p>
          <a:p>
            <a:pPr marL="533400" lvl="1" indent="-228600">
              <a:spcBef>
                <a:spcPts val="0"/>
              </a:spcBef>
              <a:spcAft>
                <a:spcPts val="600"/>
              </a:spcAft>
              <a:buClr>
                <a:srgbClr val="71685A"/>
              </a:buClr>
              <a:buFont typeface="Arial"/>
              <a:buChar char="•"/>
              <a:tabLst>
                <a:tab pos="533400" algn="l"/>
              </a:tabLst>
            </a:pPr>
            <a:r>
              <a:rPr lang="fr-CA" sz="2400" spc="-20" dirty="0">
                <a:solidFill>
                  <a:schemeClr val="tx2"/>
                </a:solidFill>
                <a:cs typeface="Arial"/>
              </a:rPr>
              <a:t>Apprentissage par renforcement </a:t>
            </a:r>
            <a:r>
              <a:rPr lang="fr-CA" sz="2400" spc="15" dirty="0">
                <a:solidFill>
                  <a:srgbClr val="2E2E22"/>
                </a:solidFill>
                <a:cs typeface="Arial"/>
              </a:rPr>
              <a:t>: les données sont des actions </a:t>
            </a:r>
            <a:r>
              <a:rPr lang="fr-CA" sz="2400" i="1" spc="15" dirty="0">
                <a:solidFill>
                  <a:srgbClr val="2E2E22"/>
                </a:solidFill>
                <a:cs typeface="Arial"/>
              </a:rPr>
              <a:t>x</a:t>
            </a:r>
            <a:r>
              <a:rPr lang="fr-CA" sz="2400" spc="15" dirty="0">
                <a:solidFill>
                  <a:srgbClr val="2E2E22"/>
                </a:solidFill>
                <a:cs typeface="Arial"/>
              </a:rPr>
              <a:t> et le réseau évalue la contribution de chacune à un but </a:t>
            </a:r>
            <a:r>
              <a:rPr lang="fr-CA" sz="2400" i="1" spc="15" dirty="0">
                <a:solidFill>
                  <a:srgbClr val="2E2E22"/>
                </a:solidFill>
                <a:cs typeface="Arial"/>
              </a:rPr>
              <a:t>y</a:t>
            </a:r>
            <a:r>
              <a:rPr lang="fr-CA" sz="2400" spc="15" dirty="0">
                <a:solidFill>
                  <a:srgbClr val="2E2E22"/>
                </a:solidFill>
                <a:cs typeface="Arial"/>
              </a:rPr>
              <a:t>  pour créer une politique d’action  </a:t>
            </a:r>
            <a:r>
              <a:rPr lang="fr-CA" sz="2400" dirty="0" err="1">
                <a:solidFill>
                  <a:srgbClr val="2E2E22"/>
                </a:solidFill>
                <a:latin typeface="Symbol" panose="05050102010706020507" pitchFamily="18" charset="2"/>
                <a:cs typeface="Calibri" panose="020F0502020204030204" pitchFamily="34" charset="0"/>
              </a:rPr>
              <a:t>p</a:t>
            </a:r>
            <a:r>
              <a:rPr lang="fr-CA" sz="2400" i="1" baseline="-25000" dirty="0" err="1">
                <a:solidFill>
                  <a:srgbClr val="2E2E22"/>
                </a:solidFill>
                <a:latin typeface="Calibri" panose="020F0502020204030204" pitchFamily="34" charset="0"/>
                <a:cs typeface="Calibri" panose="020F0502020204030204" pitchFamily="34" charset="0"/>
              </a:rPr>
              <a:t>X</a:t>
            </a:r>
            <a:r>
              <a:rPr lang="fr-CA" sz="2400" dirty="0">
                <a:solidFill>
                  <a:srgbClr val="2E2E22"/>
                </a:solidFill>
                <a:latin typeface="Calibri" panose="020F0502020204030204" pitchFamily="34" charset="0"/>
                <a:cs typeface="Calibri" panose="020F0502020204030204" pitchFamily="34" charset="0"/>
              </a:rPr>
              <a:t> -&gt; </a:t>
            </a:r>
            <a:r>
              <a:rPr lang="fr-CA" sz="2400" i="1" dirty="0">
                <a:solidFill>
                  <a:srgbClr val="2E2E22"/>
                </a:solidFill>
                <a:latin typeface="Calibri" panose="020F0502020204030204" pitchFamily="34" charset="0"/>
                <a:cs typeface="Calibri" panose="020F0502020204030204" pitchFamily="34" charset="0"/>
              </a:rPr>
              <a:t>y</a:t>
            </a:r>
          </a:p>
          <a:p>
            <a:pPr marL="533400" lvl="1" indent="-228600">
              <a:spcBef>
                <a:spcPts val="0"/>
              </a:spcBef>
              <a:spcAft>
                <a:spcPts val="600"/>
              </a:spcAft>
              <a:buClr>
                <a:srgbClr val="71685A"/>
              </a:buClr>
              <a:buFont typeface="Arial"/>
              <a:buChar char="•"/>
              <a:tabLst>
                <a:tab pos="533400" algn="l"/>
              </a:tabLst>
            </a:pPr>
            <a:r>
              <a:rPr lang="fr-CA" sz="2400" spc="-20" dirty="0">
                <a:solidFill>
                  <a:schemeClr val="tx2"/>
                </a:solidFill>
                <a:cs typeface="Arial"/>
              </a:rPr>
              <a:t>Méta-apprentissage </a:t>
            </a:r>
            <a:r>
              <a:rPr lang="fr-CA" sz="2400" dirty="0">
                <a:solidFill>
                  <a:srgbClr val="2E2E22"/>
                </a:solidFill>
                <a:latin typeface="Calibri" panose="020F0502020204030204" pitchFamily="34" charset="0"/>
                <a:cs typeface="Calibri" panose="020F0502020204030204" pitchFamily="34" charset="0"/>
              </a:rPr>
              <a:t>: les données sont de tâches </a:t>
            </a:r>
            <a:r>
              <a:rPr lang="fr-CA" sz="2400" i="1" dirty="0">
                <a:solidFill>
                  <a:srgbClr val="2E2E22"/>
                </a:solidFill>
                <a:latin typeface="Calibri" panose="020F0502020204030204" pitchFamily="34" charset="0"/>
                <a:cs typeface="Calibri" panose="020F0502020204030204" pitchFamily="34" charset="0"/>
              </a:rPr>
              <a:t>x</a:t>
            </a:r>
            <a:r>
              <a:rPr lang="fr-CA" sz="2400" dirty="0">
                <a:solidFill>
                  <a:srgbClr val="2E2E22"/>
                </a:solidFill>
                <a:latin typeface="Calibri" panose="020F0502020204030204" pitchFamily="34" charset="0"/>
                <a:cs typeface="Calibri" panose="020F0502020204030204" pitchFamily="34" charset="0"/>
              </a:rPr>
              <a:t>, et le réseau exploite leur </a:t>
            </a:r>
            <a:r>
              <a:rPr lang="fr-CA" sz="2400" dirty="0" err="1">
                <a:solidFill>
                  <a:srgbClr val="2E2E22"/>
                </a:solidFill>
                <a:latin typeface="Calibri" panose="020F0502020204030204" pitchFamily="34" charset="0"/>
                <a:cs typeface="Calibri" panose="020F0502020204030204" pitchFamily="34" charset="0"/>
              </a:rPr>
              <a:t>communalité</a:t>
            </a:r>
            <a:r>
              <a:rPr lang="fr-CA" sz="2400" dirty="0">
                <a:solidFill>
                  <a:srgbClr val="2E2E22"/>
                </a:solidFill>
                <a:latin typeface="Calibri" panose="020F0502020204030204" pitchFamily="34" charset="0"/>
                <a:cs typeface="Calibri" panose="020F0502020204030204" pitchFamily="34" charset="0"/>
              </a:rPr>
              <a:t> pour apprendre une nouvelle tache </a:t>
            </a:r>
            <a:r>
              <a:rPr lang="fr-CA" sz="2400" i="1" dirty="0">
                <a:solidFill>
                  <a:srgbClr val="2E2E22"/>
                </a:solidFill>
                <a:latin typeface="Calibri" panose="020F0502020204030204" pitchFamily="34" charset="0"/>
                <a:cs typeface="Calibri" panose="020F0502020204030204" pitchFamily="34" charset="0"/>
              </a:rPr>
              <a:t>y</a:t>
            </a:r>
            <a:r>
              <a:rPr lang="fr-CA" sz="2400" dirty="0">
                <a:solidFill>
                  <a:srgbClr val="2E2E22"/>
                </a:solidFill>
                <a:latin typeface="Calibri" panose="020F0502020204030204" pitchFamily="34" charset="0"/>
                <a:cs typeface="Calibri" panose="020F0502020204030204" pitchFamily="34" charset="0"/>
              </a:rPr>
              <a:t>, en créant un mappage </a:t>
            </a:r>
            <a:r>
              <a:rPr lang="fr-CA" sz="2400" dirty="0">
                <a:solidFill>
                  <a:srgbClr val="2E2E22"/>
                </a:solidFill>
                <a:cs typeface="Arial"/>
              </a:rPr>
              <a:t>X</a:t>
            </a:r>
            <a:r>
              <a:rPr lang="fr-CA" sz="2400" dirty="0">
                <a:solidFill>
                  <a:srgbClr val="2E2E22"/>
                </a:solidFill>
                <a:cs typeface="Arial"/>
                <a:sym typeface="Wingdings" panose="05000000000000000000" pitchFamily="2" charset="2"/>
              </a:rPr>
              <a:t>  y</a:t>
            </a:r>
            <a:endParaRPr lang="fr-CA" sz="2400" dirty="0"/>
          </a:p>
          <a:p>
            <a:pPr marL="241300" marR="5080" indent="-228600">
              <a:spcBef>
                <a:spcPts val="0"/>
              </a:spcBef>
              <a:spcAft>
                <a:spcPts val="600"/>
              </a:spcAft>
              <a:buClr>
                <a:srgbClr val="94C600"/>
              </a:buClr>
              <a:buFont typeface="Arial"/>
              <a:buChar char="•"/>
              <a:tabLst>
                <a:tab pos="241300" algn="l"/>
              </a:tabLst>
            </a:pPr>
            <a:r>
              <a:rPr lang="fr-CA" sz="2700" spc="35" dirty="0">
                <a:solidFill>
                  <a:srgbClr val="2E2E22"/>
                </a:solidFill>
              </a:rPr>
              <a:t>Plusieurs variantes existent : apprentissage semi-supervisé, apprentissage extrême, etc.</a:t>
            </a:r>
            <a:endParaRPr lang="fr-CA" sz="2700" b="1" i="1" spc="35" dirty="0">
              <a:solidFill>
                <a:srgbClr val="2E2E22"/>
              </a:solidFill>
            </a:endParaRPr>
          </a:p>
        </p:txBody>
      </p:sp>
      <p:sp>
        <p:nvSpPr>
          <p:cNvPr id="5" name="object 4">
            <a:extLst>
              <a:ext uri="{FF2B5EF4-FFF2-40B4-BE49-F238E27FC236}">
                <a16:creationId xmlns:a16="http://schemas.microsoft.com/office/drawing/2014/main" id="{05B1182F-1D32-418E-BE34-CF5140C79070}"/>
              </a:ext>
            </a:extLst>
          </p:cNvPr>
          <p:cNvSpPr/>
          <p:nvPr/>
        </p:nvSpPr>
        <p:spPr>
          <a:xfrm>
            <a:off x="8616280" y="116632"/>
            <a:ext cx="3468248" cy="2304256"/>
          </a:xfrm>
          <a:prstGeom prst="rect">
            <a:avLst/>
          </a:prstGeom>
          <a:blipFill>
            <a:blip r:embed="rId3" cstate="print"/>
            <a:stretch>
              <a:fillRect l="-9586" t="-6250" b="-6250"/>
            </a:stretch>
          </a:blipFill>
        </p:spPr>
        <p:txBody>
          <a:bodyPr wrap="square" lIns="0" tIns="0" rIns="0" bIns="0" rtlCol="0"/>
          <a:lstStyle/>
          <a:p>
            <a:endParaRPr lang="fr-CA" dirty="0"/>
          </a:p>
        </p:txBody>
      </p:sp>
    </p:spTree>
    <p:extLst>
      <p:ext uri="{BB962C8B-B14F-4D97-AF65-F5344CB8AC3E}">
        <p14:creationId xmlns:p14="http://schemas.microsoft.com/office/powerpoint/2010/main" val="559756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42962" y="363538"/>
            <a:ext cx="11357693" cy="1143000"/>
          </a:xfrm>
          <a:prstGeom prst="rect">
            <a:avLst/>
          </a:prstGeom>
          <a:noFill/>
          <a:ln w="9525">
            <a:noFill/>
            <a:miter lim="800000"/>
            <a:headEnd/>
            <a:tailEnd/>
          </a:ln>
        </p:spPr>
        <p:txBody>
          <a:bodyPr anchor="ctr"/>
          <a:lstStyle/>
          <a:p>
            <a:pPr marL="0" marR="0" lvl="0" indent="0" algn="l" defTabSz="914400" rtl="0" eaLnBrk="0" fontAlgn="base" latinLnBrk="0" hangingPunct="0">
              <a:lnSpc>
                <a:spcPct val="85000"/>
              </a:lnSpc>
              <a:spcBef>
                <a:spcPct val="0"/>
              </a:spcBef>
              <a:spcAft>
                <a:spcPct val="0"/>
              </a:spcAft>
              <a:buClrTx/>
              <a:buSzTx/>
              <a:buFontTx/>
              <a:buNone/>
              <a:tabLst/>
              <a:defRPr/>
            </a:pPr>
            <a:r>
              <a:rPr lang="en-CA" sz="4000" dirty="0" err="1">
                <a:solidFill>
                  <a:srgbClr val="0070C0"/>
                </a:solidFill>
                <a:latin typeface="Comic Sans MS" panose="030F0702030302020204" pitchFamily="66" charset="0"/>
                <a:cs typeface="Arial" panose="020B0604020202020204" pitchFamily="34" charset="0"/>
              </a:rPr>
              <a:t>Recette</a:t>
            </a:r>
            <a:r>
              <a:rPr lang="en-CA" sz="4000" dirty="0">
                <a:solidFill>
                  <a:srgbClr val="0070C0"/>
                </a:solidFill>
                <a:latin typeface="Comic Sans MS" panose="030F0702030302020204" pitchFamily="66" charset="0"/>
                <a:cs typeface="Arial" panose="020B0604020202020204" pitchFamily="34" charset="0"/>
              </a:rPr>
              <a:t> simple et </a:t>
            </a:r>
            <a:r>
              <a:rPr lang="en-CA" sz="4000" dirty="0" err="1">
                <a:solidFill>
                  <a:srgbClr val="0070C0"/>
                </a:solidFill>
                <a:latin typeface="Comic Sans MS" panose="030F0702030302020204" pitchFamily="66" charset="0"/>
                <a:cs typeface="Arial" panose="020B0604020202020204" pitchFamily="34" charset="0"/>
              </a:rPr>
              <a:t>générique</a:t>
            </a:r>
            <a:r>
              <a:rPr lang="en-CA" sz="4000" dirty="0">
                <a:solidFill>
                  <a:srgbClr val="0070C0"/>
                </a:solidFill>
                <a:latin typeface="Comic Sans MS" panose="030F0702030302020204" pitchFamily="66" charset="0"/>
                <a:cs typeface="Arial" panose="020B0604020202020204" pitchFamily="34" charset="0"/>
              </a:rPr>
              <a:t>…</a:t>
            </a:r>
            <a:endParaRPr kumimoji="0" lang="en-US" sz="40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p:txBody>
      </p:sp>
      <p:sp>
        <p:nvSpPr>
          <p:cNvPr id="113667" name="Rectangle 3"/>
          <p:cNvSpPr>
            <a:spLocks noChangeArrowheads="1"/>
          </p:cNvSpPr>
          <p:nvPr/>
        </p:nvSpPr>
        <p:spPr bwMode="auto">
          <a:xfrm>
            <a:off x="736049" y="1412776"/>
            <a:ext cx="11408623" cy="4392612"/>
          </a:xfrm>
          <a:prstGeom prst="rect">
            <a:avLst/>
          </a:prstGeom>
          <a:noFill/>
          <a:ln w="9525">
            <a:noFill/>
            <a:miter lim="800000"/>
            <a:headEnd/>
            <a:tailEnd/>
          </a:ln>
          <a:effectLst/>
        </p:spPr>
        <p:txBody>
          <a:bodyPr/>
          <a:lstStyle/>
          <a:p>
            <a:pPr marL="514350" marR="0" lvl="0" indent="-514350" algn="l" defTabSz="914400" rtl="0" eaLnBrk="0" fontAlgn="auto" latinLnBrk="0" hangingPunct="0">
              <a:lnSpc>
                <a:spcPct val="100000"/>
              </a:lnSpc>
              <a:spcBef>
                <a:spcPts val="600"/>
              </a:spcBef>
              <a:spcAft>
                <a:spcPts val="0"/>
              </a:spcAft>
              <a:buClr>
                <a:srgbClr val="0070C0"/>
              </a:buClr>
              <a:buSzTx/>
              <a:buFont typeface="+mj-lt"/>
              <a:buAutoNum type="arabicPeriod"/>
              <a:tabLst/>
              <a:defRPr/>
            </a:pPr>
            <a:r>
              <a:rPr kumimoji="0" lang="fr-CA" sz="270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Spécifier l’architecture du réseau</a:t>
            </a:r>
            <a:r>
              <a:rPr lang="fr-CA" sz="2700" dirty="0">
                <a:solidFill>
                  <a:srgbClr val="333333"/>
                </a:solidFill>
                <a:latin typeface="Calibri" panose="020F0502020204030204" pitchFamily="34" charset="0"/>
                <a:cs typeface="Calibri" panose="020F0502020204030204" pitchFamily="34" charset="0"/>
              </a:rPr>
              <a:t> </a:t>
            </a:r>
            <a:r>
              <a:rPr lang="fr-CA" sz="2000" dirty="0">
                <a:solidFill>
                  <a:srgbClr val="333333"/>
                </a:solidFill>
                <a:latin typeface="Calibri" panose="020F0502020204030204" pitchFamily="34" charset="0"/>
                <a:cs typeface="Calibri" panose="020F0502020204030204" pitchFamily="34" charset="0"/>
              </a:rPr>
              <a:t>(neurones, activation, </a:t>
            </a:r>
            <a:r>
              <a:rPr kumimoji="0" lang="fr-CA" sz="200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couches, et algorithme d’apprentissage) </a:t>
            </a:r>
            <a:r>
              <a:rPr lang="fr-CA" sz="2700" dirty="0">
                <a:solidFill>
                  <a:srgbClr val="333333"/>
                </a:solidFill>
                <a:latin typeface="Calibri" panose="020F0502020204030204" pitchFamily="34" charset="0"/>
                <a:cs typeface="Calibri" panose="020F0502020204030204" pitchFamily="34" charset="0"/>
              </a:rPr>
              <a:t>avec ses paramètres de configuration </a:t>
            </a:r>
            <a:r>
              <a:rPr lang="fr-CA" sz="2000" dirty="0">
                <a:solidFill>
                  <a:srgbClr val="333333"/>
                </a:solidFill>
                <a:latin typeface="Calibri" panose="020F0502020204030204" pitchFamily="34" charset="0"/>
                <a:cs typeface="Calibri" panose="020F0502020204030204" pitchFamily="34" charset="0"/>
              </a:rPr>
              <a:t>(hyperparamètres) </a:t>
            </a:r>
          </a:p>
          <a:p>
            <a:pPr marL="514350" marR="0" lvl="0" indent="-514350" algn="l" defTabSz="914400" rtl="0" eaLnBrk="0" fontAlgn="auto" latinLnBrk="0" hangingPunct="0">
              <a:lnSpc>
                <a:spcPct val="100000"/>
              </a:lnSpc>
              <a:spcBef>
                <a:spcPts val="600"/>
              </a:spcBef>
              <a:spcAft>
                <a:spcPts val="0"/>
              </a:spcAft>
              <a:buClr>
                <a:srgbClr val="0070C0"/>
              </a:buClr>
              <a:buSzTx/>
              <a:buFont typeface="+mj-lt"/>
              <a:buAutoNum type="arabicPeriod"/>
              <a:tabLst/>
              <a:defRPr/>
            </a:pPr>
            <a:r>
              <a:rPr lang="fr-CA" sz="2700" dirty="0">
                <a:solidFill>
                  <a:srgbClr val="333333"/>
                </a:solidFill>
                <a:latin typeface="Calibri" panose="020F0502020204030204" pitchFamily="34" charset="0"/>
                <a:cs typeface="Calibri" panose="020F0502020204030204" pitchFamily="34" charset="0"/>
              </a:rPr>
              <a:t>Réunir les données d’apprentissage (les exemples, </a:t>
            </a:r>
            <a:r>
              <a:rPr lang="fr-CA" sz="2700" i="1" dirty="0">
                <a:solidFill>
                  <a:srgbClr val="333333"/>
                </a:solidFill>
                <a:latin typeface="Calibri" panose="020F0502020204030204" pitchFamily="34" charset="0"/>
                <a:cs typeface="Calibri" panose="020F0502020204030204" pitchFamily="34" charset="0"/>
              </a:rPr>
              <a:t>the more, the </a:t>
            </a:r>
            <a:r>
              <a:rPr lang="fr-CA" sz="2700" i="1" dirty="0" err="1">
                <a:solidFill>
                  <a:srgbClr val="333333"/>
                </a:solidFill>
                <a:latin typeface="Calibri" panose="020F0502020204030204" pitchFamily="34" charset="0"/>
                <a:cs typeface="Calibri" panose="020F0502020204030204" pitchFamily="34" charset="0"/>
              </a:rPr>
              <a:t>merrier</a:t>
            </a:r>
            <a:r>
              <a:rPr lang="fr-CA" sz="2700" i="1" dirty="0">
                <a:solidFill>
                  <a:srgbClr val="333333"/>
                </a:solidFill>
                <a:latin typeface="Calibri" panose="020F0502020204030204" pitchFamily="34" charset="0"/>
                <a:cs typeface="Calibri" panose="020F0502020204030204" pitchFamily="34" charset="0"/>
              </a:rPr>
              <a:t>!</a:t>
            </a:r>
            <a:r>
              <a:rPr lang="fr-CA" sz="2700" dirty="0">
                <a:solidFill>
                  <a:srgbClr val="333333"/>
                </a:solidFill>
                <a:latin typeface="Calibri" panose="020F0502020204030204" pitchFamily="34" charset="0"/>
                <a:cs typeface="Calibri" panose="020F0502020204030204" pitchFamily="34" charset="0"/>
              </a:rPr>
              <a:t>)</a:t>
            </a:r>
            <a:endParaRPr kumimoji="0" lang="fr-CA" sz="270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endParaRPr>
          </a:p>
          <a:p>
            <a:pPr marL="514350" marR="0" lvl="0" indent="-514350" algn="l" defTabSz="914400" rtl="0" eaLnBrk="0" fontAlgn="auto" latinLnBrk="0" hangingPunct="0">
              <a:lnSpc>
                <a:spcPct val="100000"/>
              </a:lnSpc>
              <a:spcBef>
                <a:spcPts val="600"/>
              </a:spcBef>
              <a:spcAft>
                <a:spcPts val="0"/>
              </a:spcAft>
              <a:buClr>
                <a:srgbClr val="0070C0"/>
              </a:buClr>
              <a:buSzTx/>
              <a:buFont typeface="+mj-lt"/>
              <a:buAutoNum type="arabicPeriod"/>
              <a:tabLst/>
              <a:defRPr/>
            </a:pPr>
            <a:r>
              <a:rPr kumimoji="0" lang="fr-CA" sz="270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Entrainer le réseau avec les données fournies</a:t>
            </a:r>
          </a:p>
          <a:p>
            <a:pPr marL="514350" marR="0" lvl="0" indent="-514350" algn="l" defTabSz="914400" rtl="0" eaLnBrk="0" fontAlgn="auto" latinLnBrk="0" hangingPunct="0">
              <a:lnSpc>
                <a:spcPct val="100000"/>
              </a:lnSpc>
              <a:spcBef>
                <a:spcPts val="600"/>
              </a:spcBef>
              <a:spcAft>
                <a:spcPts val="0"/>
              </a:spcAft>
              <a:buClr>
                <a:srgbClr val="0070C0"/>
              </a:buClr>
              <a:buSzTx/>
              <a:buFont typeface="+mj-lt"/>
              <a:buAutoNum type="arabicPeriod"/>
              <a:tabLst/>
              <a:defRPr/>
            </a:pPr>
            <a:endParaRPr kumimoji="0" lang="fr-CA" sz="270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endParaRPr>
          </a:p>
          <a:p>
            <a:pPr marL="514350" marR="0" lvl="0" indent="-514350" algn="l" defTabSz="914400" rtl="0" eaLnBrk="0" fontAlgn="auto" latinLnBrk="0" hangingPunct="0">
              <a:lnSpc>
                <a:spcPct val="100000"/>
              </a:lnSpc>
              <a:spcBef>
                <a:spcPts val="600"/>
              </a:spcBef>
              <a:spcAft>
                <a:spcPts val="0"/>
              </a:spcAft>
              <a:buClr>
                <a:srgbClr val="0070C0"/>
              </a:buClr>
              <a:buSzTx/>
              <a:buFont typeface="+mj-lt"/>
              <a:buAutoNum type="arabicPeriod"/>
              <a:tabLst/>
              <a:defRPr/>
            </a:pPr>
            <a:endParaRPr kumimoji="0" lang="fr-CA"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endParaRPr>
          </a:p>
          <a:p>
            <a:pPr marL="514350" marR="0" lvl="0" indent="-514350" algn="l" defTabSz="914400" rtl="0" eaLnBrk="0" fontAlgn="auto" latinLnBrk="0" hangingPunct="0">
              <a:lnSpc>
                <a:spcPct val="100000"/>
              </a:lnSpc>
              <a:spcBef>
                <a:spcPts val="1800"/>
              </a:spcBef>
              <a:spcAft>
                <a:spcPts val="0"/>
              </a:spcAft>
              <a:buClr>
                <a:srgbClr val="0070C0"/>
              </a:buClr>
              <a:buSzTx/>
              <a:buFont typeface="+mj-lt"/>
              <a:buAutoNum type="arabicPeriod"/>
              <a:tabLst/>
              <a:defRPr/>
            </a:pPr>
            <a:r>
              <a:rPr kumimoji="0" lang="fr-CA" sz="270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Utiliser le réseau pour entraîné toutes données anciennes </a:t>
            </a:r>
            <a:r>
              <a:rPr kumimoji="0" lang="fr-CA" sz="270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et nouvelles</a:t>
            </a:r>
            <a:endParaRPr kumimoji="0" lang="fr-CA" sz="270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endParaRPr>
          </a:p>
        </p:txBody>
      </p:sp>
      <p:grpSp>
        <p:nvGrpSpPr>
          <p:cNvPr id="7" name="Group 10"/>
          <p:cNvGrpSpPr>
            <a:grpSpLocks/>
          </p:cNvGrpSpPr>
          <p:nvPr/>
        </p:nvGrpSpPr>
        <p:grpSpPr bwMode="auto">
          <a:xfrm>
            <a:off x="1991544" y="3477845"/>
            <a:ext cx="7116316" cy="685800"/>
            <a:chOff x="1124397" y="3989388"/>
            <a:chExt cx="7116316" cy="685800"/>
          </a:xfrm>
        </p:grpSpPr>
        <p:sp>
          <p:nvSpPr>
            <p:cNvPr id="8" name="Text Box 4"/>
            <p:cNvSpPr txBox="1">
              <a:spLocks noChangeArrowheads="1"/>
            </p:cNvSpPr>
            <p:nvPr/>
          </p:nvSpPr>
          <p:spPr bwMode="auto">
            <a:xfrm>
              <a:off x="4011613" y="3989388"/>
              <a:ext cx="1828800" cy="685800"/>
            </a:xfrm>
            <a:prstGeom prst="rect">
              <a:avLst/>
            </a:prstGeom>
            <a:solidFill>
              <a:schemeClr val="bg1"/>
            </a:solidFill>
            <a:ln w="28575">
              <a:solidFill>
                <a:srgbClr val="800000"/>
              </a:solidFill>
              <a:miter lim="800000"/>
              <a:headEnd/>
              <a:tailEnd/>
            </a:ln>
            <a:effectLst>
              <a:outerShdw dist="107763" dir="18900000" algn="ctr" rotWithShape="0">
                <a:srgbClr val="808080">
                  <a:alpha val="50000"/>
                </a:srgbClr>
              </a:outerShdw>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800000"/>
                  </a:solidFill>
                  <a:effectLst/>
                  <a:uLnTx/>
                  <a:uFillTx/>
                  <a:latin typeface="Arial" charset="0"/>
                  <a:ea typeface="+mn-ea"/>
                  <a:cs typeface="Arial" charset="0"/>
                </a:rPr>
                <a:t>NN </a:t>
              </a:r>
              <a:r>
                <a:rPr lang="en-CA" b="1" dirty="0">
                  <a:solidFill>
                    <a:srgbClr val="800000"/>
                  </a:solidFill>
                  <a:latin typeface="Arial" charset="0"/>
                  <a:cs typeface="Arial" charset="0"/>
                </a:rPr>
                <a:t>&amp;</a:t>
              </a:r>
              <a:r>
                <a:rPr kumimoji="0" lang="en-CA" sz="1800" b="1" i="0" u="none" strike="noStrike" kern="1200" cap="none" spc="0" normalizeH="0" baseline="0" noProof="0" dirty="0">
                  <a:ln>
                    <a:noFill/>
                  </a:ln>
                  <a:solidFill>
                    <a:srgbClr val="800000"/>
                  </a:solidFill>
                  <a:effectLst/>
                  <a:uLnTx/>
                  <a:uFillTx/>
                  <a:latin typeface="Arial" charset="0"/>
                  <a:ea typeface="+mn-ea"/>
                  <a:cs typeface="Arial" charset="0"/>
                </a:rPr>
                <a:t>Training algorithm</a:t>
              </a: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9" name="Text Box 5"/>
            <p:cNvSpPr txBox="1">
              <a:spLocks noChangeArrowheads="1"/>
            </p:cNvSpPr>
            <p:nvPr/>
          </p:nvSpPr>
          <p:spPr bwMode="auto">
            <a:xfrm>
              <a:off x="6602413" y="3989388"/>
              <a:ext cx="1638300" cy="685800"/>
            </a:xfrm>
            <a:prstGeom prst="rect">
              <a:avLst/>
            </a:prstGeom>
            <a:solidFill>
              <a:schemeClr val="bg1"/>
            </a:solidFill>
            <a:ln w="28575">
              <a:solidFill>
                <a:srgbClr val="800000"/>
              </a:solidFill>
              <a:miter lim="800000"/>
              <a:headEnd/>
              <a:tailEnd/>
            </a:ln>
            <a:effectLst>
              <a:outerShdw dist="107763" dir="18900000" algn="ctr" rotWithShape="0">
                <a:srgbClr val="808080">
                  <a:alpha val="50000"/>
                </a:srgbClr>
              </a:outerShdw>
            </a:effectLst>
          </p:spPr>
          <p:txBody>
            <a:bodyPr lIns="0" rIns="0" anchor="ctr" anchorCtr="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00"/>
                  </a:solidFill>
                  <a:effectLst/>
                  <a:uLnTx/>
                  <a:uFillTx/>
                  <a:latin typeface="Arial" charset="0"/>
                  <a:ea typeface="+mn-ea"/>
                  <a:cs typeface="Arial" charset="0"/>
                </a:rPr>
                <a:t>Weights</a:t>
              </a:r>
            </a:p>
          </p:txBody>
        </p:sp>
        <p:sp>
          <p:nvSpPr>
            <p:cNvPr id="10" name="Text Box 6"/>
            <p:cNvSpPr txBox="1">
              <a:spLocks noChangeArrowheads="1"/>
            </p:cNvSpPr>
            <p:nvPr/>
          </p:nvSpPr>
          <p:spPr bwMode="auto">
            <a:xfrm>
              <a:off x="1124397" y="3989388"/>
              <a:ext cx="2201416" cy="685800"/>
            </a:xfrm>
            <a:prstGeom prst="rect">
              <a:avLst/>
            </a:prstGeom>
            <a:solidFill>
              <a:schemeClr val="bg1"/>
            </a:solidFill>
            <a:ln w="28575">
              <a:solidFill>
                <a:srgbClr val="800000"/>
              </a:solidFill>
              <a:miter lim="800000"/>
              <a:headEnd/>
              <a:tailEnd/>
            </a:ln>
            <a:effectLst>
              <a:outerShdw dist="107763" dir="18900000" algn="ctr" rotWithShape="0">
                <a:srgbClr val="808080">
                  <a:alpha val="50000"/>
                </a:srgbClr>
              </a:outerShdw>
            </a:effectLst>
          </p:spPr>
          <p:txBody>
            <a:bodyPr lIns="0" rIns="0" anchor="ctr" anchorCtr="0"/>
            <a:lstStyle>
              <a:defPPr>
                <a:defRPr lang="fr-FR"/>
              </a:defPPr>
              <a:lvl1pPr marR="0" lvl="0" indent="0" algn="ctr" eaLnBrk="0" fontAlgn="base" hangingPunct="0">
                <a:lnSpc>
                  <a:spcPct val="100000"/>
                </a:lnSpc>
                <a:spcBef>
                  <a:spcPct val="0"/>
                </a:spcBef>
                <a:spcAft>
                  <a:spcPct val="0"/>
                </a:spcAft>
                <a:buClrTx/>
                <a:buSzTx/>
                <a:buFontTx/>
                <a:buNone/>
                <a:tabLst/>
                <a:defRPr kumimoji="0" b="1" i="0" u="none" strike="noStrike" cap="none" spc="0" normalizeH="0" baseline="0">
                  <a:ln>
                    <a:noFill/>
                  </a:ln>
                  <a:solidFill>
                    <a:srgbClr val="800000"/>
                  </a:solidFill>
                  <a:effectLst/>
                  <a:uLnTx/>
                  <a:uFillTx/>
                  <a:latin typeface="Arial" charset="0"/>
                  <a:cs typeface="Arial" charset="0"/>
                </a:defRPr>
              </a:lvl1pPr>
            </a:lstStyle>
            <a:p>
              <a:r>
                <a:rPr lang="en-CA" dirty="0"/>
                <a:t>Example data</a:t>
              </a:r>
              <a:endParaRPr lang="en-US" dirty="0"/>
            </a:p>
          </p:txBody>
        </p:sp>
        <p:sp>
          <p:nvSpPr>
            <p:cNvPr id="11" name="Line 7"/>
            <p:cNvSpPr>
              <a:spLocks noChangeShapeType="1"/>
            </p:cNvSpPr>
            <p:nvPr/>
          </p:nvSpPr>
          <p:spPr bwMode="auto">
            <a:xfrm rot="5400000">
              <a:off x="3668713" y="3989388"/>
              <a:ext cx="0" cy="685800"/>
            </a:xfrm>
            <a:prstGeom prst="line">
              <a:avLst/>
            </a:prstGeom>
            <a:noFill/>
            <a:ln w="57150">
              <a:solidFill>
                <a:srgbClr val="80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Line 8"/>
            <p:cNvSpPr>
              <a:spLocks noChangeShapeType="1"/>
            </p:cNvSpPr>
            <p:nvPr/>
          </p:nvSpPr>
          <p:spPr bwMode="auto">
            <a:xfrm rot="5400000">
              <a:off x="6259513" y="3989388"/>
              <a:ext cx="0" cy="685800"/>
            </a:xfrm>
            <a:prstGeom prst="line">
              <a:avLst/>
            </a:prstGeom>
            <a:noFill/>
            <a:ln w="57150">
              <a:solidFill>
                <a:srgbClr val="80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3" name="Group 2">
            <a:extLst>
              <a:ext uri="{FF2B5EF4-FFF2-40B4-BE49-F238E27FC236}">
                <a16:creationId xmlns:a16="http://schemas.microsoft.com/office/drawing/2014/main" id="{5E6FE5DB-BC7C-A2FB-3FEF-A3608A6549CF}"/>
              </a:ext>
            </a:extLst>
          </p:cNvPr>
          <p:cNvGrpSpPr/>
          <p:nvPr/>
        </p:nvGrpSpPr>
        <p:grpSpPr>
          <a:xfrm>
            <a:off x="2141637" y="4878181"/>
            <a:ext cx="6966223" cy="1249068"/>
            <a:chOff x="2141637" y="4911415"/>
            <a:chExt cx="6966223" cy="1249068"/>
          </a:xfrm>
        </p:grpSpPr>
        <p:sp>
          <p:nvSpPr>
            <p:cNvPr id="14" name="Text Box 3"/>
            <p:cNvSpPr txBox="1">
              <a:spLocks noChangeArrowheads="1"/>
            </p:cNvSpPr>
            <p:nvPr/>
          </p:nvSpPr>
          <p:spPr bwMode="auto">
            <a:xfrm>
              <a:off x="4465737" y="4931942"/>
              <a:ext cx="1828800" cy="418079"/>
            </a:xfrm>
            <a:prstGeom prst="rect">
              <a:avLst/>
            </a:prstGeom>
            <a:solidFill>
              <a:schemeClr val="bg1"/>
            </a:solidFill>
            <a:ln w="28575">
              <a:solidFill>
                <a:srgbClr val="800000"/>
              </a:solidFill>
              <a:miter lim="800000"/>
              <a:headEnd/>
              <a:tailEnd/>
            </a:ln>
            <a:effectLst>
              <a:outerShdw dist="107763" dir="18900000" algn="ctr" rotWithShape="0">
                <a:srgbClr val="808080">
                  <a:alpha val="50000"/>
                </a:srgbClr>
              </a:outerShdw>
            </a:effectLst>
          </p:spPr>
          <p:txBody>
            <a:bodyPr lIns="0" rIns="0" anchor="ctr" anchorCtr="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800000"/>
                  </a:solidFill>
                  <a:effectLst/>
                  <a:uLnTx/>
                  <a:uFillTx/>
                  <a:latin typeface="Arial" charset="0"/>
                  <a:ea typeface="+mn-ea"/>
                  <a:cs typeface="Arial" charset="0"/>
                </a:rPr>
                <a:t>NN</a:t>
              </a: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5" name="Text Box 4"/>
            <p:cNvSpPr txBox="1">
              <a:spLocks noChangeArrowheads="1"/>
            </p:cNvSpPr>
            <p:nvPr/>
          </p:nvSpPr>
          <p:spPr bwMode="auto">
            <a:xfrm>
              <a:off x="2141637" y="4937664"/>
              <a:ext cx="1638300" cy="432000"/>
            </a:xfrm>
            <a:prstGeom prst="rect">
              <a:avLst/>
            </a:prstGeom>
            <a:solidFill>
              <a:schemeClr val="bg1"/>
            </a:solidFill>
            <a:ln w="28575">
              <a:solidFill>
                <a:srgbClr val="800000"/>
              </a:solidFill>
              <a:miter lim="800000"/>
              <a:headEnd/>
              <a:tailEnd/>
            </a:ln>
            <a:effectLst>
              <a:outerShdw dist="107763" dir="18900000" algn="ctr" rotWithShape="0">
                <a:srgbClr val="808080">
                  <a:alpha val="50000"/>
                </a:srgbClr>
              </a:outerShdw>
            </a:effectLst>
          </p:spPr>
          <p:txBody>
            <a:bodyPr lIns="0" rIns="0" anchor="ctr" anchorCtr="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0000"/>
                  </a:solidFill>
                  <a:effectLst/>
                  <a:uLnTx/>
                  <a:uFillTx/>
                  <a:latin typeface="Arial" charset="0"/>
                  <a:ea typeface="+mn-ea"/>
                  <a:cs typeface="Arial" charset="0"/>
                </a:rPr>
                <a:t>New input</a:t>
              </a: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6" name="Text Box 5"/>
            <p:cNvSpPr txBox="1">
              <a:spLocks noChangeArrowheads="1"/>
            </p:cNvSpPr>
            <p:nvPr/>
          </p:nvSpPr>
          <p:spPr bwMode="auto">
            <a:xfrm>
              <a:off x="7050460" y="4911415"/>
              <a:ext cx="2057400" cy="432000"/>
            </a:xfrm>
            <a:prstGeom prst="rect">
              <a:avLst/>
            </a:prstGeom>
            <a:solidFill>
              <a:schemeClr val="bg1"/>
            </a:solidFill>
            <a:ln w="28575">
              <a:solidFill>
                <a:srgbClr val="800000"/>
              </a:solidFill>
              <a:miter lim="800000"/>
              <a:headEnd/>
              <a:tailEnd/>
            </a:ln>
            <a:effectLst>
              <a:outerShdw dist="107763" dir="18900000" algn="ctr" rotWithShape="0">
                <a:srgbClr val="808080">
                  <a:alpha val="50000"/>
                </a:srgbClr>
              </a:outerShdw>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800000"/>
                  </a:solidFill>
                  <a:effectLst/>
                  <a:uLnTx/>
                  <a:uFillTx/>
                  <a:latin typeface="Arial" charset="0"/>
                  <a:ea typeface="+mn-ea"/>
                  <a:cs typeface="Arial" charset="0"/>
                </a:rPr>
                <a:t>Predicted output</a:t>
              </a:r>
            </a:p>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7" name="Line 6"/>
            <p:cNvSpPr>
              <a:spLocks noChangeShapeType="1"/>
            </p:cNvSpPr>
            <p:nvPr/>
          </p:nvSpPr>
          <p:spPr bwMode="auto">
            <a:xfrm rot="5400000">
              <a:off x="4122837" y="4781185"/>
              <a:ext cx="0" cy="685800"/>
            </a:xfrm>
            <a:prstGeom prst="line">
              <a:avLst/>
            </a:prstGeom>
            <a:noFill/>
            <a:ln w="57150">
              <a:solidFill>
                <a:srgbClr val="80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Line 7"/>
            <p:cNvSpPr>
              <a:spLocks noChangeShapeType="1"/>
            </p:cNvSpPr>
            <p:nvPr/>
          </p:nvSpPr>
          <p:spPr bwMode="auto">
            <a:xfrm rot="5400000">
              <a:off x="6713637" y="4781185"/>
              <a:ext cx="0" cy="685800"/>
            </a:xfrm>
            <a:prstGeom prst="line">
              <a:avLst/>
            </a:prstGeom>
            <a:noFill/>
            <a:ln w="57150">
              <a:solidFill>
                <a:srgbClr val="80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Text Box 8"/>
            <p:cNvSpPr txBox="1">
              <a:spLocks noChangeArrowheads="1"/>
            </p:cNvSpPr>
            <p:nvPr/>
          </p:nvSpPr>
          <p:spPr bwMode="auto">
            <a:xfrm>
              <a:off x="4273936" y="5760433"/>
              <a:ext cx="2089150" cy="400050"/>
            </a:xfrm>
            <a:prstGeom prst="rect">
              <a:avLst/>
            </a:prstGeom>
            <a:solidFill>
              <a:schemeClr val="bg1"/>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99"/>
              </a:extrusionClr>
              <a:contourClr>
                <a:srgbClr val="FFFF99"/>
              </a:contourClr>
            </a:sp3d>
          </p:spPr>
          <p:txBody>
            <a:bodyPr lIns="0" rIns="0">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fr-FR" sz="1800" b="1" i="0" u="none" strike="noStrike" kern="1200" cap="none" spc="0" normalizeH="0" baseline="0" noProof="0" dirty="0">
                  <a:ln>
                    <a:noFill/>
                  </a:ln>
                  <a:solidFill>
                    <a:srgbClr val="800000"/>
                  </a:solidFill>
                  <a:effectLst/>
                  <a:uLnTx/>
                  <a:uFillTx/>
                  <a:latin typeface="Arial" panose="020B0604020202020204" pitchFamily="34" charset="0"/>
                  <a:ea typeface="+mn-ea"/>
                  <a:cs typeface="Arial" panose="020B0604020202020204" pitchFamily="34" charset="0"/>
                </a:rPr>
                <a:t>Learned weights </a:t>
              </a:r>
              <a:endParaRPr kumimoji="0" lang="en-US" alt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Freeform 9"/>
            <p:cNvSpPr>
              <a:spLocks/>
            </p:cNvSpPr>
            <p:nvPr/>
          </p:nvSpPr>
          <p:spPr bwMode="auto">
            <a:xfrm>
              <a:off x="5426175" y="5330405"/>
              <a:ext cx="0" cy="360000"/>
            </a:xfrm>
            <a:custGeom>
              <a:avLst/>
              <a:gdLst>
                <a:gd name="T0" fmla="*/ 0 w 1"/>
                <a:gd name="T1" fmla="*/ 2147483647 h 760"/>
                <a:gd name="T2" fmla="*/ 0 w 1"/>
                <a:gd name="T3" fmla="*/ 0 h 760"/>
                <a:gd name="T4" fmla="*/ 0 60000 65536"/>
                <a:gd name="T5" fmla="*/ 0 60000 65536"/>
                <a:gd name="T6" fmla="*/ 0 w 1"/>
                <a:gd name="T7" fmla="*/ 0 h 760"/>
                <a:gd name="T8" fmla="*/ 0 w 1"/>
                <a:gd name="T9" fmla="*/ 760 h 760"/>
              </a:gdLst>
              <a:ahLst/>
              <a:cxnLst>
                <a:cxn ang="T4">
                  <a:pos x="T0" y="T1"/>
                </a:cxn>
                <a:cxn ang="T5">
                  <a:pos x="T2" y="T3"/>
                </a:cxn>
              </a:cxnLst>
              <a:rect l="T6" t="T7" r="T8" b="T9"/>
              <a:pathLst>
                <a:path w="1" h="760">
                  <a:moveTo>
                    <a:pt x="0" y="760"/>
                  </a:moveTo>
                  <a:lnTo>
                    <a:pt x="0" y="0"/>
                  </a:lnTo>
                </a:path>
              </a:pathLst>
            </a:custGeom>
            <a:noFill/>
            <a:ln w="76200" cap="flat" cmpd="sng">
              <a:solidFill>
                <a:srgbClr val="8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464557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err="1">
                <a:solidFill>
                  <a:srgbClr val="0070C0"/>
                </a:solidFill>
                <a:latin typeface="Comic Sans MS" panose="030F0702030302020204" pitchFamily="66" charset="0"/>
                <a:ea typeface="+mn-ea"/>
                <a:cs typeface="Arial" panose="020B0604020202020204" pitchFamily="34" charset="0"/>
              </a:rPr>
              <a:t>Pourquoi</a:t>
            </a:r>
            <a:r>
              <a:rPr lang="en-US" sz="4000" dirty="0">
                <a:solidFill>
                  <a:srgbClr val="0070C0"/>
                </a:solidFill>
                <a:latin typeface="Comic Sans MS" panose="030F0702030302020204" pitchFamily="66" charset="0"/>
                <a:ea typeface="+mn-ea"/>
                <a:cs typeface="Arial" panose="020B0604020202020204" pitchFamily="34" charset="0"/>
              </a:rPr>
              <a:t> </a:t>
            </a:r>
            <a:r>
              <a:rPr lang="en-US" sz="4000" dirty="0" err="1">
                <a:solidFill>
                  <a:srgbClr val="0070C0"/>
                </a:solidFill>
                <a:latin typeface="Comic Sans MS" panose="030F0702030302020204" pitchFamily="66" charset="0"/>
                <a:ea typeface="+mn-ea"/>
                <a:cs typeface="Arial" panose="020B0604020202020204" pitchFamily="34" charset="0"/>
              </a:rPr>
              <a:t>aller</a:t>
            </a:r>
            <a:r>
              <a:rPr lang="en-US" sz="4000" dirty="0">
                <a:solidFill>
                  <a:srgbClr val="0070C0"/>
                </a:solidFill>
                <a:latin typeface="Comic Sans MS" panose="030F0702030302020204" pitchFamily="66" charset="0"/>
                <a:ea typeface="+mn-ea"/>
                <a:cs typeface="Arial" panose="020B0604020202020204" pitchFamily="34" charset="0"/>
              </a:rPr>
              <a:t> </a:t>
            </a:r>
            <a:r>
              <a:rPr lang="en-US" sz="4000" dirty="0" err="1">
                <a:solidFill>
                  <a:srgbClr val="0070C0"/>
                </a:solidFill>
                <a:latin typeface="Comic Sans MS" panose="030F0702030302020204" pitchFamily="66" charset="0"/>
                <a:ea typeface="+mn-ea"/>
                <a:cs typeface="Arial" panose="020B0604020202020204" pitchFamily="34" charset="0"/>
              </a:rPr>
              <a:t>si</a:t>
            </a:r>
            <a:r>
              <a:rPr lang="en-US" sz="4000" dirty="0">
                <a:solidFill>
                  <a:srgbClr val="0070C0"/>
                </a:solidFill>
                <a:latin typeface="Comic Sans MS" panose="030F0702030302020204" pitchFamily="66" charset="0"/>
                <a:ea typeface="+mn-ea"/>
                <a:cs typeface="Arial" panose="020B0604020202020204" pitchFamily="34" charset="0"/>
              </a:rPr>
              <a:t> loin ?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0670976" cy="4853136"/>
              </a:xfrm>
            </p:spPr>
            <p:txBody>
              <a:bodyPr>
                <a:normAutofit/>
              </a:bodyPr>
              <a:lstStyle/>
              <a:p>
                <a:r>
                  <a:rPr lang="en-CA" sz="3000" dirty="0" err="1"/>
                  <a:t>Modèle</a:t>
                </a:r>
                <a:r>
                  <a:rPr lang="en-CA" sz="3000" dirty="0"/>
                  <a:t> simple de </a:t>
                </a:r>
                <a:r>
                  <a:rPr lang="en-CA" sz="3000" dirty="0" err="1"/>
                  <a:t>mémoire</a:t>
                </a:r>
                <a:r>
                  <a:rPr lang="en-CA" sz="3000" dirty="0"/>
                  <a:t> associative :</a:t>
                </a:r>
              </a:p>
              <a:p>
                <a:pPr marL="914400" lvl="1" indent="-514350">
                  <a:buFont typeface="+mj-lt"/>
                  <a:buAutoNum type="arabicPeriod"/>
                  <a:tabLst>
                    <a:tab pos="1255713" algn="l"/>
                  </a:tabLst>
                </a:pPr>
                <a:r>
                  <a:rPr lang="fr-CA" dirty="0"/>
                  <a:t>On crée un ensemble {</a:t>
                </a:r>
                <a14:m>
                  <m:oMath xmlns:m="http://schemas.openxmlformats.org/officeDocument/2006/math">
                    <m:acc>
                      <m:accPr>
                        <m:chr m:val="⃗"/>
                        <m:ctrlPr>
                          <a:rPr lang="en-CA" i="1" smtClean="0">
                            <a:solidFill>
                              <a:srgbClr val="000000"/>
                            </a:solidFill>
                            <a:latin typeface="Cambria Math" panose="02040503050406030204" pitchFamily="18" charset="0"/>
                          </a:rPr>
                        </m:ctrlPr>
                      </m:accPr>
                      <m:e>
                        <m:r>
                          <a:rPr lang="en-CA" i="1">
                            <a:solidFill>
                              <a:srgbClr val="000000"/>
                            </a:solidFill>
                            <a:latin typeface="Cambria Math" panose="02040503050406030204" pitchFamily="18" charset="0"/>
                          </a:rPr>
                          <m:t>𝑥</m:t>
                        </m:r>
                      </m:e>
                    </m:acc>
                  </m:oMath>
                </a14:m>
                <a:r>
                  <a:rPr lang="fr-CA" dirty="0"/>
                  <a:t>} de vecteurs orthogonaux à partir des </a:t>
                </a:r>
                <a:r>
                  <a:rPr lang="fr-CA" i="1" dirty="0"/>
                  <a:t>N</a:t>
                </a:r>
                <a:r>
                  <a:rPr lang="fr-CA" dirty="0"/>
                  <a:t> vecteurs à mémoriser</a:t>
                </a:r>
                <a:endParaRPr lang="en-US" dirty="0"/>
              </a:p>
              <a:p>
                <a:pPr marL="914400" lvl="1" indent="-514350">
                  <a:buFont typeface="+mj-lt"/>
                  <a:buAutoNum type="arabicPeriod"/>
                </a:pPr>
                <a:r>
                  <a:rPr lang="fr-CA" dirty="0"/>
                  <a:t>On considère l’ensemble {</a:t>
                </a:r>
                <a14:m>
                  <m:oMath xmlns:m="http://schemas.openxmlformats.org/officeDocument/2006/math">
                    <m:acc>
                      <m:accPr>
                        <m:chr m:val="⃗"/>
                        <m:ctrlPr>
                          <a:rPr lang="en-CA" i="1" smtClean="0">
                            <a:solidFill>
                              <a:srgbClr val="000000"/>
                            </a:solidFill>
                            <a:latin typeface="Cambria Math" panose="02040503050406030204" pitchFamily="18" charset="0"/>
                          </a:rPr>
                        </m:ctrlPr>
                      </m:accPr>
                      <m:e>
                        <m:r>
                          <a:rPr lang="en-CA" i="1">
                            <a:solidFill>
                              <a:srgbClr val="000000"/>
                            </a:solidFill>
                            <a:latin typeface="Cambria Math" panose="02040503050406030204" pitchFamily="18" charset="0"/>
                          </a:rPr>
                          <m:t>𝑦</m:t>
                        </m:r>
                      </m:e>
                    </m:acc>
                  </m:oMath>
                </a14:m>
                <a:r>
                  <a:rPr lang="fr-CA" dirty="0"/>
                  <a:t>} des vecteurs-réponses désirés   </a:t>
                </a:r>
                <a:endParaRPr lang="en-US" dirty="0"/>
              </a:p>
              <a:p>
                <a:pPr marL="914400" lvl="1" indent="-514350">
                  <a:spcAft>
                    <a:spcPts val="600"/>
                  </a:spcAft>
                  <a:buFont typeface="+mj-lt"/>
                  <a:buAutoNum type="arabicPeriod"/>
                </a:pPr>
                <a:r>
                  <a:rPr lang="fr-CA" dirty="0"/>
                  <a:t>On calcule la matrice </a:t>
                </a:r>
                <a14:m>
                  <m:oMath xmlns:m="http://schemas.openxmlformats.org/officeDocument/2006/math">
                    <m:r>
                      <a:rPr lang="en-CA" i="1" smtClean="0">
                        <a:solidFill>
                          <a:srgbClr val="000000"/>
                        </a:solidFill>
                        <a:latin typeface="Cambria Math" panose="02040503050406030204" pitchFamily="18" charset="0"/>
                      </a:rPr>
                      <m:t>𝐴</m:t>
                    </m:r>
                    <m:r>
                      <a:rPr lang="en-CA" i="1" smtClean="0">
                        <a:solidFill>
                          <a:srgbClr val="000000"/>
                        </a:solidFill>
                        <a:latin typeface="Cambria Math" panose="02040503050406030204" pitchFamily="18" charset="0"/>
                      </a:rPr>
                      <m:t>=</m:t>
                    </m:r>
                    <m:nary>
                      <m:naryPr>
                        <m:chr m:val="∑"/>
                        <m:ctrlPr>
                          <a:rPr lang="en-CA" i="1">
                            <a:solidFill>
                              <a:srgbClr val="000000"/>
                            </a:solidFill>
                            <a:latin typeface="Cambria Math" panose="02040503050406030204" pitchFamily="18" charset="0"/>
                          </a:rPr>
                        </m:ctrlPr>
                      </m:naryPr>
                      <m:sub>
                        <m:r>
                          <a:rPr lang="en-CA" i="1">
                            <a:solidFill>
                              <a:srgbClr val="000000"/>
                            </a:solidFill>
                            <a:latin typeface="Cambria Math" panose="02040503050406030204" pitchFamily="18" charset="0"/>
                          </a:rPr>
                          <m:t>𝑖</m:t>
                        </m:r>
                        <m:r>
                          <a:rPr lang="en-CA" i="1">
                            <a:solidFill>
                              <a:srgbClr val="000000"/>
                            </a:solidFill>
                            <a:latin typeface="Cambria Math" panose="02040503050406030204" pitchFamily="18" charset="0"/>
                          </a:rPr>
                          <m:t>=</m:t>
                        </m:r>
                        <m:r>
                          <a:rPr lang="en-CA" i="1">
                            <a:solidFill>
                              <a:srgbClr val="000000"/>
                            </a:solidFill>
                            <a:latin typeface="Cambria Math" panose="02040503050406030204" pitchFamily="18" charset="0"/>
                          </a:rPr>
                          <m:t>1</m:t>
                        </m:r>
                      </m:sub>
                      <m:sup>
                        <m:r>
                          <a:rPr lang="en-CA" i="1">
                            <a:solidFill>
                              <a:srgbClr val="000000"/>
                            </a:solidFill>
                            <a:latin typeface="Cambria Math" panose="02040503050406030204" pitchFamily="18" charset="0"/>
                          </a:rPr>
                          <m:t>𝑁</m:t>
                        </m:r>
                      </m:sup>
                      <m:e>
                        <m:sSub>
                          <m:sSubPr>
                            <m:ctrlPr>
                              <a:rPr lang="en-CA" i="1">
                                <a:solidFill>
                                  <a:srgbClr val="000000"/>
                                </a:solidFill>
                                <a:latin typeface="Cambria Math" panose="02040503050406030204" pitchFamily="18" charset="0"/>
                              </a:rPr>
                            </m:ctrlPr>
                          </m:sSubPr>
                          <m:e>
                            <m:acc>
                              <m:accPr>
                                <m:chr m:val="⃗"/>
                                <m:ctrlPr>
                                  <a:rPr lang="en-CA" i="1">
                                    <a:solidFill>
                                      <a:srgbClr val="000000"/>
                                    </a:solidFill>
                                    <a:latin typeface="Cambria Math" panose="02040503050406030204" pitchFamily="18" charset="0"/>
                                  </a:rPr>
                                </m:ctrlPr>
                              </m:accPr>
                              <m:e>
                                <m:r>
                                  <a:rPr lang="en-CA" i="1">
                                    <a:solidFill>
                                      <a:srgbClr val="000000"/>
                                    </a:solidFill>
                                    <a:latin typeface="Cambria Math" panose="02040503050406030204" pitchFamily="18" charset="0"/>
                                  </a:rPr>
                                  <m:t>𝑦</m:t>
                                </m:r>
                              </m:e>
                            </m:acc>
                          </m:e>
                          <m:sub>
                            <m:r>
                              <a:rPr lang="en-CA" i="1">
                                <a:solidFill>
                                  <a:srgbClr val="000000"/>
                                </a:solidFill>
                                <a:latin typeface="Cambria Math" panose="02040503050406030204" pitchFamily="18" charset="0"/>
                              </a:rPr>
                              <m:t>𝑖</m:t>
                            </m:r>
                          </m:sub>
                        </m:sSub>
                      </m:e>
                    </m:nary>
                    <m:r>
                      <a:rPr lang="en-CA" i="1">
                        <a:solidFill>
                          <a:srgbClr val="000000"/>
                        </a:solidFill>
                        <a:latin typeface="Cambria Math" panose="02040503050406030204" pitchFamily="18" charset="0"/>
                      </a:rPr>
                      <m:t>⋅</m:t>
                    </m:r>
                    <m:sSubSup>
                      <m:sSubSupPr>
                        <m:ctrlPr>
                          <a:rPr lang="en-CA" i="1">
                            <a:solidFill>
                              <a:srgbClr val="000000"/>
                            </a:solidFill>
                            <a:latin typeface="Cambria Math" panose="02040503050406030204" pitchFamily="18" charset="0"/>
                          </a:rPr>
                        </m:ctrlPr>
                      </m:sSubSupPr>
                      <m:e>
                        <m:acc>
                          <m:accPr>
                            <m:chr m:val="⃗"/>
                            <m:ctrlPr>
                              <a:rPr lang="en-CA" i="1">
                                <a:solidFill>
                                  <a:srgbClr val="000000"/>
                                </a:solidFill>
                                <a:latin typeface="Cambria Math" panose="02040503050406030204" pitchFamily="18" charset="0"/>
                              </a:rPr>
                            </m:ctrlPr>
                          </m:accPr>
                          <m:e>
                            <m:r>
                              <a:rPr lang="en-CA" i="1">
                                <a:solidFill>
                                  <a:srgbClr val="000000"/>
                                </a:solidFill>
                                <a:latin typeface="Cambria Math" panose="02040503050406030204" pitchFamily="18" charset="0"/>
                              </a:rPr>
                              <m:t>𝑥</m:t>
                            </m:r>
                          </m:e>
                        </m:acc>
                      </m:e>
                      <m:sub>
                        <m:r>
                          <a:rPr lang="en-CA" i="1">
                            <a:solidFill>
                              <a:srgbClr val="000000"/>
                            </a:solidFill>
                            <a:latin typeface="Cambria Math" panose="02040503050406030204" pitchFamily="18" charset="0"/>
                          </a:rPr>
                          <m:t>𝑖</m:t>
                        </m:r>
                      </m:sub>
                      <m:sup>
                        <m:r>
                          <a:rPr lang="en-CA" i="1">
                            <a:solidFill>
                              <a:srgbClr val="000000"/>
                            </a:solidFill>
                            <a:latin typeface="Cambria Math" panose="02040503050406030204" pitchFamily="18" charset="0"/>
                          </a:rPr>
                          <m:t>𝑡</m:t>
                        </m:r>
                      </m:sup>
                    </m:sSubSup>
                  </m:oMath>
                </a14:m>
                <a:r>
                  <a:rPr lang="fr-CA" dirty="0"/>
                  <a:t>                       </a:t>
                </a:r>
                <a:endParaRPr lang="en-US" dirty="0"/>
              </a:p>
              <a:p>
                <a:pPr marL="914400" lvl="1" indent="-514350">
                  <a:buFont typeface="+mj-lt"/>
                  <a:buAutoNum type="arabicPeriod"/>
                </a:pPr>
                <a:r>
                  <a:rPr lang="fr-CA" dirty="0"/>
                  <a:t>Le mappage d’un stimulus quelconque </a:t>
                </a:r>
                <a14:m>
                  <m:oMath xmlns:m="http://schemas.openxmlformats.org/officeDocument/2006/math">
                    <m:acc>
                      <m:accPr>
                        <m:chr m:val="⃗"/>
                        <m:ctrlPr>
                          <a:rPr lang="en-CA" i="1" smtClean="0">
                            <a:solidFill>
                              <a:srgbClr val="000000"/>
                            </a:solidFill>
                            <a:latin typeface="Cambria Math" panose="02040503050406030204" pitchFamily="18" charset="0"/>
                          </a:rPr>
                        </m:ctrlPr>
                      </m:accPr>
                      <m:e>
                        <m:r>
                          <a:rPr lang="en-CA" i="1">
                            <a:solidFill>
                              <a:srgbClr val="000000"/>
                            </a:solidFill>
                            <a:latin typeface="Cambria Math" panose="02040503050406030204" pitchFamily="18" charset="0"/>
                          </a:rPr>
                          <m:t>𝑥</m:t>
                        </m:r>
                      </m:e>
                    </m:acc>
                  </m:oMath>
                </a14:m>
                <a:r>
                  <a:rPr lang="fr-CA" dirty="0"/>
                  <a:t> est alors </a:t>
                </a:r>
                <a14:m>
                  <m:oMath xmlns:m="http://schemas.openxmlformats.org/officeDocument/2006/math">
                    <m:acc>
                      <m:accPr>
                        <m:chr m:val="⃗"/>
                        <m:ctrlPr>
                          <a:rPr lang="en-CA" i="1">
                            <a:solidFill>
                              <a:srgbClr val="000000"/>
                            </a:solidFill>
                            <a:latin typeface="Cambria Math" panose="02040503050406030204" pitchFamily="18" charset="0"/>
                          </a:rPr>
                        </m:ctrlPr>
                      </m:accPr>
                      <m:e>
                        <m:r>
                          <a:rPr lang="en-CA" i="1">
                            <a:solidFill>
                              <a:srgbClr val="000000"/>
                            </a:solidFill>
                            <a:latin typeface="Cambria Math" panose="02040503050406030204" pitchFamily="18" charset="0"/>
                          </a:rPr>
                          <m:t>𝑦</m:t>
                        </m:r>
                      </m:e>
                    </m:acc>
                    <m:r>
                      <a:rPr lang="en-CA" i="1">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𝐴</m:t>
                    </m:r>
                    <m:r>
                      <a:rPr lang="en-CA" i="1">
                        <a:solidFill>
                          <a:srgbClr val="000000"/>
                        </a:solidFill>
                        <a:latin typeface="Cambria Math" panose="02040503050406030204" pitchFamily="18" charset="0"/>
                      </a:rPr>
                      <m:t>⋅</m:t>
                    </m:r>
                    <m:acc>
                      <m:accPr>
                        <m:chr m:val="⃗"/>
                        <m:ctrlPr>
                          <a:rPr lang="en-CA" i="1">
                            <a:solidFill>
                              <a:srgbClr val="000000"/>
                            </a:solidFill>
                            <a:latin typeface="Cambria Math" panose="02040503050406030204" pitchFamily="18" charset="0"/>
                          </a:rPr>
                        </m:ctrlPr>
                      </m:accPr>
                      <m:e>
                        <m:r>
                          <a:rPr lang="en-CA" i="1">
                            <a:solidFill>
                              <a:srgbClr val="000000"/>
                            </a:solidFill>
                            <a:latin typeface="Cambria Math" panose="02040503050406030204" pitchFamily="18" charset="0"/>
                          </a:rPr>
                          <m:t>𝑥</m:t>
                        </m:r>
                      </m:e>
                    </m:acc>
                  </m:oMath>
                </a14:m>
                <a:endParaRPr lang="en-US" dirty="0"/>
              </a:p>
              <a:p>
                <a:r>
                  <a:rPr lang="fr-CA" sz="2900" i="1" dirty="0"/>
                  <a:t>Que se passe-t-il lorsque les entrées sont corrélées, bruitées ou non linéairement séparables ?</a:t>
                </a:r>
                <a:endParaRPr lang="en-US" sz="29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0670976" cy="4853136"/>
              </a:xfrm>
              <a:blipFill>
                <a:blip r:embed="rId3"/>
                <a:stretch>
                  <a:fillRect l="-1143" t="-1508" r="-171"/>
                </a:stretch>
              </a:blipFill>
            </p:spPr>
            <p:txBody>
              <a:bodyPr/>
              <a:lstStyle/>
              <a:p>
                <a:r>
                  <a:rPr lang="en-CA">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algn="l"/>
            <a:r>
              <a:rPr lang="en-GB" sz="4000" dirty="0">
                <a:solidFill>
                  <a:srgbClr val="0070C0"/>
                </a:solidFill>
                <a:latin typeface="Calibri" panose="020F0502020204030204" pitchFamily="34" charset="0"/>
                <a:cs typeface="Calibri" panose="020F0502020204030204" pitchFamily="34" charset="0"/>
              </a:rPr>
              <a:t>Facile pour les pigeons !</a:t>
            </a:r>
          </a:p>
        </p:txBody>
      </p:sp>
      <p:sp>
        <p:nvSpPr>
          <p:cNvPr id="5123" name="Rectangle 3"/>
          <p:cNvSpPr>
            <a:spLocks noGrp="1" noChangeArrowheads="1"/>
          </p:cNvSpPr>
          <p:nvPr>
            <p:ph type="body" idx="1"/>
          </p:nvPr>
        </p:nvSpPr>
        <p:spPr>
          <a:xfrm>
            <a:off x="634716" y="1761288"/>
            <a:ext cx="5918449" cy="4525963"/>
          </a:xfrm>
        </p:spPr>
        <p:txBody>
          <a:bodyPr>
            <a:noAutofit/>
          </a:bodyPr>
          <a:lstStyle/>
          <a:p>
            <a:pPr marL="395288" lvl="1" indent="-457200">
              <a:buFont typeface="Arial" panose="020B0604020202020204" pitchFamily="34" charset="0"/>
              <a:buChar char="•"/>
            </a:pPr>
            <a:r>
              <a:rPr lang="fr-CA" sz="3200" dirty="0"/>
              <a:t>Boîte de  Skinner</a:t>
            </a:r>
          </a:p>
          <a:p>
            <a:pPr marL="395288" lvl="1" indent="-457200">
              <a:buFont typeface="Arial" panose="020B0604020202020204" pitchFamily="34" charset="0"/>
              <a:buChar char="•"/>
            </a:pPr>
            <a:r>
              <a:rPr lang="fr-CA" sz="3200" dirty="0"/>
              <a:t>Exposition aux tableaux de Chagall et Van Gogh  </a:t>
            </a:r>
            <a:r>
              <a:rPr lang="fr-CA" sz="2400" dirty="0">
                <a:solidFill>
                  <a:schemeClr val="bg1">
                    <a:lumMod val="50000"/>
                  </a:schemeClr>
                </a:solidFill>
              </a:rPr>
              <a:t>(Picasso/Monet en 1995)</a:t>
            </a:r>
            <a:endParaRPr lang="fr-CA" sz="3200" dirty="0">
              <a:solidFill>
                <a:schemeClr val="bg1">
                  <a:lumMod val="50000"/>
                </a:schemeClr>
              </a:solidFill>
            </a:endParaRPr>
          </a:p>
          <a:p>
            <a:pPr marL="395288" lvl="1" indent="-457200">
              <a:buFont typeface="Arial" panose="020B0604020202020204" pitchFamily="34" charset="0"/>
              <a:buChar char="•"/>
            </a:pPr>
            <a:r>
              <a:rPr lang="fr-CA" sz="3200" dirty="0"/>
              <a:t>Récompense pour coup de bec pour le tableau d’un des deux artistes (p. ex. Van Gogh)</a:t>
            </a:r>
          </a:p>
        </p:txBody>
      </p:sp>
      <p:sp>
        <p:nvSpPr>
          <p:cNvPr id="3" name="ZoneTexte 2">
            <a:extLst>
              <a:ext uri="{FF2B5EF4-FFF2-40B4-BE49-F238E27FC236}">
                <a16:creationId xmlns:a16="http://schemas.microsoft.com/office/drawing/2014/main" id="{2FA387D0-E5D8-E07B-4291-821E0D049060}"/>
              </a:ext>
            </a:extLst>
          </p:cNvPr>
          <p:cNvSpPr txBox="1"/>
          <p:nvPr/>
        </p:nvSpPr>
        <p:spPr>
          <a:xfrm>
            <a:off x="3706457" y="6102585"/>
            <a:ext cx="6098058" cy="369332"/>
          </a:xfrm>
          <a:prstGeom prst="rect">
            <a:avLst/>
          </a:prstGeom>
          <a:noFill/>
        </p:spPr>
        <p:txBody>
          <a:bodyPr wrap="square">
            <a:spAutoFit/>
          </a:bodyPr>
          <a:lstStyle/>
          <a:p>
            <a:r>
              <a:rPr lang="fr-CA" sz="1800" dirty="0"/>
              <a:t>(Watanabe </a:t>
            </a:r>
            <a:r>
              <a:rPr lang="fr-CA" sz="1800" i="1" dirty="0"/>
              <a:t>et al.</a:t>
            </a:r>
            <a:r>
              <a:rPr lang="fr-CA" sz="1800" dirty="0"/>
              <a:t> 1995, Watanabe 2001</a:t>
            </a:r>
            <a:endParaRPr lang="en-CA" dirty="0"/>
          </a:p>
        </p:txBody>
      </p:sp>
      <p:pic>
        <p:nvPicPr>
          <p:cNvPr id="7" name="Picture 4" descr="pigeon in skinner box">
            <a:extLst>
              <a:ext uri="{FF2B5EF4-FFF2-40B4-BE49-F238E27FC236}">
                <a16:creationId xmlns:a16="http://schemas.microsoft.com/office/drawing/2014/main" id="{DC4729EA-3613-60A1-B4B4-857BA339CAD3}"/>
              </a:ext>
            </a:extLst>
          </p:cNvPr>
          <p:cNvPicPr>
            <a:picLocks noChangeAspect="1" noChangeArrowheads="1"/>
          </p:cNvPicPr>
          <p:nvPr/>
        </p:nvPicPr>
        <p:blipFill>
          <a:blip r:embed="rId2" cstate="print"/>
          <a:srcRect/>
          <a:stretch>
            <a:fillRect/>
          </a:stretch>
        </p:blipFill>
        <p:spPr bwMode="auto">
          <a:xfrm>
            <a:off x="9602107" y="1379311"/>
            <a:ext cx="1822485" cy="1415623"/>
          </a:xfrm>
          <a:prstGeom prst="rect">
            <a:avLst/>
          </a:prstGeom>
          <a:noFill/>
        </p:spPr>
      </p:pic>
      <p:pic>
        <p:nvPicPr>
          <p:cNvPr id="8" name="Picture 5" descr="canal with women washing - van gogh">
            <a:extLst>
              <a:ext uri="{FF2B5EF4-FFF2-40B4-BE49-F238E27FC236}">
                <a16:creationId xmlns:a16="http://schemas.microsoft.com/office/drawing/2014/main" id="{5FE25893-4CB2-6730-EDB3-2FE3AC625A30}"/>
              </a:ext>
            </a:extLst>
          </p:cNvPr>
          <p:cNvPicPr>
            <a:picLocks noChangeAspect="1" noChangeArrowheads="1"/>
          </p:cNvPicPr>
          <p:nvPr/>
        </p:nvPicPr>
        <p:blipFill>
          <a:blip r:embed="rId3" cstate="print"/>
          <a:srcRect/>
          <a:stretch>
            <a:fillRect/>
          </a:stretch>
        </p:blipFill>
        <p:spPr bwMode="auto">
          <a:xfrm>
            <a:off x="6600057" y="2496029"/>
            <a:ext cx="1944217" cy="2345404"/>
          </a:xfrm>
          <a:prstGeom prst="rect">
            <a:avLst/>
          </a:prstGeom>
          <a:noFill/>
        </p:spPr>
      </p:pic>
      <p:pic>
        <p:nvPicPr>
          <p:cNvPr id="9" name="Picture 5" descr="the russian wedding - chagall">
            <a:extLst>
              <a:ext uri="{FF2B5EF4-FFF2-40B4-BE49-F238E27FC236}">
                <a16:creationId xmlns:a16="http://schemas.microsoft.com/office/drawing/2014/main" id="{905DA0FE-5DD7-B586-3255-E4DE7211555E}"/>
              </a:ext>
            </a:extLst>
          </p:cNvPr>
          <p:cNvPicPr>
            <a:picLocks noChangeAspect="1" noChangeArrowheads="1"/>
          </p:cNvPicPr>
          <p:nvPr/>
        </p:nvPicPr>
        <p:blipFill>
          <a:blip r:embed="rId4" cstate="print"/>
          <a:srcRect/>
          <a:stretch>
            <a:fillRect/>
          </a:stretch>
        </p:blipFill>
        <p:spPr bwMode="auto">
          <a:xfrm>
            <a:off x="8683129" y="2968324"/>
            <a:ext cx="2741463" cy="187236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1127448" y="2780928"/>
            <a:ext cx="9145016" cy="3096344"/>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endParaRPr lang="en-US"/>
          </a:p>
        </p:txBody>
      </p:sp>
      <p:sp>
        <p:nvSpPr>
          <p:cNvPr id="8195" name="Rectangle 3"/>
          <p:cNvSpPr>
            <a:spLocks noGrp="1" noChangeArrowheads="1"/>
          </p:cNvSpPr>
          <p:nvPr>
            <p:ph type="body" idx="1"/>
          </p:nvPr>
        </p:nvSpPr>
        <p:spPr>
          <a:xfrm>
            <a:off x="839416" y="908720"/>
            <a:ext cx="10657184" cy="4536504"/>
          </a:xfrm>
        </p:spPr>
        <p:txBody>
          <a:bodyPr>
            <a:normAutofit/>
          </a:bodyPr>
          <a:lstStyle/>
          <a:p>
            <a:r>
              <a:rPr lang="fr-CA" sz="2800" dirty="0"/>
              <a:t>95% de précision à distinguer les tableaux de Van Gogh et </a:t>
            </a:r>
            <a:r>
              <a:rPr lang="fr-CA" sz="2800" dirty="0" err="1"/>
              <a:t>Chagal</a:t>
            </a:r>
            <a:r>
              <a:rPr lang="fr-CA" sz="2800" dirty="0"/>
              <a:t> vus à  l’entraînement</a:t>
            </a:r>
          </a:p>
          <a:p>
            <a:r>
              <a:rPr lang="fr-CA" sz="2800" dirty="0"/>
              <a:t>85% de précision pour les tableaux non vus auparavant!</a:t>
            </a:r>
          </a:p>
          <a:p>
            <a:endParaRPr lang="fr-CA" dirty="0"/>
          </a:p>
          <a:p>
            <a:r>
              <a:rPr lang="fr-CA" sz="2800" dirty="0"/>
              <a:t>Mémoire oui, mais avec… </a:t>
            </a:r>
          </a:p>
          <a:p>
            <a:pPr lvl="1"/>
            <a:r>
              <a:rPr lang="fr-CA" sz="2400" dirty="0"/>
              <a:t>Identification de traits essentiels indépendamment de la position</a:t>
            </a:r>
          </a:p>
          <a:p>
            <a:pPr lvl="1"/>
            <a:r>
              <a:rPr lang="fr-CA" sz="2400" dirty="0"/>
              <a:t>Généralisation</a:t>
            </a:r>
          </a:p>
          <a:p>
            <a:pPr lvl="1"/>
            <a:r>
              <a:rPr lang="fr-CA" sz="2400" dirty="0"/>
              <a:t>Absence apparente de processus réfléchi</a:t>
            </a:r>
          </a:p>
          <a:p>
            <a:r>
              <a:rPr lang="fr-CA" sz="2800" dirty="0"/>
              <a:t>Force majeure des réseaux de neurones!     </a:t>
            </a:r>
            <a:r>
              <a:rPr lang="fr-CA" sz="2000" dirty="0"/>
              <a:t>(artificiels et biologiques)</a:t>
            </a:r>
            <a:endParaRPr lang="fr-CA" sz="2800" dirty="0"/>
          </a:p>
          <a:p>
            <a:endParaRPr lang="fr-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lgn="l"/>
            <a:r>
              <a:rPr lang="en-GB" dirty="0">
                <a:solidFill>
                  <a:srgbClr val="0070C0"/>
                </a:solidFill>
                <a:latin typeface="Calibri" panose="020F0502020204030204" pitchFamily="34" charset="0"/>
                <a:cs typeface="Calibri" panose="020F0502020204030204" pitchFamily="34" charset="0"/>
              </a:rPr>
              <a:t>Réseau de neurones </a:t>
            </a:r>
            <a:r>
              <a:rPr lang="en-GB" dirty="0" err="1">
                <a:solidFill>
                  <a:srgbClr val="0070C0"/>
                </a:solidFill>
                <a:latin typeface="Calibri" panose="020F0502020204030204" pitchFamily="34" charset="0"/>
                <a:cs typeface="Calibri" panose="020F0502020204030204" pitchFamily="34" charset="0"/>
              </a:rPr>
              <a:t>artificiel</a:t>
            </a:r>
            <a:endParaRPr lang="en-GB" dirty="0">
              <a:solidFill>
                <a:srgbClr val="0070C0"/>
              </a:solidFill>
              <a:latin typeface="Calibri" panose="020F0502020204030204" pitchFamily="34" charset="0"/>
              <a:cs typeface="Calibri" panose="020F0502020204030204" pitchFamily="34" charset="0"/>
            </a:endParaRPr>
          </a:p>
        </p:txBody>
      </p:sp>
      <p:sp>
        <p:nvSpPr>
          <p:cNvPr id="9219" name="Rectangle 3"/>
          <p:cNvSpPr>
            <a:spLocks noGrp="1" noChangeArrowheads="1"/>
          </p:cNvSpPr>
          <p:nvPr>
            <p:ph type="body" idx="1"/>
          </p:nvPr>
        </p:nvSpPr>
        <p:spPr>
          <a:xfrm>
            <a:off x="767408" y="1628800"/>
            <a:ext cx="8928992" cy="4664968"/>
          </a:xfrm>
        </p:spPr>
        <p:txBody>
          <a:bodyPr>
            <a:noAutofit/>
          </a:bodyPr>
          <a:lstStyle/>
          <a:p>
            <a:pPr>
              <a:spcBef>
                <a:spcPts val="600"/>
              </a:spcBef>
            </a:pPr>
            <a:r>
              <a:rPr lang="fr-CA" sz="2800" noProof="0" dirty="0"/>
              <a:t>Métaphore du système nerveux central animal</a:t>
            </a:r>
          </a:p>
          <a:p>
            <a:pPr lvl="1">
              <a:spcBef>
                <a:spcPts val="600"/>
              </a:spcBef>
            </a:pPr>
            <a:r>
              <a:rPr lang="fr-CA" sz="2400" noProof="0" dirty="0"/>
              <a:t>Organisation hiérarchique de neurones identiques en couches au comportement simple, avec comportement global émergent!</a:t>
            </a:r>
          </a:p>
          <a:p>
            <a:pPr lvl="2">
              <a:spcBef>
                <a:spcPts val="600"/>
              </a:spcBef>
            </a:pPr>
            <a:r>
              <a:rPr lang="fr-CA" sz="2000" noProof="0" dirty="0"/>
              <a:t>Capacité d’apprentissage et d’adaptation</a:t>
            </a:r>
          </a:p>
          <a:p>
            <a:pPr lvl="2">
              <a:spcBef>
                <a:spcPts val="600"/>
              </a:spcBef>
            </a:pPr>
            <a:r>
              <a:rPr lang="fr-CA" sz="2000" noProof="0" dirty="0"/>
              <a:t>Traitement parallèle et souvent hiérarchique de l’information </a:t>
            </a:r>
          </a:p>
          <a:p>
            <a:pPr>
              <a:spcBef>
                <a:spcPts val="600"/>
              </a:spcBef>
            </a:pPr>
            <a:r>
              <a:rPr lang="fr-CA" sz="2800" noProof="0" dirty="0"/>
              <a:t>Permet d’aborder des problèmes complexes ou difficiles   à définir</a:t>
            </a:r>
          </a:p>
          <a:p>
            <a:pPr lvl="1">
              <a:spcBef>
                <a:spcPts val="600"/>
              </a:spcBef>
            </a:pPr>
            <a:r>
              <a:rPr lang="fr-CA" sz="2400" noProof="0" dirty="0"/>
              <a:t>Problèmes de classification, catégorisation, régression, et décision difficiles </a:t>
            </a:r>
          </a:p>
          <a:p>
            <a:pPr lvl="1">
              <a:spcBef>
                <a:spcPts val="600"/>
              </a:spcBef>
            </a:pPr>
            <a:r>
              <a:rPr lang="fr-CA" sz="2400" noProof="0" dirty="0"/>
              <a:t>Tolérance aux données fragmentaire ou bruitées</a:t>
            </a:r>
          </a:p>
          <a:p>
            <a:pPr lvl="1">
              <a:spcBef>
                <a:spcPts val="600"/>
              </a:spcBef>
            </a:pPr>
            <a:r>
              <a:rPr lang="fr-CA" sz="2400" noProof="0" dirty="0"/>
              <a:t>Étude/émulation de processus cognitifs</a:t>
            </a:r>
          </a:p>
        </p:txBody>
      </p:sp>
      <p:grpSp>
        <p:nvGrpSpPr>
          <p:cNvPr id="26" name="Groupe 25">
            <a:extLst>
              <a:ext uri="{FF2B5EF4-FFF2-40B4-BE49-F238E27FC236}">
                <a16:creationId xmlns:a16="http://schemas.microsoft.com/office/drawing/2014/main" id="{D3F7FAD9-44D7-4E20-E15B-F33DA8B2E8A3}"/>
              </a:ext>
            </a:extLst>
          </p:cNvPr>
          <p:cNvGrpSpPr/>
          <p:nvPr/>
        </p:nvGrpSpPr>
        <p:grpSpPr>
          <a:xfrm>
            <a:off x="9696400" y="1958352"/>
            <a:ext cx="2422588" cy="2941295"/>
            <a:chOff x="9660342" y="2204864"/>
            <a:chExt cx="2422588" cy="2941295"/>
          </a:xfrm>
        </p:grpSpPr>
        <p:sp>
          <p:nvSpPr>
            <p:cNvPr id="24" name="Text Box 3111">
              <a:extLst>
                <a:ext uri="{FF2B5EF4-FFF2-40B4-BE49-F238E27FC236}">
                  <a16:creationId xmlns:a16="http://schemas.microsoft.com/office/drawing/2014/main" id="{4D4501BF-B9DC-110A-0006-DAEAFC1BFEA0}"/>
                </a:ext>
              </a:extLst>
            </p:cNvPr>
            <p:cNvSpPr txBox="1">
              <a:spLocks noChangeArrowheads="1"/>
            </p:cNvSpPr>
            <p:nvPr/>
          </p:nvSpPr>
          <p:spPr bwMode="auto">
            <a:xfrm>
              <a:off x="10560495" y="4832051"/>
              <a:ext cx="1522435" cy="276999"/>
            </a:xfrm>
            <a:prstGeom prst="rect">
              <a:avLst/>
            </a:prstGeom>
            <a:noFill/>
            <a:ln w="19050">
              <a:solidFill>
                <a:schemeClr val="tx2"/>
              </a:solidFill>
              <a:miter lim="800000"/>
              <a:headEnd/>
              <a:tailEnd/>
            </a:ln>
            <a:effectLst/>
          </p:spPr>
          <p:txBody>
            <a:bodyPr wrap="square" lIns="0" rIns="0">
              <a:spAutoFit/>
            </a:bodyPr>
            <a:lstStyle/>
            <a:p>
              <a:pPr algn="ctr"/>
              <a:r>
                <a:rPr lang="de-DE" sz="1200" b="1" dirty="0">
                  <a:latin typeface="Arial" pitchFamily="34" charset="0"/>
                </a:rPr>
                <a:t>Molécules</a:t>
              </a:r>
            </a:p>
          </p:txBody>
        </p:sp>
        <p:sp>
          <p:nvSpPr>
            <p:cNvPr id="25" name="Text Box 3118">
              <a:extLst>
                <a:ext uri="{FF2B5EF4-FFF2-40B4-BE49-F238E27FC236}">
                  <a16:creationId xmlns:a16="http://schemas.microsoft.com/office/drawing/2014/main" id="{33BD3C9B-5EDA-5A0E-6E52-A977A1E7B1E5}"/>
                </a:ext>
              </a:extLst>
            </p:cNvPr>
            <p:cNvSpPr txBox="1">
              <a:spLocks noChangeArrowheads="1"/>
            </p:cNvSpPr>
            <p:nvPr/>
          </p:nvSpPr>
          <p:spPr bwMode="auto">
            <a:xfrm>
              <a:off x="10004196" y="4869160"/>
              <a:ext cx="498190" cy="276999"/>
            </a:xfrm>
            <a:prstGeom prst="rect">
              <a:avLst/>
            </a:prstGeom>
            <a:noFill/>
            <a:ln w="19050">
              <a:noFill/>
              <a:miter lim="800000"/>
              <a:headEnd/>
              <a:tailEnd/>
            </a:ln>
            <a:effectLst/>
          </p:spPr>
          <p:txBody>
            <a:bodyPr wrap="square" lIns="0" rIns="0">
              <a:spAutoFit/>
            </a:bodyPr>
            <a:lstStyle/>
            <a:p>
              <a:pPr algn="r"/>
              <a:r>
                <a:rPr lang="de-DE" sz="1200" dirty="0">
                  <a:latin typeface="Arial" pitchFamily="34" charset="0"/>
                </a:rPr>
                <a:t>0.1</a:t>
              </a:r>
              <a:r>
                <a:rPr lang="de-DE" sz="1200" dirty="0">
                  <a:latin typeface="Symbol" pitchFamily="18" charset="2"/>
                </a:rPr>
                <a:t>m</a:t>
              </a:r>
              <a:r>
                <a:rPr lang="de-DE" sz="1200" dirty="0">
                  <a:latin typeface="Arial" pitchFamily="34" charset="0"/>
                </a:rPr>
                <a:t>m</a:t>
              </a:r>
            </a:p>
          </p:txBody>
        </p:sp>
        <p:sp>
          <p:nvSpPr>
            <p:cNvPr id="22" name="Text Box 3112">
              <a:extLst>
                <a:ext uri="{FF2B5EF4-FFF2-40B4-BE49-F238E27FC236}">
                  <a16:creationId xmlns:a16="http://schemas.microsoft.com/office/drawing/2014/main" id="{706BFDC6-9F88-0469-B5C3-8CAF8C597C99}"/>
                </a:ext>
              </a:extLst>
            </p:cNvPr>
            <p:cNvSpPr txBox="1">
              <a:spLocks noChangeArrowheads="1"/>
            </p:cNvSpPr>
            <p:nvPr/>
          </p:nvSpPr>
          <p:spPr bwMode="auto">
            <a:xfrm>
              <a:off x="10560495" y="4390989"/>
              <a:ext cx="1522435" cy="276999"/>
            </a:xfrm>
            <a:prstGeom prst="rect">
              <a:avLst/>
            </a:prstGeom>
            <a:noFill/>
            <a:ln w="19050">
              <a:solidFill>
                <a:schemeClr val="tx2"/>
              </a:solidFill>
              <a:miter lim="800000"/>
              <a:headEnd/>
              <a:tailEnd/>
            </a:ln>
            <a:effectLst/>
          </p:spPr>
          <p:txBody>
            <a:bodyPr wrap="square" lIns="0" rIns="0">
              <a:spAutoFit/>
            </a:bodyPr>
            <a:lstStyle/>
            <a:p>
              <a:pPr algn="ctr"/>
              <a:r>
                <a:rPr lang="de-DE" sz="1200" b="1">
                  <a:latin typeface="Arial" pitchFamily="34" charset="0"/>
                </a:rPr>
                <a:t>Synapses</a:t>
              </a:r>
            </a:p>
          </p:txBody>
        </p:sp>
        <p:sp>
          <p:nvSpPr>
            <p:cNvPr id="23" name="Text Box 3119">
              <a:extLst>
                <a:ext uri="{FF2B5EF4-FFF2-40B4-BE49-F238E27FC236}">
                  <a16:creationId xmlns:a16="http://schemas.microsoft.com/office/drawing/2014/main" id="{2E36094B-61B7-6C28-2FC9-CDF85AF00112}"/>
                </a:ext>
              </a:extLst>
            </p:cNvPr>
            <p:cNvSpPr txBox="1">
              <a:spLocks noChangeArrowheads="1"/>
            </p:cNvSpPr>
            <p:nvPr/>
          </p:nvSpPr>
          <p:spPr bwMode="auto">
            <a:xfrm>
              <a:off x="9935339" y="4428098"/>
              <a:ext cx="567048" cy="276999"/>
            </a:xfrm>
            <a:prstGeom prst="rect">
              <a:avLst/>
            </a:prstGeom>
            <a:noFill/>
            <a:ln w="19050">
              <a:noFill/>
              <a:miter lim="800000"/>
              <a:headEnd/>
              <a:tailEnd/>
            </a:ln>
            <a:effectLst/>
          </p:spPr>
          <p:txBody>
            <a:bodyPr wrap="square" lIns="0" rIns="0">
              <a:spAutoFit/>
            </a:bodyPr>
            <a:lstStyle/>
            <a:p>
              <a:pPr algn="r"/>
              <a:r>
                <a:rPr lang="de-DE" sz="1200">
                  <a:latin typeface="Arial" pitchFamily="34" charset="0"/>
                </a:rPr>
                <a:t>1</a:t>
              </a:r>
              <a:r>
                <a:rPr lang="de-DE" sz="1200">
                  <a:latin typeface="Symbol" pitchFamily="18" charset="2"/>
                </a:rPr>
                <a:t>m</a:t>
              </a:r>
              <a:r>
                <a:rPr lang="de-DE" sz="1200">
                  <a:latin typeface="Arial" pitchFamily="34" charset="0"/>
                </a:rPr>
                <a:t>m</a:t>
              </a:r>
            </a:p>
          </p:txBody>
        </p:sp>
        <p:sp>
          <p:nvSpPr>
            <p:cNvPr id="20" name="Text Box 3113">
              <a:extLst>
                <a:ext uri="{FF2B5EF4-FFF2-40B4-BE49-F238E27FC236}">
                  <a16:creationId xmlns:a16="http://schemas.microsoft.com/office/drawing/2014/main" id="{35DBAA67-C0F2-D39B-3D44-5236C965FC9C}"/>
                </a:ext>
              </a:extLst>
            </p:cNvPr>
            <p:cNvSpPr txBox="1">
              <a:spLocks noChangeArrowheads="1"/>
            </p:cNvSpPr>
            <p:nvPr/>
          </p:nvSpPr>
          <p:spPr bwMode="auto">
            <a:xfrm>
              <a:off x="10546545" y="3930769"/>
              <a:ext cx="1522435" cy="276999"/>
            </a:xfrm>
            <a:prstGeom prst="rect">
              <a:avLst/>
            </a:prstGeom>
            <a:noFill/>
            <a:ln w="19050">
              <a:solidFill>
                <a:schemeClr val="tx2"/>
              </a:solidFill>
              <a:miter lim="800000"/>
              <a:headEnd/>
              <a:tailEnd/>
            </a:ln>
            <a:effectLst/>
          </p:spPr>
          <p:txBody>
            <a:bodyPr wrap="square" lIns="0" rIns="0">
              <a:spAutoFit/>
            </a:bodyPr>
            <a:lstStyle/>
            <a:p>
              <a:pPr algn="ctr"/>
              <a:r>
                <a:rPr lang="de-DE" sz="1200" b="1" dirty="0">
                  <a:latin typeface="Arial" pitchFamily="34" charset="0"/>
                </a:rPr>
                <a:t>Neurones</a:t>
              </a:r>
            </a:p>
          </p:txBody>
        </p:sp>
        <p:sp>
          <p:nvSpPr>
            <p:cNvPr id="21" name="Text Box 3120">
              <a:extLst>
                <a:ext uri="{FF2B5EF4-FFF2-40B4-BE49-F238E27FC236}">
                  <a16:creationId xmlns:a16="http://schemas.microsoft.com/office/drawing/2014/main" id="{196BF259-CFB5-6E13-5F05-C110F12379BE}"/>
                </a:ext>
              </a:extLst>
            </p:cNvPr>
            <p:cNvSpPr txBox="1">
              <a:spLocks noChangeArrowheads="1"/>
            </p:cNvSpPr>
            <p:nvPr/>
          </p:nvSpPr>
          <p:spPr bwMode="auto">
            <a:xfrm>
              <a:off x="9921389" y="3967878"/>
              <a:ext cx="567048" cy="276999"/>
            </a:xfrm>
            <a:prstGeom prst="rect">
              <a:avLst/>
            </a:prstGeom>
            <a:noFill/>
            <a:ln w="19050">
              <a:noFill/>
              <a:miter lim="800000"/>
              <a:headEnd/>
              <a:tailEnd/>
            </a:ln>
            <a:effectLst/>
          </p:spPr>
          <p:txBody>
            <a:bodyPr wrap="square" lIns="0" rIns="0">
              <a:spAutoFit/>
            </a:bodyPr>
            <a:lstStyle/>
            <a:p>
              <a:pPr algn="r"/>
              <a:r>
                <a:rPr lang="de-DE" sz="1200" dirty="0">
                  <a:latin typeface="Arial" pitchFamily="34" charset="0"/>
                </a:rPr>
                <a:t>100</a:t>
              </a:r>
              <a:r>
                <a:rPr lang="de-DE" sz="1200" dirty="0">
                  <a:latin typeface="Symbol" pitchFamily="18" charset="2"/>
                </a:rPr>
                <a:t>m</a:t>
              </a:r>
              <a:r>
                <a:rPr lang="de-DE" sz="1200" dirty="0">
                  <a:latin typeface="Arial" pitchFamily="34" charset="0"/>
                </a:rPr>
                <a:t>m</a:t>
              </a:r>
            </a:p>
          </p:txBody>
        </p:sp>
        <p:sp>
          <p:nvSpPr>
            <p:cNvPr id="18" name="Text Box 3114">
              <a:extLst>
                <a:ext uri="{FF2B5EF4-FFF2-40B4-BE49-F238E27FC236}">
                  <a16:creationId xmlns:a16="http://schemas.microsoft.com/office/drawing/2014/main" id="{DB52F26A-CBE4-8B24-A4C4-EBC27F9B5B29}"/>
                </a:ext>
              </a:extLst>
            </p:cNvPr>
            <p:cNvSpPr txBox="1">
              <a:spLocks noChangeArrowheads="1"/>
            </p:cNvSpPr>
            <p:nvPr/>
          </p:nvSpPr>
          <p:spPr bwMode="auto">
            <a:xfrm>
              <a:off x="10560495" y="3528038"/>
              <a:ext cx="1522435" cy="276999"/>
            </a:xfrm>
            <a:prstGeom prst="rect">
              <a:avLst/>
            </a:prstGeom>
            <a:solidFill>
              <a:schemeClr val="bg2"/>
            </a:solidFill>
            <a:ln w="19050">
              <a:solidFill>
                <a:schemeClr val="tx2"/>
              </a:solidFill>
              <a:miter lim="800000"/>
              <a:headEnd/>
              <a:tailEnd/>
            </a:ln>
            <a:effectLst/>
          </p:spPr>
          <p:txBody>
            <a:bodyPr wrap="square" lIns="0" rIns="0">
              <a:spAutoFit/>
            </a:bodyPr>
            <a:lstStyle/>
            <a:p>
              <a:pPr algn="ctr"/>
              <a:r>
                <a:rPr lang="de-DE" sz="1200" b="1" dirty="0">
                  <a:latin typeface="Arial" pitchFamily="34" charset="0"/>
                </a:rPr>
                <a:t>Réseaux locaux</a:t>
              </a:r>
            </a:p>
          </p:txBody>
        </p:sp>
        <p:sp>
          <p:nvSpPr>
            <p:cNvPr id="19" name="Text Box 3121">
              <a:extLst>
                <a:ext uri="{FF2B5EF4-FFF2-40B4-BE49-F238E27FC236}">
                  <a16:creationId xmlns:a16="http://schemas.microsoft.com/office/drawing/2014/main" id="{0BAD8801-0A0A-BBF7-7DF6-47FFA6A8E9FE}"/>
                </a:ext>
              </a:extLst>
            </p:cNvPr>
            <p:cNvSpPr txBox="1">
              <a:spLocks noChangeArrowheads="1"/>
            </p:cNvSpPr>
            <p:nvPr/>
          </p:nvSpPr>
          <p:spPr bwMode="auto">
            <a:xfrm>
              <a:off x="9935339" y="3565147"/>
              <a:ext cx="567048" cy="276999"/>
            </a:xfrm>
            <a:prstGeom prst="rect">
              <a:avLst/>
            </a:prstGeom>
            <a:noFill/>
            <a:ln w="19050">
              <a:noFill/>
              <a:miter lim="800000"/>
              <a:headEnd/>
              <a:tailEnd/>
            </a:ln>
            <a:effectLst/>
          </p:spPr>
          <p:txBody>
            <a:bodyPr wrap="square" lIns="0" rIns="0">
              <a:spAutoFit/>
            </a:bodyPr>
            <a:lstStyle/>
            <a:p>
              <a:pPr algn="r"/>
              <a:r>
                <a:rPr lang="de-DE" sz="1200" dirty="0">
                  <a:latin typeface="Arial" pitchFamily="34" charset="0"/>
                </a:rPr>
                <a:t>1mm</a:t>
              </a:r>
            </a:p>
          </p:txBody>
        </p:sp>
        <p:sp>
          <p:nvSpPr>
            <p:cNvPr id="16" name="Text Box 3115">
              <a:extLst>
                <a:ext uri="{FF2B5EF4-FFF2-40B4-BE49-F238E27FC236}">
                  <a16:creationId xmlns:a16="http://schemas.microsoft.com/office/drawing/2014/main" id="{CD7CAAE8-42CC-8B6D-4ABC-3E8A9460103D}"/>
                </a:ext>
              </a:extLst>
            </p:cNvPr>
            <p:cNvSpPr txBox="1">
              <a:spLocks noChangeArrowheads="1"/>
            </p:cNvSpPr>
            <p:nvPr/>
          </p:nvSpPr>
          <p:spPr bwMode="auto">
            <a:xfrm>
              <a:off x="10560495" y="3067815"/>
              <a:ext cx="1522435" cy="276999"/>
            </a:xfrm>
            <a:prstGeom prst="rect">
              <a:avLst/>
            </a:prstGeom>
            <a:solidFill>
              <a:schemeClr val="bg2"/>
            </a:solidFill>
            <a:ln w="19050">
              <a:solidFill>
                <a:schemeClr val="tx2"/>
              </a:solidFill>
              <a:miter lim="800000"/>
              <a:headEnd/>
              <a:tailEnd/>
            </a:ln>
            <a:effectLst/>
          </p:spPr>
          <p:txBody>
            <a:bodyPr wrap="square" lIns="0" rIns="0">
              <a:spAutoFit/>
            </a:bodyPr>
            <a:lstStyle/>
            <a:p>
              <a:pPr algn="ctr"/>
              <a:r>
                <a:rPr lang="de-DE" sz="1200" b="1" dirty="0">
                  <a:latin typeface="Arial" pitchFamily="34" charset="0"/>
                </a:rPr>
                <a:t>Régions</a:t>
              </a:r>
            </a:p>
          </p:txBody>
        </p:sp>
        <p:sp>
          <p:nvSpPr>
            <p:cNvPr id="17" name="Text Box 3122">
              <a:extLst>
                <a:ext uri="{FF2B5EF4-FFF2-40B4-BE49-F238E27FC236}">
                  <a16:creationId xmlns:a16="http://schemas.microsoft.com/office/drawing/2014/main" id="{1551C88D-94EB-0FA6-F520-8CDAFC659175}"/>
                </a:ext>
              </a:extLst>
            </p:cNvPr>
            <p:cNvSpPr txBox="1">
              <a:spLocks noChangeArrowheads="1"/>
            </p:cNvSpPr>
            <p:nvPr/>
          </p:nvSpPr>
          <p:spPr bwMode="auto">
            <a:xfrm>
              <a:off x="9935339" y="3104924"/>
              <a:ext cx="567048" cy="276999"/>
            </a:xfrm>
            <a:prstGeom prst="rect">
              <a:avLst/>
            </a:prstGeom>
            <a:noFill/>
            <a:ln w="19050">
              <a:noFill/>
              <a:miter lim="800000"/>
              <a:headEnd/>
              <a:tailEnd/>
            </a:ln>
            <a:effectLst/>
          </p:spPr>
          <p:txBody>
            <a:bodyPr wrap="square" lIns="0" rIns="0">
              <a:spAutoFit/>
            </a:bodyPr>
            <a:lstStyle/>
            <a:p>
              <a:pPr algn="r"/>
              <a:r>
                <a:rPr lang="de-DE" sz="1200" dirty="0">
                  <a:latin typeface="Arial" pitchFamily="34" charset="0"/>
                </a:rPr>
                <a:t>1cm</a:t>
              </a:r>
            </a:p>
          </p:txBody>
        </p:sp>
        <p:sp>
          <p:nvSpPr>
            <p:cNvPr id="14" name="Text Box 3116">
              <a:extLst>
                <a:ext uri="{FF2B5EF4-FFF2-40B4-BE49-F238E27FC236}">
                  <a16:creationId xmlns:a16="http://schemas.microsoft.com/office/drawing/2014/main" id="{12B43897-64DD-7B0B-1EAB-C76745BD6114}"/>
                </a:ext>
              </a:extLst>
            </p:cNvPr>
            <p:cNvSpPr txBox="1">
              <a:spLocks noChangeArrowheads="1"/>
            </p:cNvSpPr>
            <p:nvPr/>
          </p:nvSpPr>
          <p:spPr bwMode="auto">
            <a:xfrm>
              <a:off x="10560495" y="2623742"/>
              <a:ext cx="1522435" cy="276999"/>
            </a:xfrm>
            <a:prstGeom prst="rect">
              <a:avLst/>
            </a:prstGeom>
            <a:solidFill>
              <a:schemeClr val="bg2"/>
            </a:solidFill>
            <a:ln w="19050">
              <a:solidFill>
                <a:schemeClr val="tx2"/>
              </a:solidFill>
              <a:miter lim="800000"/>
              <a:headEnd/>
              <a:tailEnd/>
            </a:ln>
            <a:effectLst/>
          </p:spPr>
          <p:txBody>
            <a:bodyPr wrap="square" lIns="0" rIns="0">
              <a:spAutoFit/>
            </a:bodyPr>
            <a:lstStyle/>
            <a:p>
              <a:pPr algn="ctr"/>
              <a:r>
                <a:rPr lang="de-DE" sz="1200" b="1" dirty="0">
                  <a:latin typeface="Arial" pitchFamily="34" charset="0"/>
                </a:rPr>
                <a:t>Sous-systèmes</a:t>
              </a:r>
            </a:p>
          </p:txBody>
        </p:sp>
        <p:sp>
          <p:nvSpPr>
            <p:cNvPr id="15" name="Text Box 3123">
              <a:extLst>
                <a:ext uri="{FF2B5EF4-FFF2-40B4-BE49-F238E27FC236}">
                  <a16:creationId xmlns:a16="http://schemas.microsoft.com/office/drawing/2014/main" id="{0924EE23-6F61-208B-E391-81777145BB9C}"/>
                </a:ext>
              </a:extLst>
            </p:cNvPr>
            <p:cNvSpPr txBox="1">
              <a:spLocks noChangeArrowheads="1"/>
            </p:cNvSpPr>
            <p:nvPr/>
          </p:nvSpPr>
          <p:spPr bwMode="auto">
            <a:xfrm>
              <a:off x="9935339" y="2660851"/>
              <a:ext cx="567048" cy="276999"/>
            </a:xfrm>
            <a:prstGeom prst="rect">
              <a:avLst/>
            </a:prstGeom>
            <a:noFill/>
            <a:ln w="19050">
              <a:noFill/>
              <a:miter lim="800000"/>
              <a:headEnd/>
              <a:tailEnd/>
            </a:ln>
            <a:effectLst/>
          </p:spPr>
          <p:txBody>
            <a:bodyPr wrap="square" lIns="0" rIns="0">
              <a:spAutoFit/>
            </a:bodyPr>
            <a:lstStyle/>
            <a:p>
              <a:pPr algn="r"/>
              <a:r>
                <a:rPr lang="de-DE" sz="1200" dirty="0">
                  <a:latin typeface="Arial" pitchFamily="34" charset="0"/>
                </a:rPr>
                <a:t>10cm</a:t>
              </a:r>
            </a:p>
          </p:txBody>
        </p:sp>
        <p:sp>
          <p:nvSpPr>
            <p:cNvPr id="12" name="Text Box 3117">
              <a:extLst>
                <a:ext uri="{FF2B5EF4-FFF2-40B4-BE49-F238E27FC236}">
                  <a16:creationId xmlns:a16="http://schemas.microsoft.com/office/drawing/2014/main" id="{74EE6CD0-7F3E-4889-D733-5F86CF71B702}"/>
                </a:ext>
              </a:extLst>
            </p:cNvPr>
            <p:cNvSpPr txBox="1">
              <a:spLocks noChangeArrowheads="1"/>
            </p:cNvSpPr>
            <p:nvPr/>
          </p:nvSpPr>
          <p:spPr bwMode="auto">
            <a:xfrm>
              <a:off x="10560495" y="2204864"/>
              <a:ext cx="1522435" cy="276999"/>
            </a:xfrm>
            <a:prstGeom prst="rect">
              <a:avLst/>
            </a:prstGeom>
            <a:solidFill>
              <a:srgbClr val="F5F6DA"/>
            </a:solidFill>
            <a:ln w="19050">
              <a:solidFill>
                <a:schemeClr val="tx2"/>
              </a:solidFill>
              <a:miter lim="800000"/>
              <a:headEnd/>
              <a:tailEnd/>
            </a:ln>
            <a:effectLst/>
          </p:spPr>
          <p:txBody>
            <a:bodyPr wrap="square" lIns="0" rIns="0">
              <a:spAutoFit/>
            </a:bodyPr>
            <a:lstStyle/>
            <a:p>
              <a:pPr algn="ctr"/>
              <a:r>
                <a:rPr lang="de-DE" sz="1200" b="1" dirty="0" err="1">
                  <a:latin typeface="Arial" pitchFamily="34" charset="0"/>
                </a:rPr>
                <a:t>Sys</a:t>
              </a:r>
              <a:r>
                <a:rPr lang="de-DE" sz="1200" b="1" dirty="0">
                  <a:latin typeface="Arial" pitchFamily="34" charset="0"/>
                </a:rPr>
                <a:t>. </a:t>
              </a:r>
              <a:r>
                <a:rPr lang="de-DE" sz="1200" b="1" dirty="0" err="1">
                  <a:latin typeface="Arial" pitchFamily="34" charset="0"/>
                </a:rPr>
                <a:t>nerveux</a:t>
              </a:r>
              <a:r>
                <a:rPr lang="de-DE" sz="1200" b="1" dirty="0">
                  <a:latin typeface="Arial" pitchFamily="34" charset="0"/>
                </a:rPr>
                <a:t> </a:t>
              </a:r>
              <a:r>
                <a:rPr lang="de-DE" sz="1200" b="1" dirty="0" err="1">
                  <a:latin typeface="Arial" pitchFamily="34" charset="0"/>
                </a:rPr>
                <a:t>central</a:t>
              </a:r>
              <a:endParaRPr lang="de-DE" sz="1200" b="1" dirty="0">
                <a:latin typeface="Arial" pitchFamily="34" charset="0"/>
              </a:endParaRPr>
            </a:p>
          </p:txBody>
        </p:sp>
        <p:sp>
          <p:nvSpPr>
            <p:cNvPr id="13" name="Text Box 3124">
              <a:extLst>
                <a:ext uri="{FF2B5EF4-FFF2-40B4-BE49-F238E27FC236}">
                  <a16:creationId xmlns:a16="http://schemas.microsoft.com/office/drawing/2014/main" id="{039035CD-93A2-EBB5-D092-566B68DF09C3}"/>
                </a:ext>
              </a:extLst>
            </p:cNvPr>
            <p:cNvSpPr txBox="1">
              <a:spLocks noChangeArrowheads="1"/>
            </p:cNvSpPr>
            <p:nvPr/>
          </p:nvSpPr>
          <p:spPr bwMode="auto">
            <a:xfrm>
              <a:off x="9935339" y="2241973"/>
              <a:ext cx="567048" cy="276999"/>
            </a:xfrm>
            <a:prstGeom prst="rect">
              <a:avLst/>
            </a:prstGeom>
            <a:noFill/>
            <a:ln w="19050">
              <a:noFill/>
              <a:miter lim="800000"/>
              <a:headEnd/>
              <a:tailEnd/>
            </a:ln>
            <a:effectLst/>
          </p:spPr>
          <p:txBody>
            <a:bodyPr wrap="square" lIns="0" rIns="0">
              <a:spAutoFit/>
            </a:bodyPr>
            <a:lstStyle/>
            <a:p>
              <a:pPr algn="r"/>
              <a:r>
                <a:rPr lang="de-DE" sz="1200" dirty="0">
                  <a:latin typeface="Arial" pitchFamily="34" charset="0"/>
                </a:rPr>
                <a:t>1m</a:t>
              </a:r>
            </a:p>
          </p:txBody>
        </p:sp>
        <p:sp>
          <p:nvSpPr>
            <p:cNvPr id="4" name="Text Box 3124">
              <a:extLst>
                <a:ext uri="{FF2B5EF4-FFF2-40B4-BE49-F238E27FC236}">
                  <a16:creationId xmlns:a16="http://schemas.microsoft.com/office/drawing/2014/main" id="{F0523D30-922A-EF61-F642-61EFC883DFBB}"/>
                </a:ext>
              </a:extLst>
            </p:cNvPr>
            <p:cNvSpPr txBox="1">
              <a:spLocks noChangeArrowheads="1"/>
            </p:cNvSpPr>
            <p:nvPr/>
          </p:nvSpPr>
          <p:spPr bwMode="auto">
            <a:xfrm>
              <a:off x="9660342" y="2204865"/>
              <a:ext cx="461665" cy="2904186"/>
            </a:xfrm>
            <a:prstGeom prst="rect">
              <a:avLst/>
            </a:prstGeom>
            <a:noFill/>
            <a:ln w="19050">
              <a:noFill/>
              <a:miter lim="800000"/>
              <a:headEnd/>
              <a:tailEnd/>
            </a:ln>
            <a:effectLst/>
          </p:spPr>
          <p:txBody>
            <a:bodyPr vert="vert270" wrap="square">
              <a:spAutoFit/>
            </a:bodyPr>
            <a:lstStyle/>
            <a:p>
              <a:pPr algn="ctr"/>
              <a:r>
                <a:rPr lang="de-DE" dirty="0">
                  <a:latin typeface="Arial" pitchFamily="34" charset="0"/>
                </a:rPr>
                <a:t>Échelle de distance</a:t>
              </a:r>
            </a:p>
          </p:txBody>
        </p:sp>
      </p:grpSp>
      <p:sp>
        <p:nvSpPr>
          <p:cNvPr id="28" name="ZoneTexte 27">
            <a:extLst>
              <a:ext uri="{FF2B5EF4-FFF2-40B4-BE49-F238E27FC236}">
                <a16:creationId xmlns:a16="http://schemas.microsoft.com/office/drawing/2014/main" id="{745B5807-5BFC-DB6D-D80C-706038D06AB6}"/>
              </a:ext>
            </a:extLst>
          </p:cNvPr>
          <p:cNvSpPr txBox="1"/>
          <p:nvPr/>
        </p:nvSpPr>
        <p:spPr>
          <a:xfrm>
            <a:off x="9623526" y="4967590"/>
            <a:ext cx="2568474" cy="523220"/>
          </a:xfrm>
          <a:prstGeom prst="rect">
            <a:avLst/>
          </a:prstGeom>
          <a:noFill/>
        </p:spPr>
        <p:txBody>
          <a:bodyPr wrap="square">
            <a:spAutoFit/>
          </a:bodyPr>
          <a:lstStyle/>
          <a:p>
            <a:r>
              <a:rPr lang="de-DE" sz="1400" dirty="0" err="1">
                <a:solidFill>
                  <a:srgbClr val="00B050"/>
                </a:solidFill>
              </a:rPr>
              <a:t>Niveaux</a:t>
            </a:r>
            <a:r>
              <a:rPr lang="de-DE" sz="1400" dirty="0">
                <a:solidFill>
                  <a:srgbClr val="00B050"/>
                </a:solidFill>
              </a:rPr>
              <a:t> de </a:t>
            </a:r>
            <a:r>
              <a:rPr lang="de-DE" sz="1400" dirty="0" err="1">
                <a:solidFill>
                  <a:srgbClr val="00B050"/>
                </a:solidFill>
              </a:rPr>
              <a:t>traitement</a:t>
            </a:r>
            <a:r>
              <a:rPr lang="de-DE" sz="1400" dirty="0">
                <a:solidFill>
                  <a:srgbClr val="00B050"/>
                </a:solidFill>
              </a:rPr>
              <a:t> </a:t>
            </a:r>
            <a:r>
              <a:rPr lang="de-DE" sz="1400" dirty="0" err="1">
                <a:solidFill>
                  <a:srgbClr val="00B050"/>
                </a:solidFill>
              </a:rPr>
              <a:t>dans</a:t>
            </a:r>
            <a:r>
              <a:rPr lang="de-DE" sz="1400" dirty="0">
                <a:solidFill>
                  <a:srgbClr val="00B050"/>
                </a:solidFill>
              </a:rPr>
              <a:t> le </a:t>
            </a:r>
            <a:r>
              <a:rPr lang="de-DE" sz="1400" dirty="0" err="1">
                <a:solidFill>
                  <a:srgbClr val="00B050"/>
                </a:solidFill>
              </a:rPr>
              <a:t>système</a:t>
            </a:r>
            <a:r>
              <a:rPr lang="de-DE" sz="1400" dirty="0">
                <a:solidFill>
                  <a:srgbClr val="00B050"/>
                </a:solidFill>
              </a:rPr>
              <a:t> </a:t>
            </a:r>
            <a:r>
              <a:rPr lang="de-DE" sz="1400" dirty="0" err="1">
                <a:solidFill>
                  <a:srgbClr val="00B050"/>
                </a:solidFill>
              </a:rPr>
              <a:t>nerveux</a:t>
            </a:r>
            <a:r>
              <a:rPr lang="de-DE" sz="1400" dirty="0">
                <a:solidFill>
                  <a:srgbClr val="00B050"/>
                </a:solidFill>
              </a:rPr>
              <a:t> </a:t>
            </a:r>
            <a:r>
              <a:rPr lang="de-DE" sz="1400" dirty="0" err="1">
                <a:solidFill>
                  <a:srgbClr val="00B050"/>
                </a:solidFill>
              </a:rPr>
              <a:t>central</a:t>
            </a:r>
            <a:r>
              <a:rPr lang="de-DE" sz="1400" dirty="0">
                <a:solidFill>
                  <a:srgbClr val="00B050"/>
                </a:solidFill>
              </a:rPr>
              <a:t> humain</a:t>
            </a:r>
            <a:endParaRPr lang="fr-CA"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sz="quarter"/>
          </p:nvPr>
        </p:nvSpPr>
        <p:spPr>
          <a:xfrm>
            <a:off x="623392" y="372741"/>
            <a:ext cx="9454058" cy="1143000"/>
          </a:xfrm>
        </p:spPr>
        <p:txBody>
          <a:bodyPr>
            <a:normAutofit/>
          </a:bodyPr>
          <a:lstStyle/>
          <a:p>
            <a:pPr algn="l"/>
            <a:r>
              <a:rPr lang="en-CA" sz="4000" kern="1200" dirty="0" err="1">
                <a:solidFill>
                  <a:srgbClr val="0070C0"/>
                </a:solidFill>
                <a:latin typeface="Comic Sans MS" panose="030F0702030302020204" pitchFamily="66" charset="0"/>
              </a:rPr>
              <a:t>L’intelligence</a:t>
            </a:r>
            <a:r>
              <a:rPr lang="en-CA" sz="4000" kern="1200" dirty="0">
                <a:solidFill>
                  <a:srgbClr val="0070C0"/>
                </a:solidFill>
                <a:latin typeface="Comic Sans MS" panose="030F0702030302020204" pitchFamily="66" charset="0"/>
              </a:rPr>
              <a:t> </a:t>
            </a:r>
            <a:r>
              <a:rPr lang="en-CA" sz="4000" kern="1200" dirty="0" err="1">
                <a:solidFill>
                  <a:srgbClr val="0070C0"/>
                </a:solidFill>
                <a:latin typeface="Comic Sans MS" panose="030F0702030302020204" pitchFamily="66" charset="0"/>
              </a:rPr>
              <a:t>biologique</a:t>
            </a:r>
            <a:endParaRPr lang="en-CA" sz="4000" kern="1200" dirty="0">
              <a:solidFill>
                <a:srgbClr val="0070C0"/>
              </a:solidFill>
              <a:latin typeface="Comic Sans MS" panose="030F0702030302020204" pitchFamily="66" charset="0"/>
            </a:endParaRPr>
          </a:p>
        </p:txBody>
      </p:sp>
      <p:sp>
        <p:nvSpPr>
          <p:cNvPr id="256006" name="Text Box 6"/>
          <p:cNvSpPr txBox="1">
            <a:spLocks noChangeArrowheads="1"/>
          </p:cNvSpPr>
          <p:nvPr/>
        </p:nvSpPr>
        <p:spPr bwMode="auto">
          <a:xfrm>
            <a:off x="620663" y="3964932"/>
            <a:ext cx="8550769" cy="2169825"/>
          </a:xfrm>
          <a:prstGeom prst="rect">
            <a:avLst/>
          </a:prstGeom>
          <a:noFill/>
          <a:ln w="9525">
            <a:noFill/>
            <a:miter lim="800000"/>
            <a:headEnd/>
            <a:tailEnd/>
          </a:ln>
          <a:effectLst/>
        </p:spPr>
        <p:txBody>
          <a:bodyPr wrap="square">
            <a:spAutoFit/>
          </a:bodyPr>
          <a:lstStyle/>
          <a:p>
            <a:pPr marL="342900" lvl="0" indent="-342900" eaLnBrk="0" fontAlgn="base" hangingPunct="0">
              <a:spcBef>
                <a:spcPct val="0"/>
              </a:spcBef>
              <a:spcAft>
                <a:spcPts val="300"/>
              </a:spcAft>
              <a:buClr>
                <a:srgbClr val="0070C0"/>
              </a:buClr>
              <a:buFont typeface="Wingdings" panose="05000000000000000000" pitchFamily="2" charset="2"/>
              <a:buChar char="§"/>
              <a:defRPr/>
            </a:pPr>
            <a:r>
              <a:rPr lang="fr-CA" sz="2600" dirty="0">
                <a:solidFill>
                  <a:srgbClr val="000000"/>
                </a:solidFill>
                <a:latin typeface="Calibri" panose="020F0502020204030204" pitchFamily="34" charset="0"/>
                <a:cs typeface="Calibri" panose="020F0502020204030204" pitchFamily="34" charset="0"/>
              </a:rPr>
              <a:t>Le savoir/la compétence </a:t>
            </a:r>
            <a:r>
              <a:rPr lang="fr-CA" sz="2600" kern="100" dirty="0">
                <a:solidFill>
                  <a:srgbClr val="000000"/>
                </a:solidFill>
                <a:latin typeface="Calibri" panose="020F0502020204030204" pitchFamily="34" charset="0"/>
                <a:cs typeface="Calibri" panose="020F0502020204030204" pitchFamily="34" charset="0"/>
              </a:rPr>
              <a:t>dépend des connections entre neurones (synapses)</a:t>
            </a:r>
            <a:endParaRPr kumimoji="0" lang="fr-CA" sz="2600" b="0" i="0" u="none" strike="noStrike" kern="1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indent="-342900" eaLnBrk="0" fontAlgn="base" hangingPunct="0">
              <a:spcBef>
                <a:spcPct val="0"/>
              </a:spcBef>
              <a:spcAft>
                <a:spcPts val="300"/>
              </a:spcAft>
              <a:buClr>
                <a:srgbClr val="0070C0"/>
              </a:buClr>
              <a:buFont typeface="Wingdings" panose="05000000000000000000" pitchFamily="2" charset="2"/>
              <a:buChar char="§"/>
              <a:defRPr/>
            </a:pPr>
            <a:r>
              <a:rPr lang="fr-CA" sz="2600" dirty="0">
                <a:solidFill>
                  <a:srgbClr val="000000"/>
                </a:solidFill>
                <a:latin typeface="Calibri" panose="020F0502020204030204" pitchFamily="34" charset="0"/>
                <a:cs typeface="Calibri" panose="020F0502020204030204" pitchFamily="34" charset="0"/>
              </a:rPr>
              <a:t>Les connexions et leurs forces sont décidés par des excitations sensorielles ou mécanismes d’apprentissage</a:t>
            </a:r>
          </a:p>
          <a:p>
            <a:pPr marL="342900" indent="-342900" eaLnBrk="0" fontAlgn="base" hangingPunct="0">
              <a:spcBef>
                <a:spcPct val="0"/>
              </a:spcBef>
              <a:spcAft>
                <a:spcPts val="300"/>
              </a:spcAft>
              <a:buClr>
                <a:srgbClr val="0070C0"/>
              </a:buClr>
              <a:buFont typeface="Wingdings" panose="05000000000000000000" pitchFamily="2" charset="2"/>
              <a:buChar char="§"/>
              <a:defRPr/>
            </a:pPr>
            <a:r>
              <a:rPr lang="fr-CA" sz="2600" b="1" dirty="0">
                <a:solidFill>
                  <a:srgbClr val="000000"/>
                </a:solidFill>
                <a:latin typeface="Calibri" panose="020F0502020204030204" pitchFamily="34" charset="0"/>
                <a:cs typeface="Calibri" panose="020F0502020204030204" pitchFamily="34" charset="0"/>
              </a:rPr>
              <a:t>Pas de modèle formel !</a:t>
            </a:r>
          </a:p>
        </p:txBody>
      </p:sp>
      <p:sp>
        <p:nvSpPr>
          <p:cNvPr id="9" name="Slide Number Placeholder 2"/>
          <p:cNvSpPr>
            <a:spLocks noGrp="1"/>
          </p:cNvSpPr>
          <p:nvPr>
            <p:ph type="sldNum" sz="quarter" idx="4294967295"/>
          </p:nvPr>
        </p:nvSpPr>
        <p:spPr>
          <a:xfrm>
            <a:off x="8077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fr-FR" sz="800" b="0" i="1" u="none" strike="noStrike" kern="1200" cap="none" spc="0" normalizeH="0" baseline="0" noProof="0" dirty="0">
                <a:ln>
                  <a:noFill/>
                </a:ln>
                <a:solidFill>
                  <a:srgbClr val="777777"/>
                </a:solidFill>
                <a:effectLst/>
                <a:uLnTx/>
                <a:uFillTx/>
                <a:latin typeface="Calibri" panose="020F0502020204030204" pitchFamily="34" charset="0"/>
                <a:ea typeface="+mn-ea"/>
                <a:cs typeface="Calibri" panose="020F0502020204030204" pitchFamily="34" charset="0"/>
              </a:rPr>
              <a:t>19</a:t>
            </a:r>
          </a:p>
        </p:txBody>
      </p:sp>
      <p:grpSp>
        <p:nvGrpSpPr>
          <p:cNvPr id="4" name="Groupe 3"/>
          <p:cNvGrpSpPr/>
          <p:nvPr/>
        </p:nvGrpSpPr>
        <p:grpSpPr>
          <a:xfrm>
            <a:off x="1144053" y="1945611"/>
            <a:ext cx="3104312" cy="1825005"/>
            <a:chOff x="323850" y="1508594"/>
            <a:chExt cx="4392489" cy="2846984"/>
          </a:xfrm>
        </p:grpSpPr>
        <p:pic>
          <p:nvPicPr>
            <p:cNvPr id="8" name="Picture 10" descr="neuron"/>
            <p:cNvPicPr>
              <a:picLocks noChangeAspect="1" noChangeArrowheads="1"/>
            </p:cNvPicPr>
            <p:nvPr/>
          </p:nvPicPr>
          <p:blipFill>
            <a:blip r:embed="rId3" cstate="print"/>
            <a:srcRect l="3448" t="6334" r="3448" b="9184"/>
            <a:stretch>
              <a:fillRect/>
            </a:stretch>
          </p:blipFill>
          <p:spPr bwMode="auto">
            <a:xfrm>
              <a:off x="323850" y="1508594"/>
              <a:ext cx="4392489" cy="2846984"/>
            </a:xfrm>
            <a:prstGeom prst="rect">
              <a:avLst/>
            </a:prstGeom>
            <a:noFill/>
          </p:spPr>
        </p:pic>
        <p:sp>
          <p:nvSpPr>
            <p:cNvPr id="3" name="Rectangle 2"/>
            <p:cNvSpPr/>
            <p:nvPr/>
          </p:nvSpPr>
          <p:spPr bwMode="auto">
            <a:xfrm>
              <a:off x="3419872" y="1556792"/>
              <a:ext cx="936104" cy="216024"/>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pic>
        <p:nvPicPr>
          <p:cNvPr id="11" name="Picture 5" descr="synapse"/>
          <p:cNvPicPr>
            <a:picLocks noGrp="1" noChangeAspect="1" noChangeArrowheads="1"/>
          </p:cNvPicPr>
          <p:nvPr>
            <p:ph sz="half" idx="1"/>
          </p:nvPr>
        </p:nvPicPr>
        <p:blipFill>
          <a:blip r:embed="rId4" cstate="print"/>
          <a:srcRect/>
          <a:stretch>
            <a:fillRect/>
          </a:stretch>
        </p:blipFill>
        <p:spPr bwMode="auto">
          <a:xfrm>
            <a:off x="4651504" y="1563275"/>
            <a:ext cx="1464531" cy="1325997"/>
          </a:xfrm>
          <a:prstGeom prst="rect">
            <a:avLst/>
          </a:prstGeom>
          <a:noFill/>
        </p:spPr>
      </p:pic>
      <p:pic>
        <p:nvPicPr>
          <p:cNvPr id="6" name="Picture 19">
            <a:extLst>
              <a:ext uri="{FF2B5EF4-FFF2-40B4-BE49-F238E27FC236}">
                <a16:creationId xmlns:a16="http://schemas.microsoft.com/office/drawing/2014/main" id="{19E7926F-9EE1-CBAA-CD14-7FAE4C1450E9}"/>
              </a:ext>
            </a:extLst>
          </p:cNvPr>
          <p:cNvPicPr>
            <a:picLocks noChangeAspect="1" noChangeArrowheads="1"/>
          </p:cNvPicPr>
          <p:nvPr/>
        </p:nvPicPr>
        <p:blipFill>
          <a:blip r:embed="rId5" cstate="print"/>
          <a:srcRect/>
          <a:stretch>
            <a:fillRect/>
          </a:stretch>
        </p:blipFill>
        <p:spPr bwMode="auto">
          <a:xfrm>
            <a:off x="8572514" y="117612"/>
            <a:ext cx="2294927" cy="3816424"/>
          </a:xfrm>
          <a:prstGeom prst="rect">
            <a:avLst/>
          </a:prstGeom>
          <a:noFill/>
          <a:ln w="9525">
            <a:noFill/>
            <a:miter lim="800000"/>
            <a:headEnd/>
            <a:tailEnd/>
          </a:ln>
          <a:effectLst/>
        </p:spPr>
      </p:pic>
      <p:sp>
        <p:nvSpPr>
          <p:cNvPr id="7" name="object 6">
            <a:extLst>
              <a:ext uri="{FF2B5EF4-FFF2-40B4-BE49-F238E27FC236}">
                <a16:creationId xmlns:a16="http://schemas.microsoft.com/office/drawing/2014/main" id="{FDBF9003-8E38-535B-EE32-C1B1EF5C9019}"/>
              </a:ext>
            </a:extLst>
          </p:cNvPr>
          <p:cNvSpPr/>
          <p:nvPr/>
        </p:nvSpPr>
        <p:spPr>
          <a:xfrm>
            <a:off x="9041330" y="4248093"/>
            <a:ext cx="2736304" cy="2000307"/>
          </a:xfrm>
          <a:prstGeom prst="rect">
            <a:avLst/>
          </a:prstGeom>
          <a:blipFill>
            <a:blip r:embed="rId6" cstate="print"/>
            <a:stretch>
              <a:fillRect/>
            </a:stretch>
          </a:blip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8728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0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0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0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sz="quarter"/>
          </p:nvPr>
        </p:nvSpPr>
        <p:spPr>
          <a:xfrm>
            <a:off x="767408" y="260350"/>
            <a:ext cx="9310042" cy="1143000"/>
          </a:xfrm>
        </p:spPr>
        <p:txBody>
          <a:bodyPr>
            <a:normAutofit/>
          </a:bodyPr>
          <a:lstStyle/>
          <a:p>
            <a:pPr algn="l"/>
            <a:r>
              <a:rPr lang="en-US" sz="4000" dirty="0">
                <a:solidFill>
                  <a:srgbClr val="0070C0"/>
                </a:solidFill>
                <a:latin typeface="Comic Sans MS" panose="030F0702030302020204" pitchFamily="66" charset="0"/>
              </a:rPr>
              <a:t>Le </a:t>
            </a:r>
            <a:r>
              <a:rPr lang="en-US" sz="4000" dirty="0" err="1">
                <a:solidFill>
                  <a:srgbClr val="0070C0"/>
                </a:solidFill>
                <a:latin typeface="Comic Sans MS" panose="030F0702030302020204" pitchFamily="66" charset="0"/>
              </a:rPr>
              <a:t>neurone</a:t>
            </a:r>
            <a:r>
              <a:rPr lang="en-US" sz="4000" dirty="0">
                <a:solidFill>
                  <a:srgbClr val="0070C0"/>
                </a:solidFill>
                <a:latin typeface="Comic Sans MS" panose="030F0702030302020204" pitchFamily="66" charset="0"/>
              </a:rPr>
              <a:t> </a:t>
            </a:r>
            <a:r>
              <a:rPr lang="en-US" sz="4000" dirty="0" err="1">
                <a:solidFill>
                  <a:srgbClr val="0070C0"/>
                </a:solidFill>
                <a:latin typeface="Comic Sans MS" panose="030F0702030302020204" pitchFamily="66" charset="0"/>
              </a:rPr>
              <a:t>biologique</a:t>
            </a:r>
            <a:endParaRPr lang="en-US" sz="4000" dirty="0">
              <a:solidFill>
                <a:srgbClr val="0070C0"/>
              </a:solidFill>
              <a:latin typeface="Comic Sans MS" panose="030F0702030302020204" pitchFamily="66" charset="0"/>
            </a:endParaRPr>
          </a:p>
        </p:txBody>
      </p:sp>
      <p:pic>
        <p:nvPicPr>
          <p:cNvPr id="256004" name="Picture 4"/>
          <p:cNvPicPr>
            <a:picLocks noGrp="1" noChangeAspect="1" noChangeArrowheads="1"/>
          </p:cNvPicPr>
          <p:nvPr>
            <p:ph sz="quarter" idx="2"/>
          </p:nvPr>
        </p:nvPicPr>
        <p:blipFill>
          <a:blip r:embed="rId2" cstate="print"/>
          <a:srcRect/>
          <a:stretch>
            <a:fillRect/>
          </a:stretch>
        </p:blipFill>
        <p:spPr>
          <a:xfrm>
            <a:off x="1199455" y="4508500"/>
            <a:ext cx="4171639" cy="1872828"/>
          </a:xfrm>
          <a:noFill/>
          <a:ln>
            <a:solidFill>
              <a:schemeClr val="tx1"/>
            </a:solidFill>
          </a:ln>
        </p:spPr>
      </p:pic>
      <p:pic>
        <p:nvPicPr>
          <p:cNvPr id="256005" name="Picture 5"/>
          <p:cNvPicPr>
            <a:picLocks noGrp="1" noChangeAspect="1" noChangeArrowheads="1"/>
          </p:cNvPicPr>
          <p:nvPr>
            <p:ph sz="quarter" idx="4"/>
          </p:nvPr>
        </p:nvPicPr>
        <p:blipFill>
          <a:blip r:embed="rId3" cstate="print"/>
          <a:srcRect/>
          <a:stretch>
            <a:fillRect/>
          </a:stretch>
        </p:blipFill>
        <p:spPr>
          <a:xfrm>
            <a:off x="6868988" y="1700214"/>
            <a:ext cx="3619500" cy="1958975"/>
          </a:xfrm>
          <a:noFill/>
          <a:ln/>
        </p:spPr>
      </p:pic>
      <p:sp>
        <p:nvSpPr>
          <p:cNvPr id="256006" name="Text Box 6"/>
          <p:cNvSpPr txBox="1">
            <a:spLocks noChangeArrowheads="1"/>
          </p:cNvSpPr>
          <p:nvPr/>
        </p:nvSpPr>
        <p:spPr bwMode="auto">
          <a:xfrm>
            <a:off x="6024564" y="4508500"/>
            <a:ext cx="4319909" cy="1477328"/>
          </a:xfrm>
          <a:prstGeom prst="rect">
            <a:avLst/>
          </a:prstGeom>
          <a:noFill/>
          <a:ln w="9525">
            <a:noFill/>
            <a:miter lim="800000"/>
            <a:headEnd/>
            <a:tailEnd/>
          </a:ln>
          <a:effectLst/>
        </p:spPr>
        <p:txBody>
          <a:bodyPr wrap="square">
            <a:spAutoFit/>
          </a:bodyPr>
          <a:lstStyle/>
          <a:p>
            <a:pPr algn="l"/>
            <a:r>
              <a:rPr lang="fr-CA" sz="2400" dirty="0"/>
              <a:t>Sortie impulsive :</a:t>
            </a:r>
          </a:p>
          <a:p>
            <a:pPr algn="l"/>
            <a:r>
              <a:rPr lang="fr-CA" sz="2400" dirty="0"/>
              <a:t>1-bref – Le neurone répond</a:t>
            </a:r>
          </a:p>
          <a:p>
            <a:pPr algn="l"/>
            <a:r>
              <a:rPr lang="fr-CA" sz="2400" dirty="0"/>
              <a:t>0 – Le neurone ne répond  pas</a:t>
            </a:r>
          </a:p>
          <a:p>
            <a:pPr algn="l"/>
            <a:r>
              <a:rPr lang="fr-CA" dirty="0"/>
              <a:t>         (Sans nécessairement  être inactif)</a:t>
            </a:r>
          </a:p>
        </p:txBody>
      </p:sp>
      <p:pic>
        <p:nvPicPr>
          <p:cNvPr id="8" name="Picture 10" descr="neuron"/>
          <p:cNvPicPr>
            <a:picLocks noChangeAspect="1" noChangeArrowheads="1"/>
          </p:cNvPicPr>
          <p:nvPr/>
        </p:nvPicPr>
        <p:blipFill>
          <a:blip r:embed="rId4" cstate="print"/>
          <a:srcRect l="3448" t="6334" r="3448" b="9184"/>
          <a:stretch>
            <a:fillRect/>
          </a:stretch>
        </p:blipFill>
        <p:spPr bwMode="auto">
          <a:xfrm>
            <a:off x="1055811" y="1340768"/>
            <a:ext cx="4392489" cy="28469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05"/>
                                        </p:tgtEl>
                                        <p:attrNameLst>
                                          <p:attrName>style.visibility</p:attrName>
                                        </p:attrNameLst>
                                      </p:cBhvr>
                                      <p:to>
                                        <p:strVal val="visible"/>
                                      </p:to>
                                    </p:set>
                                  </p:childTnLst>
                                </p:cTn>
                              </p:par>
                              <p:par>
                                <p:cTn id="11" presetID="12" presetClass="entr" presetSubtype="4" fill="hold" grpId="0" nodeType="withEffect">
                                  <p:stCondLst>
                                    <p:cond delay="0"/>
                                  </p:stCondLst>
                                  <p:childTnLst>
                                    <p:set>
                                      <p:cBhvr>
                                        <p:cTn id="12" dur="1" fill="hold">
                                          <p:stCondLst>
                                            <p:cond delay="0"/>
                                          </p:stCondLst>
                                        </p:cTn>
                                        <p:tgtEl>
                                          <p:spTgt spid="256006"/>
                                        </p:tgtEl>
                                        <p:attrNameLst>
                                          <p:attrName>style.visibility</p:attrName>
                                        </p:attrNameLst>
                                      </p:cBhvr>
                                      <p:to>
                                        <p:strVal val="visible"/>
                                      </p:to>
                                    </p:set>
                                    <p:animEffect transition="in" filter="slide(fromBottom)">
                                      <p:cBhvr>
                                        <p:cTn id="13" dur="500"/>
                                        <p:tgtEl>
                                          <p:spTgt spid="256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752476" y="269777"/>
            <a:ext cx="8229600" cy="1143000"/>
          </a:xfrm>
          <a:noFill/>
          <a:ln/>
        </p:spPr>
        <p:txBody>
          <a:bodyPr>
            <a:normAutofit/>
          </a:bodyPr>
          <a:lstStyle/>
          <a:p>
            <a:pPr algn="l"/>
            <a:r>
              <a:rPr lang="en-US" sz="4000" dirty="0">
                <a:solidFill>
                  <a:srgbClr val="0070C0"/>
                </a:solidFill>
                <a:latin typeface="Comic Sans MS" panose="030F0702030302020204" pitchFamily="66" charset="0"/>
              </a:rPr>
              <a:t>La synapse </a:t>
            </a:r>
            <a:r>
              <a:rPr lang="en-US" sz="4000" dirty="0" err="1">
                <a:solidFill>
                  <a:srgbClr val="0070C0"/>
                </a:solidFill>
                <a:latin typeface="Comic Sans MS" panose="030F0702030302020204" pitchFamily="66" charset="0"/>
              </a:rPr>
              <a:t>biologique</a:t>
            </a:r>
            <a:endParaRPr lang="en-US" sz="4000" dirty="0">
              <a:solidFill>
                <a:srgbClr val="0070C0"/>
              </a:solidFill>
              <a:latin typeface="Comic Sans MS" panose="030F0702030302020204" pitchFamily="66" charset="0"/>
            </a:endParaRPr>
          </a:p>
        </p:txBody>
      </p:sp>
      <p:graphicFrame>
        <p:nvGraphicFramePr>
          <p:cNvPr id="238596" name="Object 4"/>
          <p:cNvGraphicFramePr>
            <a:graphicFrameLocks noGrp="1" noChangeAspect="1"/>
          </p:cNvGraphicFramePr>
          <p:nvPr>
            <p:ph sz="quarter" idx="2"/>
            <p:extLst>
              <p:ext uri="{D42A27DB-BD31-4B8C-83A1-F6EECF244321}">
                <p14:modId xmlns:p14="http://schemas.microsoft.com/office/powerpoint/2010/main" val="1662526095"/>
              </p:ext>
            </p:extLst>
          </p:nvPr>
        </p:nvGraphicFramePr>
        <p:xfrm>
          <a:off x="5159896" y="3858375"/>
          <a:ext cx="2467480" cy="2666969"/>
        </p:xfrm>
        <a:graphic>
          <a:graphicData uri="http://schemas.openxmlformats.org/presentationml/2006/ole">
            <mc:AlternateContent xmlns:mc="http://schemas.openxmlformats.org/markup-compatibility/2006">
              <mc:Choice xmlns:v="urn:schemas-microsoft-com:vml" Requires="v">
                <p:oleObj name="Image" r:id="rId3" imgW="2819048" imgH="3047619" progId="">
                  <p:embed/>
                </p:oleObj>
              </mc:Choice>
              <mc:Fallback>
                <p:oleObj name="Image" r:id="rId3" imgW="2819048" imgH="3047619" progId="">
                  <p:embed/>
                  <p:pic>
                    <p:nvPicPr>
                      <p:cNvPr id="2385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896" y="3858375"/>
                        <a:ext cx="2467480" cy="2666969"/>
                      </a:xfrm>
                      <a:prstGeom prst="rect">
                        <a:avLst/>
                      </a:prstGeom>
                      <a:noFill/>
                      <a:ln>
                        <a:noFill/>
                      </a:ln>
                      <a:effectLst/>
                    </p:spPr>
                  </p:pic>
                </p:oleObj>
              </mc:Fallback>
            </mc:AlternateContent>
          </a:graphicData>
        </a:graphic>
      </p:graphicFrame>
      <p:sp>
        <p:nvSpPr>
          <p:cNvPr id="238597" name="Text Box 5"/>
          <p:cNvSpPr txBox="1">
            <a:spLocks noChangeArrowheads="1"/>
          </p:cNvSpPr>
          <p:nvPr/>
        </p:nvSpPr>
        <p:spPr bwMode="auto">
          <a:xfrm>
            <a:off x="4007768" y="1538705"/>
            <a:ext cx="6898107" cy="1800493"/>
          </a:xfrm>
          <a:prstGeom prst="rect">
            <a:avLst/>
          </a:prstGeom>
          <a:noFill/>
          <a:ln w="9525">
            <a:noFill/>
            <a:miter lim="800000"/>
            <a:headEnd/>
            <a:tailEnd/>
          </a:ln>
          <a:effectLst/>
        </p:spPr>
        <p:txBody>
          <a:bodyPr wrap="none">
            <a:spAutoFit/>
          </a:bodyPr>
          <a:lstStyle/>
          <a:p>
            <a:pPr marL="358775" indent="-358775">
              <a:spcBef>
                <a:spcPts val="600"/>
              </a:spcBef>
              <a:buBlip>
                <a:blip r:embed="rId5"/>
              </a:buBlip>
            </a:pPr>
            <a:r>
              <a:rPr lang="fr-CA" sz="2400" dirty="0"/>
              <a:t>Agent principal du comportement neuronal </a:t>
            </a:r>
          </a:p>
          <a:p>
            <a:pPr marL="358775" indent="-358775">
              <a:spcBef>
                <a:spcPts val="600"/>
              </a:spcBef>
              <a:buBlip>
                <a:blip r:embed="rId5"/>
              </a:buBlip>
            </a:pPr>
            <a:r>
              <a:rPr lang="fr-CA" sz="2400" dirty="0"/>
              <a:t>Force de connexion variable  + ou -</a:t>
            </a:r>
          </a:p>
          <a:p>
            <a:pPr marL="358775" indent="-358775">
              <a:spcBef>
                <a:spcPts val="600"/>
              </a:spcBef>
              <a:buBlip>
                <a:blip r:embed="rId5"/>
              </a:buBlip>
            </a:pPr>
            <a:r>
              <a:rPr lang="fr-CA" sz="2400" b="1" dirty="0"/>
              <a:t>Mécanisme électrochimique à neurotransmetteur</a:t>
            </a:r>
          </a:p>
          <a:p>
            <a:pPr marL="358775" indent="-358775">
              <a:spcBef>
                <a:spcPts val="600"/>
              </a:spcBef>
              <a:buBlip>
                <a:blip r:embed="rId5"/>
              </a:buBlip>
            </a:pPr>
            <a:r>
              <a:rPr lang="fr-CA" sz="2400" dirty="0"/>
              <a:t>Plasticité à court terme (corrélationnelle ?)</a:t>
            </a:r>
          </a:p>
        </p:txBody>
      </p:sp>
      <p:pic>
        <p:nvPicPr>
          <p:cNvPr id="238598" name="Picture 6" descr="network-anim"/>
          <p:cNvPicPr>
            <a:picLocks noGrp="1" noChangeAspect="1" noChangeArrowheads="1" noCrop="1"/>
          </p:cNvPicPr>
          <p:nvPr>
            <p:ph sz="quarter" idx="3"/>
          </p:nvPr>
        </p:nvPicPr>
        <p:blipFill>
          <a:blip r:embed="rId6" cstate="print"/>
          <a:srcRect/>
          <a:stretch>
            <a:fillRect/>
          </a:stretch>
        </p:blipFill>
        <p:spPr>
          <a:xfrm>
            <a:off x="752476" y="1597899"/>
            <a:ext cx="3025775" cy="2187575"/>
          </a:xfrm>
          <a:noFill/>
          <a:ln/>
        </p:spPr>
      </p:pic>
      <p:pic>
        <p:nvPicPr>
          <p:cNvPr id="9" name="Picture 5" descr="synapse"/>
          <p:cNvPicPr>
            <a:picLocks noGrp="1" noChangeAspect="1" noChangeArrowheads="1"/>
          </p:cNvPicPr>
          <p:nvPr>
            <p:ph sz="half" idx="1"/>
          </p:nvPr>
        </p:nvPicPr>
        <p:blipFill>
          <a:blip r:embed="rId7" cstate="print"/>
          <a:srcRect/>
          <a:stretch>
            <a:fillRect/>
          </a:stretch>
        </p:blipFill>
        <p:spPr bwMode="auto">
          <a:xfrm>
            <a:off x="752476" y="3858375"/>
            <a:ext cx="3096344" cy="2803451"/>
          </a:xfrm>
          <a:prstGeom prst="rect">
            <a:avLst/>
          </a:prstGeom>
          <a:noFill/>
        </p:spPr>
      </p:pic>
      <p:pic>
        <p:nvPicPr>
          <p:cNvPr id="7" name="Picture 5" descr="synapse">
            <a:extLst>
              <a:ext uri="{FF2B5EF4-FFF2-40B4-BE49-F238E27FC236}">
                <a16:creationId xmlns:a16="http://schemas.microsoft.com/office/drawing/2014/main" id="{7A165838-6362-4FC2-93EF-4E67523B87A4}"/>
              </a:ext>
            </a:extLst>
          </p:cNvPr>
          <p:cNvPicPr>
            <a:picLocks noChangeAspect="1" noChangeArrowheads="1"/>
          </p:cNvPicPr>
          <p:nvPr/>
        </p:nvPicPr>
        <p:blipFill>
          <a:blip r:embed="rId8" cstate="print"/>
          <a:srcRect/>
          <a:stretch>
            <a:fillRect/>
          </a:stretch>
        </p:blipFill>
        <p:spPr bwMode="auto">
          <a:xfrm>
            <a:off x="7981003" y="4150086"/>
            <a:ext cx="3912441" cy="2376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385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59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38597">
                                            <p:txEl>
                                              <p:pRg st="0" end="0"/>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23859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859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85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algn="l"/>
            <a:r>
              <a:rPr lang="fr-CA" sz="4000" dirty="0">
                <a:solidFill>
                  <a:srgbClr val="0070C0"/>
                </a:solidFill>
                <a:latin typeface="Comic Sans MS" panose="030F0702030302020204" pitchFamily="66" charset="0"/>
              </a:rPr>
              <a:t>Deux types de synapses</a:t>
            </a:r>
          </a:p>
        </p:txBody>
      </p:sp>
      <p:sp>
        <p:nvSpPr>
          <p:cNvPr id="45059" name="Rectangle 3"/>
          <p:cNvSpPr>
            <a:spLocks noGrp="1" noChangeArrowheads="1"/>
          </p:cNvSpPr>
          <p:nvPr>
            <p:ph type="body" sz="half" idx="1"/>
          </p:nvPr>
        </p:nvSpPr>
        <p:spPr>
          <a:xfrm>
            <a:off x="623392" y="1600201"/>
            <a:ext cx="5256584" cy="4525963"/>
          </a:xfrm>
        </p:spPr>
        <p:txBody>
          <a:bodyPr>
            <a:normAutofit/>
          </a:bodyPr>
          <a:lstStyle/>
          <a:p>
            <a:pPr>
              <a:spcBef>
                <a:spcPts val="600"/>
              </a:spcBef>
              <a:buNone/>
            </a:pPr>
            <a:r>
              <a:rPr lang="fr-CA" sz="2400" dirty="0"/>
              <a:t>  </a:t>
            </a:r>
            <a:r>
              <a:rPr lang="fr-CA" sz="2400" b="1" dirty="0"/>
              <a:t>Électrique (rare)</a:t>
            </a:r>
          </a:p>
          <a:p>
            <a:pPr>
              <a:spcBef>
                <a:spcPts val="600"/>
              </a:spcBef>
              <a:buNone/>
            </a:pPr>
            <a:endParaRPr lang="fr-CA" sz="2400" dirty="0"/>
          </a:p>
          <a:p>
            <a:pPr>
              <a:spcBef>
                <a:spcPts val="600"/>
              </a:spcBef>
            </a:pPr>
            <a:r>
              <a:rPr lang="fr-CA" sz="2400" dirty="0"/>
              <a:t>3.5 nm pré-post distance</a:t>
            </a:r>
          </a:p>
          <a:p>
            <a:pPr>
              <a:spcBef>
                <a:spcPts val="600"/>
              </a:spcBef>
            </a:pPr>
            <a:r>
              <a:rPr lang="fr-CA" sz="2400" b="1" dirty="0"/>
              <a:t>Continuité</a:t>
            </a:r>
            <a:r>
              <a:rPr lang="fr-CA" sz="2400" dirty="0"/>
              <a:t> </a:t>
            </a:r>
            <a:r>
              <a:rPr lang="fr-CA" sz="2400" b="1" dirty="0"/>
              <a:t>cytoplasmique </a:t>
            </a:r>
            <a:r>
              <a:rPr lang="fr-CA" sz="2400" dirty="0"/>
              <a:t>(e.g., muscle cardiaque, capteurs sensoriels)</a:t>
            </a:r>
          </a:p>
          <a:p>
            <a:pPr>
              <a:spcBef>
                <a:spcPts val="600"/>
              </a:spcBef>
            </a:pPr>
            <a:endParaRPr lang="fr-CA" sz="2400" dirty="0"/>
          </a:p>
          <a:p>
            <a:pPr>
              <a:spcBef>
                <a:spcPts val="600"/>
              </a:spcBef>
            </a:pPr>
            <a:r>
              <a:rPr lang="fr-CA" sz="2400" dirty="0"/>
              <a:t>Courant ionique</a:t>
            </a:r>
          </a:p>
          <a:p>
            <a:pPr>
              <a:spcBef>
                <a:spcPts val="600"/>
              </a:spcBef>
            </a:pPr>
            <a:r>
              <a:rPr lang="fr-CA" sz="2400" dirty="0"/>
              <a:t>Propagation instantanée</a:t>
            </a:r>
          </a:p>
          <a:p>
            <a:pPr>
              <a:spcBef>
                <a:spcPts val="600"/>
              </a:spcBef>
            </a:pPr>
            <a:r>
              <a:rPr lang="fr-CA" sz="2400" dirty="0"/>
              <a:t>Transmission bidirectionnelle</a:t>
            </a:r>
          </a:p>
        </p:txBody>
      </p:sp>
      <p:sp>
        <p:nvSpPr>
          <p:cNvPr id="45060" name="Rectangle 4"/>
          <p:cNvSpPr>
            <a:spLocks noGrp="1" noChangeArrowheads="1"/>
          </p:cNvSpPr>
          <p:nvPr>
            <p:ph type="body" sz="half" idx="2"/>
          </p:nvPr>
        </p:nvSpPr>
        <p:spPr>
          <a:xfrm>
            <a:off x="6019800" y="1600200"/>
            <a:ext cx="5332784" cy="4781128"/>
          </a:xfrm>
        </p:spPr>
        <p:txBody>
          <a:bodyPr>
            <a:normAutofit/>
          </a:bodyPr>
          <a:lstStyle/>
          <a:p>
            <a:pPr>
              <a:spcBef>
                <a:spcPts val="600"/>
              </a:spcBef>
              <a:buNone/>
            </a:pPr>
            <a:r>
              <a:rPr lang="fr-CA" sz="2400" dirty="0"/>
              <a:t> </a:t>
            </a:r>
            <a:r>
              <a:rPr lang="fr-CA" sz="2400" b="1" dirty="0"/>
              <a:t>Chimique</a:t>
            </a:r>
          </a:p>
          <a:p>
            <a:pPr>
              <a:spcBef>
                <a:spcPts val="600"/>
              </a:spcBef>
              <a:buNone/>
            </a:pPr>
            <a:endParaRPr lang="fr-CA" sz="2400" dirty="0"/>
          </a:p>
          <a:p>
            <a:pPr>
              <a:spcBef>
                <a:spcPts val="600"/>
              </a:spcBef>
            </a:pPr>
            <a:r>
              <a:rPr lang="fr-CA" sz="2400" dirty="0"/>
              <a:t>20-40 nm pré-post distance</a:t>
            </a:r>
          </a:p>
          <a:p>
            <a:pPr>
              <a:spcBef>
                <a:spcPts val="600"/>
              </a:spcBef>
            </a:pPr>
            <a:r>
              <a:rPr lang="fr-CA" sz="2400" b="1" dirty="0"/>
              <a:t>Discontinuité</a:t>
            </a:r>
            <a:r>
              <a:rPr lang="fr-CA" sz="2400" dirty="0"/>
              <a:t> </a:t>
            </a:r>
            <a:r>
              <a:rPr lang="fr-CA" sz="2400" b="1" dirty="0"/>
              <a:t>cytoplasmique</a:t>
            </a:r>
          </a:p>
          <a:p>
            <a:pPr marL="358775" lvl="1" indent="0">
              <a:spcBef>
                <a:spcPts val="600"/>
              </a:spcBef>
              <a:buNone/>
            </a:pPr>
            <a:r>
              <a:rPr lang="fr-CA" dirty="0"/>
              <a:t>Vésicules présynoptiques et récepteurs </a:t>
            </a:r>
            <a:r>
              <a:rPr lang="fr-CA" dirty="0" err="1"/>
              <a:t>postsynaptiques</a:t>
            </a:r>
            <a:endParaRPr lang="fr-CA" dirty="0"/>
          </a:p>
          <a:p>
            <a:pPr>
              <a:spcBef>
                <a:spcPts val="600"/>
              </a:spcBef>
            </a:pPr>
            <a:endParaRPr lang="en-CA" sz="2400" dirty="0"/>
          </a:p>
          <a:p>
            <a:pPr>
              <a:spcBef>
                <a:spcPts val="600"/>
              </a:spcBef>
            </a:pPr>
            <a:r>
              <a:rPr lang="fr-CA" sz="2400" b="1" dirty="0"/>
              <a:t>Transmetteur chimique </a:t>
            </a:r>
            <a:r>
              <a:rPr lang="fr-CA" sz="2400" dirty="0"/>
              <a:t>: excitateur, inhibiteur, mixte, modulateur</a:t>
            </a:r>
          </a:p>
          <a:p>
            <a:pPr>
              <a:spcBef>
                <a:spcPts val="600"/>
              </a:spcBef>
            </a:pPr>
            <a:r>
              <a:rPr lang="fr-CA" sz="2400" dirty="0"/>
              <a:t>Délai synaptique .3 ms</a:t>
            </a:r>
          </a:p>
          <a:p>
            <a:pPr>
              <a:spcBef>
                <a:spcPts val="600"/>
              </a:spcBef>
            </a:pPr>
            <a:r>
              <a:rPr lang="fr-CA" sz="2400" dirty="0"/>
              <a:t>Transmission unidirectionnelle</a:t>
            </a:r>
          </a:p>
          <a:p>
            <a:pPr>
              <a:lnSpc>
                <a:spcPct val="90000"/>
              </a:lnSpc>
            </a:pPr>
            <a:endParaRPr lang="fr-CA" sz="24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4197</TotalTime>
  <Words>1641</Words>
  <Application>Microsoft Office PowerPoint</Application>
  <PresentationFormat>Widescreen</PresentationFormat>
  <Paragraphs>247</Paragraphs>
  <Slides>25</Slides>
  <Notes>20</Notes>
  <HiddenSlides>2</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7" baseType="lpstr">
      <vt:lpstr>SimSun</vt:lpstr>
      <vt:lpstr>Arial</vt:lpstr>
      <vt:lpstr>Calibri</vt:lpstr>
      <vt:lpstr>Cambria Math</vt:lpstr>
      <vt:lpstr>Comic Sans MS</vt:lpstr>
      <vt:lpstr>Segoe Print</vt:lpstr>
      <vt:lpstr>Symbol</vt:lpstr>
      <vt:lpstr>Times New Roman</vt:lpstr>
      <vt:lpstr>Wingdings</vt:lpstr>
      <vt:lpstr>Office Theme</vt:lpstr>
      <vt:lpstr>Image</vt:lpstr>
      <vt:lpstr>Equation</vt:lpstr>
      <vt:lpstr>Réseaux de neurones biologiques et artificiels</vt:lpstr>
      <vt:lpstr>Problème: identifier deux peintres par leurs tableaux</vt:lpstr>
      <vt:lpstr>Facile pour les pigeons !</vt:lpstr>
      <vt:lpstr>PowerPoint Presentation</vt:lpstr>
      <vt:lpstr>Réseau de neurones artificiel</vt:lpstr>
      <vt:lpstr>L’intelligence biologique</vt:lpstr>
      <vt:lpstr>Le neurone biologique</vt:lpstr>
      <vt:lpstr>La synapse biologique</vt:lpstr>
      <vt:lpstr>Deux types de synapses</vt:lpstr>
      <vt:lpstr>PowerPoint Presentation</vt:lpstr>
      <vt:lpstr>PowerPoint Presentation</vt:lpstr>
      <vt:lpstr>PowerPoint Presentation</vt:lpstr>
      <vt:lpstr>PowerPoint Presentation</vt:lpstr>
      <vt:lpstr>Fréquence des impulsions biologiques</vt:lpstr>
      <vt:lpstr>Fonctions d’activation communes</vt:lpstr>
      <vt:lpstr>Circuits locaux dans le cortex visuel</vt:lpstr>
      <vt:lpstr>PowerPoint Presentation</vt:lpstr>
      <vt:lpstr>Taxonomie circa 2010</vt:lpstr>
      <vt:lpstr>Savoir du RNA</vt:lpstr>
      <vt:lpstr>Plasticité synaptique biologique</vt:lpstr>
      <vt:lpstr>PowerPoint Presentation</vt:lpstr>
      <vt:lpstr>L’apprentissage automatique (machine learning)</vt:lpstr>
      <vt:lpstr>Types d’apprentissage automatique</vt:lpstr>
      <vt:lpstr>PowerPoint Presentation</vt:lpstr>
      <vt:lpstr>Pourquoi aller si loin ? </vt:lpstr>
    </vt:vector>
  </TitlesOfParts>
  <Company>UQAM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Boukadoum, A. Mounir</dc:creator>
  <cp:lastModifiedBy>Boukadoum, A. Mounir</cp:lastModifiedBy>
  <cp:revision>137</cp:revision>
  <dcterms:created xsi:type="dcterms:W3CDTF">2012-10-02T01:11:01Z</dcterms:created>
  <dcterms:modified xsi:type="dcterms:W3CDTF">2025-09-15T21:50:05Z</dcterms:modified>
</cp:coreProperties>
</file>