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8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9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0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91" r:id="rId1"/>
    <p:sldMasterId id="2147485103" r:id="rId2"/>
    <p:sldMasterId id="2147485118" r:id="rId3"/>
  </p:sldMasterIdLst>
  <p:notesMasterIdLst>
    <p:notesMasterId r:id="rId27"/>
  </p:notesMasterIdLst>
  <p:handoutMasterIdLst>
    <p:handoutMasterId r:id="rId28"/>
  </p:handoutMasterIdLst>
  <p:sldIdLst>
    <p:sldId id="256" r:id="rId4"/>
    <p:sldId id="316" r:id="rId5"/>
    <p:sldId id="264" r:id="rId6"/>
    <p:sldId id="257" r:id="rId7"/>
    <p:sldId id="390" r:id="rId8"/>
    <p:sldId id="417" r:id="rId9"/>
    <p:sldId id="421" r:id="rId10"/>
    <p:sldId id="431" r:id="rId11"/>
    <p:sldId id="338" r:id="rId12"/>
    <p:sldId id="432" r:id="rId13"/>
    <p:sldId id="340" r:id="rId14"/>
    <p:sldId id="379" r:id="rId15"/>
    <p:sldId id="434" r:id="rId16"/>
    <p:sldId id="380" r:id="rId17"/>
    <p:sldId id="352" r:id="rId18"/>
    <p:sldId id="298" r:id="rId19"/>
    <p:sldId id="435" r:id="rId20"/>
    <p:sldId id="273" r:id="rId21"/>
    <p:sldId id="294" r:id="rId22"/>
    <p:sldId id="336" r:id="rId23"/>
    <p:sldId id="282" r:id="rId24"/>
    <p:sldId id="371" r:id="rId25"/>
    <p:sldId id="433" r:id="rId26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0B94F"/>
    <a:srgbClr val="FFB3C5"/>
    <a:srgbClr val="CCA9C6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A94AC-D68F-42A6-8C6A-C9506FA85944}" v="39" dt="2025-09-09T23:24:10.243"/>
    <p1510:client id="{BFF36907-781D-4083-984C-27CF56AD38D8}" v="883" dt="2025-09-10T15:52:22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7297" autoAdjust="0"/>
  </p:normalViewPr>
  <p:slideViewPr>
    <p:cSldViewPr>
      <p:cViewPr varScale="1">
        <p:scale>
          <a:sx n="109" d="100"/>
          <a:sy n="109" d="100"/>
        </p:scale>
        <p:origin x="1245" y="65"/>
      </p:cViewPr>
      <p:guideLst>
        <p:guide orient="horz" pos="25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kadoum, A. Mounir" userId="b7bd8864-7f11-4e02-955e-45bf86893dcf" providerId="ADAL" clId="{16BE21A9-D477-4B36-B43B-2846D3E82554}"/>
    <pc:docChg chg="undo custSel addSld delSld modSld">
      <pc:chgData name="Boukadoum, A. Mounir" userId="b7bd8864-7f11-4e02-955e-45bf86893dcf" providerId="ADAL" clId="{16BE21A9-D477-4B36-B43B-2846D3E82554}" dt="2025-09-09T23:24:10.231" v="38"/>
      <pc:docMkLst>
        <pc:docMk/>
      </pc:docMkLst>
      <pc:sldChg chg="modSp add del mod">
        <pc:chgData name="Boukadoum, A. Mounir" userId="b7bd8864-7f11-4e02-955e-45bf86893dcf" providerId="ADAL" clId="{16BE21A9-D477-4B36-B43B-2846D3E82554}" dt="2025-09-09T23:23:18.111" v="37" actId="20577"/>
        <pc:sldMkLst>
          <pc:docMk/>
          <pc:sldMk cId="839666066" sldId="257"/>
        </pc:sldMkLst>
        <pc:spChg chg="mod">
          <ac:chgData name="Boukadoum, A. Mounir" userId="b7bd8864-7f11-4e02-955e-45bf86893dcf" providerId="ADAL" clId="{16BE21A9-D477-4B36-B43B-2846D3E82554}" dt="2025-09-09T23:23:18.111" v="37" actId="20577"/>
          <ac:spMkLst>
            <pc:docMk/>
            <pc:sldMk cId="839666066" sldId="257"/>
            <ac:spMk id="2" creationId="{8F03D376-63C7-0C18-6848-C674A79C5D6F}"/>
          </ac:spMkLst>
        </pc:spChg>
        <pc:spChg chg="mod">
          <ac:chgData name="Boukadoum, A. Mounir" userId="b7bd8864-7f11-4e02-955e-45bf86893dcf" providerId="ADAL" clId="{16BE21A9-D477-4B36-B43B-2846D3E82554}" dt="2025-09-09T23:20:47.939" v="13"/>
          <ac:spMkLst>
            <pc:docMk/>
            <pc:sldMk cId="839666066" sldId="257"/>
            <ac:spMk id="3" creationId="{624FC4E0-C532-40DF-6EC0-E549C30D394F}"/>
          </ac:spMkLst>
        </pc:spChg>
      </pc:sldChg>
      <pc:sldChg chg="addSp delSp add del setBg delDesignElem">
        <pc:chgData name="Boukadoum, A. Mounir" userId="b7bd8864-7f11-4e02-955e-45bf86893dcf" providerId="ADAL" clId="{16BE21A9-D477-4B36-B43B-2846D3E82554}" dt="2025-09-09T23:20:53.749" v="14"/>
        <pc:sldMkLst>
          <pc:docMk/>
          <pc:sldMk cId="1843781967" sldId="264"/>
        </pc:sldMkLst>
        <pc:spChg chg="add del">
          <ac:chgData name="Boukadoum, A. Mounir" userId="b7bd8864-7f11-4e02-955e-45bf86893dcf" providerId="ADAL" clId="{16BE21A9-D477-4B36-B43B-2846D3E82554}" dt="2025-09-09T23:20:47.939" v="13"/>
          <ac:spMkLst>
            <pc:docMk/>
            <pc:sldMk cId="1843781967" sldId="264"/>
            <ac:spMk id="10" creationId="{ECF7AEF0-D665-DCB5-6E45-63925F885640}"/>
          </ac:spMkLst>
        </pc:spChg>
      </pc:sldChg>
      <pc:sldChg chg="modSp add del mod">
        <pc:chgData name="Boukadoum, A. Mounir" userId="b7bd8864-7f11-4e02-955e-45bf86893dcf" providerId="ADAL" clId="{16BE21A9-D477-4B36-B43B-2846D3E82554}" dt="2025-09-09T23:20:53.749" v="14"/>
        <pc:sldMkLst>
          <pc:docMk/>
          <pc:sldMk cId="0" sldId="316"/>
        </pc:sldMkLst>
        <pc:spChg chg="mod">
          <ac:chgData name="Boukadoum, A. Mounir" userId="b7bd8864-7f11-4e02-955e-45bf86893dcf" providerId="ADAL" clId="{16BE21A9-D477-4B36-B43B-2846D3E82554}" dt="2025-09-09T23:20:47.939" v="13"/>
          <ac:spMkLst>
            <pc:docMk/>
            <pc:sldMk cId="0" sldId="316"/>
            <ac:spMk id="5122" creationId="{B3505E11-5C2E-6BF8-6A58-CFEC9DA2EF8A}"/>
          </ac:spMkLst>
        </pc:spChg>
        <pc:spChg chg="mod">
          <ac:chgData name="Boukadoum, A. Mounir" userId="b7bd8864-7f11-4e02-955e-45bf86893dcf" providerId="ADAL" clId="{16BE21A9-D477-4B36-B43B-2846D3E82554}" dt="2025-09-09T23:20:47.939" v="13"/>
          <ac:spMkLst>
            <pc:docMk/>
            <pc:sldMk cId="0" sldId="316"/>
            <ac:spMk id="5123" creationId="{611BF42D-291D-7041-21E5-203002F83F27}"/>
          </ac:spMkLst>
        </pc:spChg>
      </pc:sldChg>
      <pc:sldChg chg="del">
        <pc:chgData name="Boukadoum, A. Mounir" userId="b7bd8864-7f11-4e02-955e-45bf86893dcf" providerId="ADAL" clId="{16BE21A9-D477-4B36-B43B-2846D3E82554}" dt="2025-09-09T23:21:29.536" v="15" actId="47"/>
        <pc:sldMkLst>
          <pc:docMk/>
          <pc:sldMk cId="0" sldId="373"/>
        </pc:sldMkLst>
      </pc:sldChg>
      <pc:sldChg chg="add">
        <pc:chgData name="Boukadoum, A. Mounir" userId="b7bd8864-7f11-4e02-955e-45bf86893dcf" providerId="ADAL" clId="{16BE21A9-D477-4B36-B43B-2846D3E82554}" dt="2025-09-09T23:24:10.231" v="38"/>
        <pc:sldMkLst>
          <pc:docMk/>
          <pc:sldMk cId="0" sldId="390"/>
        </pc:sldMkLst>
      </pc:sldChg>
      <pc:sldChg chg="add">
        <pc:chgData name="Boukadoum, A. Mounir" userId="b7bd8864-7f11-4e02-955e-45bf86893dcf" providerId="ADAL" clId="{16BE21A9-D477-4B36-B43B-2846D3E82554}" dt="2025-09-09T23:24:10.231" v="38"/>
        <pc:sldMkLst>
          <pc:docMk/>
          <pc:sldMk cId="0" sldId="417"/>
        </pc:sldMkLst>
      </pc:sldChg>
    </pc:docChg>
  </pc:docChgLst>
  <pc:docChgLst>
    <pc:chgData name="Boukadoum, A. Mounir" userId="b7bd8864-7f11-4e02-955e-45bf86893dcf" providerId="ADAL" clId="{BFF36907-781D-4083-984C-27CF56AD38D8}"/>
    <pc:docChg chg="undo custSel addSld delSld modSld sldOrd">
      <pc:chgData name="Boukadoum, A. Mounir" userId="b7bd8864-7f11-4e02-955e-45bf86893dcf" providerId="ADAL" clId="{BFF36907-781D-4083-984C-27CF56AD38D8}" dt="2025-09-10T15:55:40.618" v="6597" actId="1036"/>
      <pc:docMkLst>
        <pc:docMk/>
      </pc:docMkLst>
      <pc:sldChg chg="modSp">
        <pc:chgData name="Boukadoum, A. Mounir" userId="b7bd8864-7f11-4e02-955e-45bf86893dcf" providerId="ADAL" clId="{BFF36907-781D-4083-984C-27CF56AD38D8}" dt="2025-08-26T18:59:40.322" v="931" actId="20577"/>
        <pc:sldMkLst>
          <pc:docMk/>
          <pc:sldMk cId="0" sldId="256"/>
        </pc:sldMkLst>
        <pc:spChg chg="mod">
          <ac:chgData name="Boukadoum, A. Mounir" userId="b7bd8864-7f11-4e02-955e-45bf86893dcf" providerId="ADAL" clId="{BFF36907-781D-4083-984C-27CF56AD38D8}" dt="2025-08-26T18:59:40.322" v="931" actId="20577"/>
          <ac:spMkLst>
            <pc:docMk/>
            <pc:sldMk cId="0" sldId="256"/>
            <ac:spMk id="4100" creationId="{7656AD3B-15CD-4EB5-82F1-DE4E4DCBA4F9}"/>
          </ac:spMkLst>
        </pc:spChg>
      </pc:sldChg>
      <pc:sldChg chg="modSp mod">
        <pc:chgData name="Boukadoum, A. Mounir" userId="b7bd8864-7f11-4e02-955e-45bf86893dcf" providerId="ADAL" clId="{BFF36907-781D-4083-984C-27CF56AD38D8}" dt="2025-09-10T14:51:17.953" v="5436" actId="20577"/>
        <pc:sldMkLst>
          <pc:docMk/>
          <pc:sldMk cId="839666066" sldId="257"/>
        </pc:sldMkLst>
        <pc:spChg chg="mod">
          <ac:chgData name="Boukadoum, A. Mounir" userId="b7bd8864-7f11-4e02-955e-45bf86893dcf" providerId="ADAL" clId="{BFF36907-781D-4083-984C-27CF56AD38D8}" dt="2025-09-10T14:24:17.720" v="5286" actId="108"/>
          <ac:spMkLst>
            <pc:docMk/>
            <pc:sldMk cId="839666066" sldId="257"/>
            <ac:spMk id="2" creationId="{8F03D376-63C7-0C18-6848-C674A79C5D6F}"/>
          </ac:spMkLst>
        </pc:spChg>
        <pc:spChg chg="mod">
          <ac:chgData name="Boukadoum, A. Mounir" userId="b7bd8864-7f11-4e02-955e-45bf86893dcf" providerId="ADAL" clId="{BFF36907-781D-4083-984C-27CF56AD38D8}" dt="2025-09-10T14:51:17.953" v="5436" actId="20577"/>
          <ac:spMkLst>
            <pc:docMk/>
            <pc:sldMk cId="839666066" sldId="257"/>
            <ac:spMk id="3" creationId="{624FC4E0-C532-40DF-6EC0-E549C30D394F}"/>
          </ac:spMkLst>
        </pc:spChg>
      </pc:sldChg>
      <pc:sldChg chg="modSp mod">
        <pc:chgData name="Boukadoum, A. Mounir" userId="b7bd8864-7f11-4e02-955e-45bf86893dcf" providerId="ADAL" clId="{BFF36907-781D-4083-984C-27CF56AD38D8}" dt="2025-09-10T14:33:37.446" v="5341" actId="20577"/>
        <pc:sldMkLst>
          <pc:docMk/>
          <pc:sldMk cId="1843781967" sldId="264"/>
        </pc:sldMkLst>
        <pc:spChg chg="mod">
          <ac:chgData name="Boukadoum, A. Mounir" userId="b7bd8864-7f11-4e02-955e-45bf86893dcf" providerId="ADAL" clId="{BFF36907-781D-4083-984C-27CF56AD38D8}" dt="2025-09-10T14:33:37.446" v="5341" actId="20577"/>
          <ac:spMkLst>
            <pc:docMk/>
            <pc:sldMk cId="1843781967" sldId="264"/>
            <ac:spMk id="4" creationId="{9A58F986-7DC6-7B92-28F6-FDBAFD06EA0D}"/>
          </ac:spMkLst>
        </pc:spChg>
        <pc:spChg chg="mod">
          <ac:chgData name="Boukadoum, A. Mounir" userId="b7bd8864-7f11-4e02-955e-45bf86893dcf" providerId="ADAL" clId="{BFF36907-781D-4083-984C-27CF56AD38D8}" dt="2025-09-10T14:24:52.657" v="5287" actId="108"/>
          <ac:spMkLst>
            <pc:docMk/>
            <pc:sldMk cId="1843781967" sldId="264"/>
            <ac:spMk id="8" creationId="{5879DF59-775A-543D-72F4-13428AA8698E}"/>
          </ac:spMkLst>
        </pc:spChg>
        <pc:picChg chg="mod">
          <ac:chgData name="Boukadoum, A. Mounir" userId="b7bd8864-7f11-4e02-955e-45bf86893dcf" providerId="ADAL" clId="{BFF36907-781D-4083-984C-27CF56AD38D8}" dt="2025-09-10T14:30:20.641" v="5299" actId="1076"/>
          <ac:picMkLst>
            <pc:docMk/>
            <pc:sldMk cId="1843781967" sldId="264"/>
            <ac:picMk id="5" creationId="{5A5BBCBF-B652-692A-1807-C28FFA77B449}"/>
          </ac:picMkLst>
        </pc:picChg>
      </pc:sldChg>
      <pc:sldChg chg="modSp mod modAnim">
        <pc:chgData name="Boukadoum, A. Mounir" userId="b7bd8864-7f11-4e02-955e-45bf86893dcf" providerId="ADAL" clId="{BFF36907-781D-4083-984C-27CF56AD38D8}" dt="2025-09-09T21:08:08.925" v="5086" actId="20577"/>
        <pc:sldMkLst>
          <pc:docMk/>
          <pc:sldMk cId="0" sldId="273"/>
        </pc:sldMkLst>
        <pc:spChg chg="mod">
          <ac:chgData name="Boukadoum, A. Mounir" userId="b7bd8864-7f11-4e02-955e-45bf86893dcf" providerId="ADAL" clId="{BFF36907-781D-4083-984C-27CF56AD38D8}" dt="2025-09-09T21:08:08.925" v="5086" actId="20577"/>
          <ac:spMkLst>
            <pc:docMk/>
            <pc:sldMk cId="0" sldId="273"/>
            <ac:spMk id="55299" creationId="{18CCEA70-19A4-414C-BBC3-3AA5FF3F5D29}"/>
          </ac:spMkLst>
        </pc:spChg>
        <pc:spChg chg="mod">
          <ac:chgData name="Boukadoum, A. Mounir" userId="b7bd8864-7f11-4e02-955e-45bf86893dcf" providerId="ADAL" clId="{BFF36907-781D-4083-984C-27CF56AD38D8}" dt="2025-09-09T21:06:24.211" v="5053" actId="20577"/>
          <ac:spMkLst>
            <pc:docMk/>
            <pc:sldMk cId="0" sldId="273"/>
            <ac:spMk id="142339" creationId="{2B05D09D-A637-4A84-B0B4-4BCE9C9A04A8}"/>
          </ac:spMkLst>
        </pc:spChg>
      </pc:sldChg>
      <pc:sldChg chg="del">
        <pc:chgData name="Boukadoum, A. Mounir" userId="b7bd8864-7f11-4e02-955e-45bf86893dcf" providerId="ADAL" clId="{BFF36907-781D-4083-984C-27CF56AD38D8}" dt="2025-08-26T18:31:03.777" v="286" actId="47"/>
        <pc:sldMkLst>
          <pc:docMk/>
          <pc:sldMk cId="0" sldId="277"/>
        </pc:sldMkLst>
      </pc:sldChg>
      <pc:sldChg chg="modSp mod modAnim">
        <pc:chgData name="Boukadoum, A. Mounir" userId="b7bd8864-7f11-4e02-955e-45bf86893dcf" providerId="ADAL" clId="{BFF36907-781D-4083-984C-27CF56AD38D8}" dt="2025-09-10T15:52:22.206" v="6584" actId="20577"/>
        <pc:sldMkLst>
          <pc:docMk/>
          <pc:sldMk cId="0" sldId="282"/>
        </pc:sldMkLst>
        <pc:spChg chg="mod">
          <ac:chgData name="Boukadoum, A. Mounir" userId="b7bd8864-7f11-4e02-955e-45bf86893dcf" providerId="ADAL" clId="{BFF36907-781D-4083-984C-27CF56AD38D8}" dt="2025-09-10T15:52:22.206" v="6584" actId="20577"/>
          <ac:spMkLst>
            <pc:docMk/>
            <pc:sldMk cId="0" sldId="282"/>
            <ac:spMk id="67587" creationId="{8754FFB0-FD42-49E7-BF3B-E167A568A3F3}"/>
          </ac:spMkLst>
        </pc:spChg>
        <pc:spChg chg="mod">
          <ac:chgData name="Boukadoum, A. Mounir" userId="b7bd8864-7f11-4e02-955e-45bf86893dcf" providerId="ADAL" clId="{BFF36907-781D-4083-984C-27CF56AD38D8}" dt="2025-08-26T18:50:44.128" v="712" actId="14100"/>
          <ac:spMkLst>
            <pc:docMk/>
            <pc:sldMk cId="0" sldId="282"/>
            <ac:spMk id="146435" creationId="{23C6FA52-1EE5-4ECD-80A0-77C36AB10057}"/>
          </ac:spMkLst>
        </pc:spChg>
      </pc:sldChg>
      <pc:sldChg chg="modSp mod">
        <pc:chgData name="Boukadoum, A. Mounir" userId="b7bd8864-7f11-4e02-955e-45bf86893dcf" providerId="ADAL" clId="{BFF36907-781D-4083-984C-27CF56AD38D8}" dt="2025-09-09T21:15:01.269" v="5216" actId="14100"/>
        <pc:sldMkLst>
          <pc:docMk/>
          <pc:sldMk cId="0" sldId="294"/>
        </pc:sldMkLst>
        <pc:spChg chg="mod">
          <ac:chgData name="Boukadoum, A. Mounir" userId="b7bd8864-7f11-4e02-955e-45bf86893dcf" providerId="ADAL" clId="{BFF36907-781D-4083-984C-27CF56AD38D8}" dt="2025-08-26T18:48:41.121" v="701" actId="1076"/>
          <ac:spMkLst>
            <pc:docMk/>
            <pc:sldMk cId="0" sldId="294"/>
            <ac:spMk id="17" creationId="{D413EB08-38C1-4465-A4FA-0DE840C81FB7}"/>
          </ac:spMkLst>
        </pc:spChg>
        <pc:spChg chg="mod">
          <ac:chgData name="Boukadoum, A. Mounir" userId="b7bd8864-7f11-4e02-955e-45bf86893dcf" providerId="ADAL" clId="{BFF36907-781D-4083-984C-27CF56AD38D8}" dt="2025-08-26T18:48:41.121" v="701" actId="1076"/>
          <ac:spMkLst>
            <pc:docMk/>
            <pc:sldMk cId="0" sldId="294"/>
            <ac:spMk id="18" creationId="{A02AD074-2E14-423C-B3B9-B41228D59FD0}"/>
          </ac:spMkLst>
        </pc:spChg>
        <pc:spChg chg="mod">
          <ac:chgData name="Boukadoum, A. Mounir" userId="b7bd8864-7f11-4e02-955e-45bf86893dcf" providerId="ADAL" clId="{BFF36907-781D-4083-984C-27CF56AD38D8}" dt="2025-09-09T21:15:01.269" v="5216" actId="14100"/>
          <ac:spMkLst>
            <pc:docMk/>
            <pc:sldMk cId="0" sldId="294"/>
            <ac:spMk id="19" creationId="{F1ED4FA0-BF73-4CEF-82B1-EB6CE2313F8A}"/>
          </ac:spMkLst>
        </pc:spChg>
        <pc:spChg chg="mod">
          <ac:chgData name="Boukadoum, A. Mounir" userId="b7bd8864-7f11-4e02-955e-45bf86893dcf" providerId="ADAL" clId="{BFF36907-781D-4083-984C-27CF56AD38D8}" dt="2025-08-26T18:48:41.121" v="701" actId="1076"/>
          <ac:spMkLst>
            <pc:docMk/>
            <pc:sldMk cId="0" sldId="294"/>
            <ac:spMk id="79882" creationId="{F621263D-ACD0-4510-8C67-B966E17AA5CE}"/>
          </ac:spMkLst>
        </pc:spChg>
        <pc:spChg chg="mod">
          <ac:chgData name="Boukadoum, A. Mounir" userId="b7bd8864-7f11-4e02-955e-45bf86893dcf" providerId="ADAL" clId="{BFF36907-781D-4083-984C-27CF56AD38D8}" dt="2025-08-26T18:48:41.121" v="701" actId="1076"/>
          <ac:spMkLst>
            <pc:docMk/>
            <pc:sldMk cId="0" sldId="294"/>
            <ac:spMk id="79883" creationId="{E10344BB-26B9-4E2D-B6E3-B62484DC2A6B}"/>
          </ac:spMkLst>
        </pc:spChg>
        <pc:spChg chg="mod">
          <ac:chgData name="Boukadoum, A. Mounir" userId="b7bd8864-7f11-4e02-955e-45bf86893dcf" providerId="ADAL" clId="{BFF36907-781D-4083-984C-27CF56AD38D8}" dt="2025-08-26T18:48:02.450" v="697" actId="207"/>
          <ac:spMkLst>
            <pc:docMk/>
            <pc:sldMk cId="0" sldId="294"/>
            <ac:spMk id="79884" creationId="{1D0949B6-E3B3-4C4D-82BC-FB511E0D9DA5}"/>
          </ac:spMkLst>
        </pc:spChg>
        <pc:spChg chg="mod">
          <ac:chgData name="Boukadoum, A. Mounir" userId="b7bd8864-7f11-4e02-955e-45bf86893dcf" providerId="ADAL" clId="{BFF36907-781D-4083-984C-27CF56AD38D8}" dt="2025-08-26T18:48:41.121" v="701" actId="1076"/>
          <ac:spMkLst>
            <pc:docMk/>
            <pc:sldMk cId="0" sldId="294"/>
            <ac:spMk id="79885" creationId="{33FC4744-6BC8-4DEA-BF12-3887D1DC78BC}"/>
          </ac:spMkLst>
        </pc:spChg>
        <pc:spChg chg="mod">
          <ac:chgData name="Boukadoum, A. Mounir" userId="b7bd8864-7f11-4e02-955e-45bf86893dcf" providerId="ADAL" clId="{BFF36907-781D-4083-984C-27CF56AD38D8}" dt="2025-08-26T18:48:41.121" v="701" actId="1076"/>
          <ac:spMkLst>
            <pc:docMk/>
            <pc:sldMk cId="0" sldId="294"/>
            <ac:spMk id="79886" creationId="{3E785F79-A161-4C66-9B03-35EFD2C20A89}"/>
          </ac:spMkLst>
        </pc:spChg>
        <pc:spChg chg="mod">
          <ac:chgData name="Boukadoum, A. Mounir" userId="b7bd8864-7f11-4e02-955e-45bf86893dcf" providerId="ADAL" clId="{BFF36907-781D-4083-984C-27CF56AD38D8}" dt="2025-09-09T21:13:22.138" v="5099"/>
          <ac:spMkLst>
            <pc:docMk/>
            <pc:sldMk cId="0" sldId="294"/>
            <ac:spMk id="79887" creationId="{47686D8A-4504-4113-894C-AE76D78BC94D}"/>
          </ac:spMkLst>
        </pc:spChg>
        <pc:spChg chg="mod">
          <ac:chgData name="Boukadoum, A. Mounir" userId="b7bd8864-7f11-4e02-955e-45bf86893dcf" providerId="ADAL" clId="{BFF36907-781D-4083-984C-27CF56AD38D8}" dt="2025-09-09T21:13:25.239" v="5100"/>
          <ac:spMkLst>
            <pc:docMk/>
            <pc:sldMk cId="0" sldId="294"/>
            <ac:spMk id="79888" creationId="{9B0FEAB7-87F4-44E5-8F23-F66634140589}"/>
          </ac:spMkLst>
        </pc:spChg>
        <pc:spChg chg="mod">
          <ac:chgData name="Boukadoum, A. Mounir" userId="b7bd8864-7f11-4e02-955e-45bf86893dcf" providerId="ADAL" clId="{BFF36907-781D-4083-984C-27CF56AD38D8}" dt="2025-08-26T18:48:28.287" v="700" actId="1076"/>
          <ac:spMkLst>
            <pc:docMk/>
            <pc:sldMk cId="0" sldId="294"/>
            <ac:spMk id="143362" creationId="{2BCA7883-0E45-48B2-BB5E-14F8D59597B8}"/>
          </ac:spMkLst>
        </pc:spChg>
        <pc:spChg chg="mod">
          <ac:chgData name="Boukadoum, A. Mounir" userId="b7bd8864-7f11-4e02-955e-45bf86893dcf" providerId="ADAL" clId="{BFF36907-781D-4083-984C-27CF56AD38D8}" dt="2025-08-26T18:48:41.121" v="701" actId="1076"/>
          <ac:spMkLst>
            <pc:docMk/>
            <pc:sldMk cId="0" sldId="294"/>
            <ac:spMk id="143374" creationId="{E8647496-52BD-40FC-8142-343F024E34EC}"/>
          </ac:spMkLst>
        </pc:spChg>
        <pc:spChg chg="mod">
          <ac:chgData name="Boukadoum, A. Mounir" userId="b7bd8864-7f11-4e02-955e-45bf86893dcf" providerId="ADAL" clId="{BFF36907-781D-4083-984C-27CF56AD38D8}" dt="2025-08-26T18:48:41.121" v="701" actId="1076"/>
          <ac:spMkLst>
            <pc:docMk/>
            <pc:sldMk cId="0" sldId="294"/>
            <ac:spMk id="143375" creationId="{18317734-56EB-46E4-85B9-F3627C69DF1F}"/>
          </ac:spMkLst>
        </pc:spChg>
        <pc:spChg chg="mod">
          <ac:chgData name="Boukadoum, A. Mounir" userId="b7bd8864-7f11-4e02-955e-45bf86893dcf" providerId="ADAL" clId="{BFF36907-781D-4083-984C-27CF56AD38D8}" dt="2025-08-26T18:48:41.121" v="701" actId="1076"/>
          <ac:spMkLst>
            <pc:docMk/>
            <pc:sldMk cId="0" sldId="294"/>
            <ac:spMk id="143376" creationId="{963B3F69-8BE2-49C3-901C-C3397BCDDED4}"/>
          </ac:spMkLst>
        </pc:spChg>
        <pc:spChg chg="mod">
          <ac:chgData name="Boukadoum, A. Mounir" userId="b7bd8864-7f11-4e02-955e-45bf86893dcf" providerId="ADAL" clId="{BFF36907-781D-4083-984C-27CF56AD38D8}" dt="2025-08-26T18:48:41.121" v="701" actId="1076"/>
          <ac:spMkLst>
            <pc:docMk/>
            <pc:sldMk cId="0" sldId="294"/>
            <ac:spMk id="143377" creationId="{7CBEDD86-7F0E-44D5-B9E3-8275CB9C8928}"/>
          </ac:spMkLst>
        </pc:spChg>
      </pc:sldChg>
      <pc:sldChg chg="del">
        <pc:chgData name="Boukadoum, A. Mounir" userId="b7bd8864-7f11-4e02-955e-45bf86893dcf" providerId="ADAL" clId="{BFF36907-781D-4083-984C-27CF56AD38D8}" dt="2025-08-26T18:31:03.777" v="286" actId="47"/>
        <pc:sldMkLst>
          <pc:docMk/>
          <pc:sldMk cId="0" sldId="295"/>
        </pc:sldMkLst>
      </pc:sldChg>
      <pc:sldChg chg="modSp add mod">
        <pc:chgData name="Boukadoum, A. Mounir" userId="b7bd8864-7f11-4e02-955e-45bf86893dcf" providerId="ADAL" clId="{BFF36907-781D-4083-984C-27CF56AD38D8}" dt="2025-09-09T21:12:37.636" v="5096" actId="20577"/>
        <pc:sldMkLst>
          <pc:docMk/>
          <pc:sldMk cId="3285201202" sldId="298"/>
        </pc:sldMkLst>
        <pc:spChg chg="mod">
          <ac:chgData name="Boukadoum, A. Mounir" userId="b7bd8864-7f11-4e02-955e-45bf86893dcf" providerId="ADAL" clId="{BFF36907-781D-4083-984C-27CF56AD38D8}" dt="2025-09-09T21:12:37.636" v="5096" actId="20577"/>
          <ac:spMkLst>
            <pc:docMk/>
            <pc:sldMk cId="3285201202" sldId="298"/>
            <ac:spMk id="9" creationId="{00000000-0000-0000-0000-000000000000}"/>
          </ac:spMkLst>
        </pc:spChg>
        <pc:spChg chg="mod">
          <ac:chgData name="Boukadoum, A. Mounir" userId="b7bd8864-7f11-4e02-955e-45bf86893dcf" providerId="ADAL" clId="{BFF36907-781D-4083-984C-27CF56AD38D8}" dt="2025-09-09T20:54:42.659" v="4544" actId="207"/>
          <ac:spMkLst>
            <pc:docMk/>
            <pc:sldMk cId="3285201202" sldId="298"/>
            <ac:spMk id="31" creationId="{00000000-0000-0000-0000-000000000000}"/>
          </ac:spMkLst>
        </pc:spChg>
      </pc:sldChg>
      <pc:sldChg chg="del">
        <pc:chgData name="Boukadoum, A. Mounir" userId="b7bd8864-7f11-4e02-955e-45bf86893dcf" providerId="ADAL" clId="{BFF36907-781D-4083-984C-27CF56AD38D8}" dt="2025-08-26T18:31:03.777" v="286" actId="47"/>
        <pc:sldMkLst>
          <pc:docMk/>
          <pc:sldMk cId="0" sldId="312"/>
        </pc:sldMkLst>
      </pc:sldChg>
      <pc:sldChg chg="addSp delSp modSp del mod ord">
        <pc:chgData name="Boukadoum, A. Mounir" userId="b7bd8864-7f11-4e02-955e-45bf86893dcf" providerId="ADAL" clId="{BFF36907-781D-4083-984C-27CF56AD38D8}" dt="2025-09-09T20:20:38.626" v="4010" actId="47"/>
        <pc:sldMkLst>
          <pc:docMk/>
          <pc:sldMk cId="0" sldId="314"/>
        </pc:sldMkLst>
        <pc:spChg chg="add mod">
          <ac:chgData name="Boukadoum, A. Mounir" userId="b7bd8864-7f11-4e02-955e-45bf86893dcf" providerId="ADAL" clId="{BFF36907-781D-4083-984C-27CF56AD38D8}" dt="2025-09-09T20:10:12.161" v="3504"/>
          <ac:spMkLst>
            <pc:docMk/>
            <pc:sldMk cId="0" sldId="314"/>
            <ac:spMk id="3" creationId="{D063CBE8-69CD-D32A-8C2D-7F8A45B9F58C}"/>
          </ac:spMkLst>
        </pc:spChg>
        <pc:spChg chg="mod">
          <ac:chgData name="Boukadoum, A. Mounir" userId="b7bd8864-7f11-4e02-955e-45bf86893dcf" providerId="ADAL" clId="{BFF36907-781D-4083-984C-27CF56AD38D8}" dt="2025-09-09T20:04:31.455" v="3495" actId="1076"/>
          <ac:spMkLst>
            <pc:docMk/>
            <pc:sldMk cId="0" sldId="314"/>
            <ac:spMk id="141316" creationId="{F64764AE-A402-4D7D-89F5-51E1D4E7DD54}"/>
          </ac:spMkLst>
        </pc:spChg>
        <pc:spChg chg="del mod">
          <ac:chgData name="Boukadoum, A. Mounir" userId="b7bd8864-7f11-4e02-955e-45bf86893dcf" providerId="ADAL" clId="{BFF36907-781D-4083-984C-27CF56AD38D8}" dt="2025-09-09T19:29:17.399" v="2364" actId="478"/>
          <ac:spMkLst>
            <pc:docMk/>
            <pc:sldMk cId="0" sldId="314"/>
            <ac:spMk id="141328" creationId="{156F2504-5002-4F13-920E-B679D3253D98}"/>
          </ac:spMkLst>
        </pc:spChg>
        <pc:spChg chg="add del mod">
          <ac:chgData name="Boukadoum, A. Mounir" userId="b7bd8864-7f11-4e02-955e-45bf86893dcf" providerId="ADAL" clId="{BFF36907-781D-4083-984C-27CF56AD38D8}" dt="2025-09-09T20:20:35.600" v="4009" actId="21"/>
          <ac:spMkLst>
            <pc:docMk/>
            <pc:sldMk cId="0" sldId="314"/>
            <ac:spMk id="141329" creationId="{42036BD7-B56F-4FCF-94D8-F8054D5E0A90}"/>
          </ac:spMkLst>
        </pc:spChg>
        <pc:grpChg chg="add mod">
          <ac:chgData name="Boukadoum, A. Mounir" userId="b7bd8864-7f11-4e02-955e-45bf86893dcf" providerId="ADAL" clId="{BFF36907-781D-4083-984C-27CF56AD38D8}" dt="2025-09-09T20:10:45.436" v="3527" actId="14100"/>
          <ac:grpSpMkLst>
            <pc:docMk/>
            <pc:sldMk cId="0" sldId="314"/>
            <ac:grpSpMk id="2" creationId="{30C5A7F7-ADFA-25A8-BFCE-924DF4E21102}"/>
          </ac:grpSpMkLst>
        </pc:grpChg>
        <pc:graphicFrameChg chg="del mod modGraphic">
          <ac:chgData name="Boukadoum, A. Mounir" userId="b7bd8864-7f11-4e02-955e-45bf86893dcf" providerId="ADAL" clId="{BFF36907-781D-4083-984C-27CF56AD38D8}" dt="2025-09-09T20:10:10.826" v="3503" actId="478"/>
          <ac:graphicFrameMkLst>
            <pc:docMk/>
            <pc:sldMk cId="0" sldId="314"/>
            <ac:graphicFrameMk id="107593" creationId="{FB0A2F8A-E986-4F8A-BD89-F8CFE0A1EA4B}"/>
          </ac:graphicFrameMkLst>
        </pc:graphicFrameChg>
        <pc:graphicFrameChg chg="del mod">
          <ac:chgData name="Boukadoum, A. Mounir" userId="b7bd8864-7f11-4e02-955e-45bf86893dcf" providerId="ADAL" clId="{BFF36907-781D-4083-984C-27CF56AD38D8}" dt="2025-09-09T20:10:10.826" v="3503" actId="478"/>
          <ac:graphicFrameMkLst>
            <pc:docMk/>
            <pc:sldMk cId="0" sldId="314"/>
            <ac:graphicFrameMk id="141315" creationId="{C6672AEA-E19F-4C71-AB26-AB904DD648F3}"/>
          </ac:graphicFrameMkLst>
        </pc:graphicFrameChg>
        <pc:picChg chg="add mod">
          <ac:chgData name="Boukadoum, A. Mounir" userId="b7bd8864-7f11-4e02-955e-45bf86893dcf" providerId="ADAL" clId="{BFF36907-781D-4083-984C-27CF56AD38D8}" dt="2025-09-09T20:10:12.161" v="3504"/>
          <ac:picMkLst>
            <pc:docMk/>
            <pc:sldMk cId="0" sldId="314"/>
            <ac:picMk id="4" creationId="{CBE1C797-8D02-3A20-B626-4306CBB8B24E}"/>
          </ac:picMkLst>
        </pc:picChg>
        <pc:picChg chg="add mod">
          <ac:chgData name="Boukadoum, A. Mounir" userId="b7bd8864-7f11-4e02-955e-45bf86893dcf" providerId="ADAL" clId="{BFF36907-781D-4083-984C-27CF56AD38D8}" dt="2025-09-09T20:10:12.161" v="3504"/>
          <ac:picMkLst>
            <pc:docMk/>
            <pc:sldMk cId="0" sldId="314"/>
            <ac:picMk id="5" creationId="{F86A9CF1-EAF3-8FCA-4FFB-C8D5C099669B}"/>
          </ac:picMkLst>
        </pc:picChg>
      </pc:sldChg>
      <pc:sldChg chg="del">
        <pc:chgData name="Boukadoum, A. Mounir" userId="b7bd8864-7f11-4e02-955e-45bf86893dcf" providerId="ADAL" clId="{BFF36907-781D-4083-984C-27CF56AD38D8}" dt="2025-08-26T18:30:15.353" v="282" actId="47"/>
        <pc:sldMkLst>
          <pc:docMk/>
          <pc:sldMk cId="0" sldId="315"/>
        </pc:sldMkLst>
      </pc:sldChg>
      <pc:sldChg chg="modSp del mod">
        <pc:chgData name="Boukadoum, A. Mounir" userId="b7bd8864-7f11-4e02-955e-45bf86893dcf" providerId="ADAL" clId="{BFF36907-781D-4083-984C-27CF56AD38D8}" dt="2025-09-10T14:29:14.205" v="5295" actId="20577"/>
        <pc:sldMkLst>
          <pc:docMk/>
          <pc:sldMk cId="0" sldId="316"/>
        </pc:sldMkLst>
        <pc:spChg chg="mod">
          <ac:chgData name="Boukadoum, A. Mounir" userId="b7bd8864-7f11-4e02-955e-45bf86893dcf" providerId="ADAL" clId="{BFF36907-781D-4083-984C-27CF56AD38D8}" dt="2025-09-10T14:25:10.447" v="5289" actId="27636"/>
          <ac:spMkLst>
            <pc:docMk/>
            <pc:sldMk cId="0" sldId="316"/>
            <ac:spMk id="5122" creationId="{B3505E11-5C2E-6BF8-6A58-CFEC9DA2EF8A}"/>
          </ac:spMkLst>
        </pc:spChg>
        <pc:spChg chg="mod">
          <ac:chgData name="Boukadoum, A. Mounir" userId="b7bd8864-7f11-4e02-955e-45bf86893dcf" providerId="ADAL" clId="{BFF36907-781D-4083-984C-27CF56AD38D8}" dt="2025-09-10T14:29:14.205" v="5295" actId="20577"/>
          <ac:spMkLst>
            <pc:docMk/>
            <pc:sldMk cId="0" sldId="316"/>
            <ac:spMk id="5123" creationId="{611BF42D-291D-7041-21E5-203002F83F27}"/>
          </ac:spMkLst>
        </pc:spChg>
      </pc:sldChg>
      <pc:sldChg chg="del">
        <pc:chgData name="Boukadoum, A. Mounir" userId="b7bd8864-7f11-4e02-955e-45bf86893dcf" providerId="ADAL" clId="{BFF36907-781D-4083-984C-27CF56AD38D8}" dt="2025-08-26T18:32:04.399" v="288" actId="47"/>
        <pc:sldMkLst>
          <pc:docMk/>
          <pc:sldMk cId="0" sldId="318"/>
        </pc:sldMkLst>
      </pc:sldChg>
      <pc:sldChg chg="del">
        <pc:chgData name="Boukadoum, A. Mounir" userId="b7bd8864-7f11-4e02-955e-45bf86893dcf" providerId="ADAL" clId="{BFF36907-781D-4083-984C-27CF56AD38D8}" dt="2025-08-26T18:31:03.777" v="286" actId="47"/>
        <pc:sldMkLst>
          <pc:docMk/>
          <pc:sldMk cId="0" sldId="320"/>
        </pc:sldMkLst>
      </pc:sldChg>
      <pc:sldChg chg="del">
        <pc:chgData name="Boukadoum, A. Mounir" userId="b7bd8864-7f11-4e02-955e-45bf86893dcf" providerId="ADAL" clId="{BFF36907-781D-4083-984C-27CF56AD38D8}" dt="2025-08-26T18:32:04.399" v="288" actId="47"/>
        <pc:sldMkLst>
          <pc:docMk/>
          <pc:sldMk cId="0" sldId="321"/>
        </pc:sldMkLst>
      </pc:sldChg>
      <pc:sldChg chg="del">
        <pc:chgData name="Boukadoum, A. Mounir" userId="b7bd8864-7f11-4e02-955e-45bf86893dcf" providerId="ADAL" clId="{BFF36907-781D-4083-984C-27CF56AD38D8}" dt="2025-08-26T18:32:04.399" v="288" actId="47"/>
        <pc:sldMkLst>
          <pc:docMk/>
          <pc:sldMk cId="0" sldId="322"/>
        </pc:sldMkLst>
      </pc:sldChg>
      <pc:sldChg chg="modSp del mod">
        <pc:chgData name="Boukadoum, A. Mounir" userId="b7bd8864-7f11-4e02-955e-45bf86893dcf" providerId="ADAL" clId="{BFF36907-781D-4083-984C-27CF56AD38D8}" dt="2025-08-26T18:37:12.057" v="384" actId="47"/>
        <pc:sldMkLst>
          <pc:docMk/>
          <pc:sldMk cId="0" sldId="323"/>
        </pc:sldMkLst>
      </pc:sldChg>
      <pc:sldChg chg="del">
        <pc:chgData name="Boukadoum, A. Mounir" userId="b7bd8864-7f11-4e02-955e-45bf86893dcf" providerId="ADAL" clId="{BFF36907-781D-4083-984C-27CF56AD38D8}" dt="2025-08-26T18:32:04.399" v="288" actId="47"/>
        <pc:sldMkLst>
          <pc:docMk/>
          <pc:sldMk cId="0" sldId="324"/>
        </pc:sldMkLst>
      </pc:sldChg>
      <pc:sldChg chg="del">
        <pc:chgData name="Boukadoum, A. Mounir" userId="b7bd8864-7f11-4e02-955e-45bf86893dcf" providerId="ADAL" clId="{BFF36907-781D-4083-984C-27CF56AD38D8}" dt="2025-08-26T18:49:52.183" v="707" actId="47"/>
        <pc:sldMkLst>
          <pc:docMk/>
          <pc:sldMk cId="0" sldId="333"/>
        </pc:sldMkLst>
      </pc:sldChg>
      <pc:sldChg chg="del">
        <pc:chgData name="Boukadoum, A. Mounir" userId="b7bd8864-7f11-4e02-955e-45bf86893dcf" providerId="ADAL" clId="{BFF36907-781D-4083-984C-27CF56AD38D8}" dt="2025-08-26T18:32:04.399" v="288" actId="47"/>
        <pc:sldMkLst>
          <pc:docMk/>
          <pc:sldMk cId="0" sldId="334"/>
        </pc:sldMkLst>
      </pc:sldChg>
      <pc:sldChg chg="modSp mod">
        <pc:chgData name="Boukadoum, A. Mounir" userId="b7bd8864-7f11-4e02-955e-45bf86893dcf" providerId="ADAL" clId="{BFF36907-781D-4083-984C-27CF56AD38D8}" dt="2025-09-09T21:16:28.822" v="5228" actId="20577"/>
        <pc:sldMkLst>
          <pc:docMk/>
          <pc:sldMk cId="0" sldId="336"/>
        </pc:sldMkLst>
        <pc:spChg chg="mod">
          <ac:chgData name="Boukadoum, A. Mounir" userId="b7bd8864-7f11-4e02-955e-45bf86893dcf" providerId="ADAL" clId="{BFF36907-781D-4083-984C-27CF56AD38D8}" dt="2025-09-09T21:15:18.941" v="5217" actId="20577"/>
          <ac:spMkLst>
            <pc:docMk/>
            <pc:sldMk cId="0" sldId="336"/>
            <ac:spMk id="144387" creationId="{870423B5-FF37-4B2A-9C34-E305893FAF41}"/>
          </ac:spMkLst>
        </pc:spChg>
        <pc:spChg chg="mod">
          <ac:chgData name="Boukadoum, A. Mounir" userId="b7bd8864-7f11-4e02-955e-45bf86893dcf" providerId="ADAL" clId="{BFF36907-781D-4083-984C-27CF56AD38D8}" dt="2025-08-26T18:49:26.792" v="706" actId="1076"/>
          <ac:spMkLst>
            <pc:docMk/>
            <pc:sldMk cId="0" sldId="336"/>
            <ac:spMk id="144388" creationId="{99692479-6C84-417F-8E44-BD45E0645871}"/>
          </ac:spMkLst>
        </pc:spChg>
        <pc:spChg chg="mod">
          <ac:chgData name="Boukadoum, A. Mounir" userId="b7bd8864-7f11-4e02-955e-45bf86893dcf" providerId="ADAL" clId="{BFF36907-781D-4083-984C-27CF56AD38D8}" dt="2025-09-09T21:15:33.363" v="5219" actId="20577"/>
          <ac:spMkLst>
            <pc:docMk/>
            <pc:sldMk cId="0" sldId="336"/>
            <ac:spMk id="144391" creationId="{5FC4CDB6-84CC-477E-98D1-3706F8F9906D}"/>
          </ac:spMkLst>
        </pc:spChg>
        <pc:spChg chg="mod">
          <ac:chgData name="Boukadoum, A. Mounir" userId="b7bd8864-7f11-4e02-955e-45bf86893dcf" providerId="ADAL" clId="{BFF36907-781D-4083-984C-27CF56AD38D8}" dt="2025-09-09T21:16:17.062" v="5225" actId="20577"/>
          <ac:spMkLst>
            <pc:docMk/>
            <pc:sldMk cId="0" sldId="336"/>
            <ac:spMk id="144392" creationId="{FCA27E3D-351E-4571-9AB1-15E3AE52EDC4}"/>
          </ac:spMkLst>
        </pc:spChg>
        <pc:spChg chg="mod">
          <ac:chgData name="Boukadoum, A. Mounir" userId="b7bd8864-7f11-4e02-955e-45bf86893dcf" providerId="ADAL" clId="{BFF36907-781D-4083-984C-27CF56AD38D8}" dt="2025-09-09T21:16:28.822" v="5228" actId="20577"/>
          <ac:spMkLst>
            <pc:docMk/>
            <pc:sldMk cId="0" sldId="336"/>
            <ac:spMk id="144393" creationId="{319F9768-F3DB-477E-A102-54265F3DB171}"/>
          </ac:spMkLst>
        </pc:spChg>
      </pc:sldChg>
      <pc:sldChg chg="add del">
        <pc:chgData name="Boukadoum, A. Mounir" userId="b7bd8864-7f11-4e02-955e-45bf86893dcf" providerId="ADAL" clId="{BFF36907-781D-4083-984C-27CF56AD38D8}" dt="2025-08-26T18:50:10.057" v="710" actId="47"/>
        <pc:sldMkLst>
          <pc:docMk/>
          <pc:sldMk cId="0" sldId="337"/>
        </pc:sldMkLst>
      </pc:sldChg>
      <pc:sldChg chg="addSp delSp modSp mod">
        <pc:chgData name="Boukadoum, A. Mounir" userId="b7bd8864-7f11-4e02-955e-45bf86893dcf" providerId="ADAL" clId="{BFF36907-781D-4083-984C-27CF56AD38D8}" dt="2025-09-09T19:28:41.379" v="2342" actId="1076"/>
        <pc:sldMkLst>
          <pc:docMk/>
          <pc:sldMk cId="0" sldId="338"/>
        </pc:sldMkLst>
        <pc:spChg chg="del mod">
          <ac:chgData name="Boukadoum, A. Mounir" userId="b7bd8864-7f11-4e02-955e-45bf86893dcf" providerId="ADAL" clId="{BFF36907-781D-4083-984C-27CF56AD38D8}" dt="2025-09-09T18:31:34.370" v="1662" actId="478"/>
          <ac:spMkLst>
            <pc:docMk/>
            <pc:sldMk cId="0" sldId="338"/>
            <ac:spMk id="5" creationId="{876A3B1D-4F27-827B-E25C-8E27FBC8453E}"/>
          </ac:spMkLst>
        </pc:spChg>
        <pc:spChg chg="mod">
          <ac:chgData name="Boukadoum, A. Mounir" userId="b7bd8864-7f11-4e02-955e-45bf86893dcf" providerId="ADAL" clId="{BFF36907-781D-4083-984C-27CF56AD38D8}" dt="2025-09-09T18:32:07.414" v="1667" actId="478"/>
          <ac:spMkLst>
            <pc:docMk/>
            <pc:sldMk cId="0" sldId="338"/>
            <ac:spMk id="6" creationId="{C20E2FB5-5B65-F28F-BBF5-273B394074CE}"/>
          </ac:spMkLst>
        </pc:spChg>
        <pc:spChg chg="mod">
          <ac:chgData name="Boukadoum, A. Mounir" userId="b7bd8864-7f11-4e02-955e-45bf86893dcf" providerId="ADAL" clId="{BFF36907-781D-4083-984C-27CF56AD38D8}" dt="2025-09-09T18:32:07.414" v="1667" actId="478"/>
          <ac:spMkLst>
            <pc:docMk/>
            <pc:sldMk cId="0" sldId="338"/>
            <ac:spMk id="8" creationId="{22A8B5EB-1B6C-5FE7-8DC1-D55E34A8DC0C}"/>
          </ac:spMkLst>
        </pc:spChg>
        <pc:spChg chg="del mod">
          <ac:chgData name="Boukadoum, A. Mounir" userId="b7bd8864-7f11-4e02-955e-45bf86893dcf" providerId="ADAL" clId="{BFF36907-781D-4083-984C-27CF56AD38D8}" dt="2025-09-09T18:32:07.414" v="1667" actId="478"/>
          <ac:spMkLst>
            <pc:docMk/>
            <pc:sldMk cId="0" sldId="338"/>
            <ac:spMk id="9" creationId="{F4C2E4AD-1B42-A8AA-FB0B-62D626E99482}"/>
          </ac:spMkLst>
        </pc:spChg>
        <pc:spChg chg="add del">
          <ac:chgData name="Boukadoum, A. Mounir" userId="b7bd8864-7f11-4e02-955e-45bf86893dcf" providerId="ADAL" clId="{BFF36907-781D-4083-984C-27CF56AD38D8}" dt="2025-09-09T18:15:28.219" v="1373" actId="478"/>
          <ac:spMkLst>
            <pc:docMk/>
            <pc:sldMk cId="0" sldId="338"/>
            <ac:spMk id="16" creationId="{7B375CC5-6A94-9523-C692-AFD393F404BE}"/>
          </ac:spMkLst>
        </pc:spChg>
        <pc:spChg chg="add del">
          <ac:chgData name="Boukadoum, A. Mounir" userId="b7bd8864-7f11-4e02-955e-45bf86893dcf" providerId="ADAL" clId="{BFF36907-781D-4083-984C-27CF56AD38D8}" dt="2025-09-09T18:16:03.556" v="1375" actId="478"/>
          <ac:spMkLst>
            <pc:docMk/>
            <pc:sldMk cId="0" sldId="338"/>
            <ac:spMk id="17" creationId="{BCB4155D-95DE-521E-F17D-BC9CDF3599D9}"/>
          </ac:spMkLst>
        </pc:spChg>
        <pc:spChg chg="add mod">
          <ac:chgData name="Boukadoum, A. Mounir" userId="b7bd8864-7f11-4e02-955e-45bf86893dcf" providerId="ADAL" clId="{BFF36907-781D-4083-984C-27CF56AD38D8}" dt="2025-09-09T18:25:36.976" v="1458" actId="164"/>
          <ac:spMkLst>
            <pc:docMk/>
            <pc:sldMk cId="0" sldId="338"/>
            <ac:spMk id="18" creationId="{3FD2E8AC-CFBB-C886-FFE5-3CCB019FF225}"/>
          </ac:spMkLst>
        </pc:spChg>
        <pc:spChg chg="add mod">
          <ac:chgData name="Boukadoum, A. Mounir" userId="b7bd8864-7f11-4e02-955e-45bf86893dcf" providerId="ADAL" clId="{BFF36907-781D-4083-984C-27CF56AD38D8}" dt="2025-09-09T18:25:36.976" v="1458" actId="164"/>
          <ac:spMkLst>
            <pc:docMk/>
            <pc:sldMk cId="0" sldId="338"/>
            <ac:spMk id="28" creationId="{3B9D0388-D9D7-9A0A-6C28-475D8B8B8DBD}"/>
          </ac:spMkLst>
        </pc:spChg>
        <pc:spChg chg="add mod">
          <ac:chgData name="Boukadoum, A. Mounir" userId="b7bd8864-7f11-4e02-955e-45bf86893dcf" providerId="ADAL" clId="{BFF36907-781D-4083-984C-27CF56AD38D8}" dt="2025-09-09T18:25:36.976" v="1458" actId="164"/>
          <ac:spMkLst>
            <pc:docMk/>
            <pc:sldMk cId="0" sldId="338"/>
            <ac:spMk id="29" creationId="{9595B768-C4F5-A11E-D992-9D711303A2E3}"/>
          </ac:spMkLst>
        </pc:spChg>
        <pc:spChg chg="mod">
          <ac:chgData name="Boukadoum, A. Mounir" userId="b7bd8864-7f11-4e02-955e-45bf86893dcf" providerId="ADAL" clId="{BFF36907-781D-4083-984C-27CF56AD38D8}" dt="2025-09-09T18:26:15.210" v="1477" actId="14100"/>
          <ac:spMkLst>
            <pc:docMk/>
            <pc:sldMk cId="0" sldId="338"/>
            <ac:spMk id="32" creationId="{16FDE10E-50C1-D01A-0516-E7B3F0FF9669}"/>
          </ac:spMkLst>
        </pc:spChg>
        <pc:spChg chg="mod">
          <ac:chgData name="Boukadoum, A. Mounir" userId="b7bd8864-7f11-4e02-955e-45bf86893dcf" providerId="ADAL" clId="{BFF36907-781D-4083-984C-27CF56AD38D8}" dt="2025-09-09T18:26:15.210" v="1477" actId="14100"/>
          <ac:spMkLst>
            <pc:docMk/>
            <pc:sldMk cId="0" sldId="338"/>
            <ac:spMk id="36" creationId="{A5A37ED9-8AE7-9EF0-E295-D6FFD2111BC9}"/>
          </ac:spMkLst>
        </pc:spChg>
        <pc:spChg chg="mod">
          <ac:chgData name="Boukadoum, A. Mounir" userId="b7bd8864-7f11-4e02-955e-45bf86893dcf" providerId="ADAL" clId="{BFF36907-781D-4083-984C-27CF56AD38D8}" dt="2025-09-09T18:26:15.210" v="1477" actId="14100"/>
          <ac:spMkLst>
            <pc:docMk/>
            <pc:sldMk cId="0" sldId="338"/>
            <ac:spMk id="37" creationId="{4F913D47-43EA-C33F-7956-1F5F8A8D6E45}"/>
          </ac:spMkLst>
        </pc:spChg>
        <pc:spChg chg="add mod">
          <ac:chgData name="Boukadoum, A. Mounir" userId="b7bd8864-7f11-4e02-955e-45bf86893dcf" providerId="ADAL" clId="{BFF36907-781D-4083-984C-27CF56AD38D8}" dt="2025-09-09T18:32:43.158" v="1669"/>
          <ac:spMkLst>
            <pc:docMk/>
            <pc:sldMk cId="0" sldId="338"/>
            <ac:spMk id="44" creationId="{AFD36F9F-30FA-8385-5B33-0CB07845D95F}"/>
          </ac:spMkLst>
        </pc:spChg>
        <pc:spChg chg="add mod">
          <ac:chgData name="Boukadoum, A. Mounir" userId="b7bd8864-7f11-4e02-955e-45bf86893dcf" providerId="ADAL" clId="{BFF36907-781D-4083-984C-27CF56AD38D8}" dt="2025-09-09T18:32:43.158" v="1669"/>
          <ac:spMkLst>
            <pc:docMk/>
            <pc:sldMk cId="0" sldId="338"/>
            <ac:spMk id="45" creationId="{D846FBED-EAFE-3289-7B02-9D7D826AA03A}"/>
          </ac:spMkLst>
        </pc:spChg>
        <pc:spChg chg="add del mod">
          <ac:chgData name="Boukadoum, A. Mounir" userId="b7bd8864-7f11-4e02-955e-45bf86893dcf" providerId="ADAL" clId="{BFF36907-781D-4083-984C-27CF56AD38D8}" dt="2025-09-09T19:22:40.309" v="2139" actId="478"/>
          <ac:spMkLst>
            <pc:docMk/>
            <pc:sldMk cId="0" sldId="338"/>
            <ac:spMk id="49" creationId="{C766DAFE-41BF-E27C-A76B-2AB984098912}"/>
          </ac:spMkLst>
        </pc:spChg>
        <pc:spChg chg="add del mod">
          <ac:chgData name="Boukadoum, A. Mounir" userId="b7bd8864-7f11-4e02-955e-45bf86893dcf" providerId="ADAL" clId="{BFF36907-781D-4083-984C-27CF56AD38D8}" dt="2025-09-09T19:22:40.309" v="2139" actId="478"/>
          <ac:spMkLst>
            <pc:docMk/>
            <pc:sldMk cId="0" sldId="338"/>
            <ac:spMk id="50" creationId="{EC945C03-E987-585B-AB52-2626F857196C}"/>
          </ac:spMkLst>
        </pc:spChg>
        <pc:spChg chg="mod">
          <ac:chgData name="Boukadoum, A. Mounir" userId="b7bd8864-7f11-4e02-955e-45bf86893dcf" providerId="ADAL" clId="{BFF36907-781D-4083-984C-27CF56AD38D8}" dt="2025-09-09T19:22:15.032" v="2136"/>
          <ac:spMkLst>
            <pc:docMk/>
            <pc:sldMk cId="0" sldId="338"/>
            <ac:spMk id="8194" creationId="{C8530A9F-8CA5-4F3C-9B90-68418ACEDCFF}"/>
          </ac:spMkLst>
        </pc:spChg>
        <pc:spChg chg="mod">
          <ac:chgData name="Boukadoum, A. Mounir" userId="b7bd8864-7f11-4e02-955e-45bf86893dcf" providerId="ADAL" clId="{BFF36907-781D-4083-984C-27CF56AD38D8}" dt="2025-09-09T19:28:22.172" v="2341" actId="6549"/>
          <ac:spMkLst>
            <pc:docMk/>
            <pc:sldMk cId="0" sldId="338"/>
            <ac:spMk id="105475" creationId="{7F6BA339-75BE-41FB-82BA-A53FED3BD268}"/>
          </ac:spMkLst>
        </pc:spChg>
        <pc:spChg chg="mod">
          <ac:chgData name="Boukadoum, A. Mounir" userId="b7bd8864-7f11-4e02-955e-45bf86893dcf" providerId="ADAL" clId="{BFF36907-781D-4083-984C-27CF56AD38D8}" dt="2025-09-09T19:28:41.379" v="2342" actId="1076"/>
          <ac:spMkLst>
            <pc:docMk/>
            <pc:sldMk cId="0" sldId="338"/>
            <ac:spMk id="105479" creationId="{7519F090-840E-44D1-B5D2-9889F5E314A0}"/>
          </ac:spMkLst>
        </pc:spChg>
        <pc:spChg chg="mod">
          <ac:chgData name="Boukadoum, A. Mounir" userId="b7bd8864-7f11-4e02-955e-45bf86893dcf" providerId="ADAL" clId="{BFF36907-781D-4083-984C-27CF56AD38D8}" dt="2025-09-09T19:28:41.379" v="2342" actId="1076"/>
          <ac:spMkLst>
            <pc:docMk/>
            <pc:sldMk cId="0" sldId="338"/>
            <ac:spMk id="105480" creationId="{D8A0BBB7-54FD-43C9-A628-1D01DBBC6B58}"/>
          </ac:spMkLst>
        </pc:spChg>
        <pc:spChg chg="mod">
          <ac:chgData name="Boukadoum, A. Mounir" userId="b7bd8864-7f11-4e02-955e-45bf86893dcf" providerId="ADAL" clId="{BFF36907-781D-4083-984C-27CF56AD38D8}" dt="2025-09-09T19:28:41.379" v="2342" actId="1076"/>
          <ac:spMkLst>
            <pc:docMk/>
            <pc:sldMk cId="0" sldId="338"/>
            <ac:spMk id="105481" creationId="{0ADFF613-4B36-413E-A262-00B50CB69000}"/>
          </ac:spMkLst>
        </pc:spChg>
        <pc:spChg chg="mod">
          <ac:chgData name="Boukadoum, A. Mounir" userId="b7bd8864-7f11-4e02-955e-45bf86893dcf" providerId="ADAL" clId="{BFF36907-781D-4083-984C-27CF56AD38D8}" dt="2025-09-09T19:28:41.379" v="2342" actId="1076"/>
          <ac:spMkLst>
            <pc:docMk/>
            <pc:sldMk cId="0" sldId="338"/>
            <ac:spMk id="105482" creationId="{63730297-B039-4BCB-AF9E-1ECD099F4D31}"/>
          </ac:spMkLst>
        </pc:spChg>
        <pc:grpChg chg="add del mod">
          <ac:chgData name="Boukadoum, A. Mounir" userId="b7bd8864-7f11-4e02-955e-45bf86893dcf" providerId="ADAL" clId="{BFF36907-781D-4083-984C-27CF56AD38D8}" dt="2025-09-09T19:22:40.309" v="2139" actId="478"/>
          <ac:grpSpMkLst>
            <pc:docMk/>
            <pc:sldMk cId="0" sldId="338"/>
            <ac:grpSpMk id="2" creationId="{950094CB-8090-8625-6EEB-D71222549048}"/>
          </ac:grpSpMkLst>
        </pc:grpChg>
        <pc:grpChg chg="mod">
          <ac:chgData name="Boukadoum, A. Mounir" userId="b7bd8864-7f11-4e02-955e-45bf86893dcf" providerId="ADAL" clId="{BFF36907-781D-4083-984C-27CF56AD38D8}" dt="2025-09-09T19:28:41.379" v="2342" actId="1076"/>
          <ac:grpSpMkLst>
            <pc:docMk/>
            <pc:sldMk cId="0" sldId="338"/>
            <ac:grpSpMk id="7" creationId="{2C78AF0D-E901-FD3F-5895-DBC70805EAD9}"/>
          </ac:grpSpMkLst>
        </pc:grpChg>
        <pc:grpChg chg="add del mod">
          <ac:chgData name="Boukadoum, A. Mounir" userId="b7bd8864-7f11-4e02-955e-45bf86893dcf" providerId="ADAL" clId="{BFF36907-781D-4083-984C-27CF56AD38D8}" dt="2025-09-09T18:33:30.805" v="1676" actId="21"/>
          <ac:grpSpMkLst>
            <pc:docMk/>
            <pc:sldMk cId="0" sldId="338"/>
            <ac:grpSpMk id="30" creationId="{D923052A-A350-E513-DB77-4C9904959A80}"/>
          </ac:grpSpMkLst>
        </pc:grpChg>
        <pc:grpChg chg="add del mod">
          <ac:chgData name="Boukadoum, A. Mounir" userId="b7bd8864-7f11-4e02-955e-45bf86893dcf" providerId="ADAL" clId="{BFF36907-781D-4083-984C-27CF56AD38D8}" dt="2025-09-09T18:33:30.805" v="1676" actId="21"/>
          <ac:grpSpMkLst>
            <pc:docMk/>
            <pc:sldMk cId="0" sldId="338"/>
            <ac:grpSpMk id="31" creationId="{4E7B8042-EC35-D006-5B81-8A7B1887EC6C}"/>
          </ac:grpSpMkLst>
        </pc:grpChg>
        <pc:cxnChg chg="del mod">
          <ac:chgData name="Boukadoum, A. Mounir" userId="b7bd8864-7f11-4e02-955e-45bf86893dcf" providerId="ADAL" clId="{BFF36907-781D-4083-984C-27CF56AD38D8}" dt="2025-09-09T18:31:46.465" v="1664" actId="478"/>
          <ac:cxnSpMkLst>
            <pc:docMk/>
            <pc:sldMk cId="0" sldId="338"/>
            <ac:cxnSpMk id="3" creationId="{82B8AFC3-C156-F747-457D-FB85E1B7FBD2}"/>
          </ac:cxnSpMkLst>
        </pc:cxnChg>
        <pc:cxnChg chg="del mod">
          <ac:chgData name="Boukadoum, A. Mounir" userId="b7bd8864-7f11-4e02-955e-45bf86893dcf" providerId="ADAL" clId="{BFF36907-781D-4083-984C-27CF56AD38D8}" dt="2025-09-09T18:31:58.646" v="1666" actId="478"/>
          <ac:cxnSpMkLst>
            <pc:docMk/>
            <pc:sldMk cId="0" sldId="338"/>
            <ac:cxnSpMk id="4" creationId="{D4F7B537-517A-AF00-3585-770C8489917F}"/>
          </ac:cxnSpMkLst>
        </pc:cxnChg>
        <pc:cxnChg chg="del mod">
          <ac:chgData name="Boukadoum, A. Mounir" userId="b7bd8864-7f11-4e02-955e-45bf86893dcf" providerId="ADAL" clId="{BFF36907-781D-4083-984C-27CF56AD38D8}" dt="2025-09-09T18:32:37.641" v="1668" actId="478"/>
          <ac:cxnSpMkLst>
            <pc:docMk/>
            <pc:sldMk cId="0" sldId="338"/>
            <ac:cxnSpMk id="10" creationId="{B0BC4A5E-B54A-E0A1-5BFA-76528B3A234E}"/>
          </ac:cxnSpMkLst>
        </pc:cxnChg>
        <pc:cxnChg chg="add del">
          <ac:chgData name="Boukadoum, A. Mounir" userId="b7bd8864-7f11-4e02-955e-45bf86893dcf" providerId="ADAL" clId="{BFF36907-781D-4083-984C-27CF56AD38D8}" dt="2025-09-09T18:17:13.356" v="1380" actId="478"/>
          <ac:cxnSpMkLst>
            <pc:docMk/>
            <pc:sldMk cId="0" sldId="338"/>
            <ac:cxnSpMk id="20" creationId="{B722DCE5-B5A2-4912-B374-CBD1C00B15BC}"/>
          </ac:cxnSpMkLst>
        </pc:cxnChg>
        <pc:cxnChg chg="add mod">
          <ac:chgData name="Boukadoum, A. Mounir" userId="b7bd8864-7f11-4e02-955e-45bf86893dcf" providerId="ADAL" clId="{BFF36907-781D-4083-984C-27CF56AD38D8}" dt="2025-09-09T18:25:36.976" v="1458" actId="164"/>
          <ac:cxnSpMkLst>
            <pc:docMk/>
            <pc:sldMk cId="0" sldId="338"/>
            <ac:cxnSpMk id="22" creationId="{7D85D740-1558-17FB-2EF9-FCE3BC0E86A0}"/>
          </ac:cxnSpMkLst>
        </pc:cxnChg>
        <pc:cxnChg chg="add del mod">
          <ac:chgData name="Boukadoum, A. Mounir" userId="b7bd8864-7f11-4e02-955e-45bf86893dcf" providerId="ADAL" clId="{BFF36907-781D-4083-984C-27CF56AD38D8}" dt="2025-09-09T18:17:50.757" v="1385" actId="478"/>
          <ac:cxnSpMkLst>
            <pc:docMk/>
            <pc:sldMk cId="0" sldId="338"/>
            <ac:cxnSpMk id="23" creationId="{AE63DD8E-2B86-23CC-F5E5-ACC42B97E11D}"/>
          </ac:cxnSpMkLst>
        </pc:cxnChg>
        <pc:cxnChg chg="add mod">
          <ac:chgData name="Boukadoum, A. Mounir" userId="b7bd8864-7f11-4e02-955e-45bf86893dcf" providerId="ADAL" clId="{BFF36907-781D-4083-984C-27CF56AD38D8}" dt="2025-09-09T18:25:36.976" v="1458" actId="164"/>
          <ac:cxnSpMkLst>
            <pc:docMk/>
            <pc:sldMk cId="0" sldId="338"/>
            <ac:cxnSpMk id="25" creationId="{814EE0B5-9D62-F3B7-CF68-6A133F0CCF36}"/>
          </ac:cxnSpMkLst>
        </pc:cxnChg>
        <pc:cxnChg chg="add mod">
          <ac:chgData name="Boukadoum, A. Mounir" userId="b7bd8864-7f11-4e02-955e-45bf86893dcf" providerId="ADAL" clId="{BFF36907-781D-4083-984C-27CF56AD38D8}" dt="2025-09-09T18:25:36.976" v="1458" actId="164"/>
          <ac:cxnSpMkLst>
            <pc:docMk/>
            <pc:sldMk cId="0" sldId="338"/>
            <ac:cxnSpMk id="26" creationId="{8F455CAB-3C58-51C9-D2AD-CBC3BC9B87F0}"/>
          </ac:cxnSpMkLst>
        </pc:cxnChg>
        <pc:cxnChg chg="mod">
          <ac:chgData name="Boukadoum, A. Mounir" userId="b7bd8864-7f11-4e02-955e-45bf86893dcf" providerId="ADAL" clId="{BFF36907-781D-4083-984C-27CF56AD38D8}" dt="2025-09-09T18:26:15.210" v="1477" actId="14100"/>
          <ac:cxnSpMkLst>
            <pc:docMk/>
            <pc:sldMk cId="0" sldId="338"/>
            <ac:cxnSpMk id="33" creationId="{8E0EE28D-3C44-8F96-EF87-421AC9C29E6D}"/>
          </ac:cxnSpMkLst>
        </pc:cxnChg>
        <pc:cxnChg chg="mod">
          <ac:chgData name="Boukadoum, A. Mounir" userId="b7bd8864-7f11-4e02-955e-45bf86893dcf" providerId="ADAL" clId="{BFF36907-781D-4083-984C-27CF56AD38D8}" dt="2025-09-09T18:26:15.210" v="1477" actId="14100"/>
          <ac:cxnSpMkLst>
            <pc:docMk/>
            <pc:sldMk cId="0" sldId="338"/>
            <ac:cxnSpMk id="34" creationId="{FF6D2BCC-A6C1-C5D4-4C70-3452D86DB9B6}"/>
          </ac:cxnSpMkLst>
        </pc:cxnChg>
        <pc:cxnChg chg="mod">
          <ac:chgData name="Boukadoum, A. Mounir" userId="b7bd8864-7f11-4e02-955e-45bf86893dcf" providerId="ADAL" clId="{BFF36907-781D-4083-984C-27CF56AD38D8}" dt="2025-09-09T18:26:15.210" v="1477" actId="14100"/>
          <ac:cxnSpMkLst>
            <pc:docMk/>
            <pc:sldMk cId="0" sldId="338"/>
            <ac:cxnSpMk id="35" creationId="{5F6AE5D6-8528-A640-23EB-36A0E6CB5C1A}"/>
          </ac:cxnSpMkLst>
        </pc:cxnChg>
        <pc:cxnChg chg="add mod">
          <ac:chgData name="Boukadoum, A. Mounir" userId="b7bd8864-7f11-4e02-955e-45bf86893dcf" providerId="ADAL" clId="{BFF36907-781D-4083-984C-27CF56AD38D8}" dt="2025-09-09T18:32:43.158" v="1669"/>
          <ac:cxnSpMkLst>
            <pc:docMk/>
            <pc:sldMk cId="0" sldId="338"/>
            <ac:cxnSpMk id="42" creationId="{B9BF6180-CB19-7D39-CDDD-EF38E489DFC4}"/>
          </ac:cxnSpMkLst>
        </pc:cxnChg>
        <pc:cxnChg chg="add mod">
          <ac:chgData name="Boukadoum, A. Mounir" userId="b7bd8864-7f11-4e02-955e-45bf86893dcf" providerId="ADAL" clId="{BFF36907-781D-4083-984C-27CF56AD38D8}" dt="2025-09-09T18:32:43.158" v="1669"/>
          <ac:cxnSpMkLst>
            <pc:docMk/>
            <pc:sldMk cId="0" sldId="338"/>
            <ac:cxnSpMk id="43" creationId="{C1DB19C9-67F5-73B6-8B26-8018912CEA9A}"/>
          </ac:cxnSpMkLst>
        </pc:cxnChg>
        <pc:cxnChg chg="add mod">
          <ac:chgData name="Boukadoum, A. Mounir" userId="b7bd8864-7f11-4e02-955e-45bf86893dcf" providerId="ADAL" clId="{BFF36907-781D-4083-984C-27CF56AD38D8}" dt="2025-09-09T18:32:43.158" v="1669"/>
          <ac:cxnSpMkLst>
            <pc:docMk/>
            <pc:sldMk cId="0" sldId="338"/>
            <ac:cxnSpMk id="46" creationId="{43BF1279-2E1C-E260-47E4-EC8C7C90303E}"/>
          </ac:cxnSpMkLst>
        </pc:cxnChg>
        <pc:cxnChg chg="add del mod">
          <ac:chgData name="Boukadoum, A. Mounir" userId="b7bd8864-7f11-4e02-955e-45bf86893dcf" providerId="ADAL" clId="{BFF36907-781D-4083-984C-27CF56AD38D8}" dt="2025-09-09T19:22:40.309" v="2139" actId="478"/>
          <ac:cxnSpMkLst>
            <pc:docMk/>
            <pc:sldMk cId="0" sldId="338"/>
            <ac:cxnSpMk id="47" creationId="{73B79F52-9081-2639-4006-43CA5C38E6CB}"/>
          </ac:cxnSpMkLst>
        </pc:cxnChg>
        <pc:cxnChg chg="add del mod">
          <ac:chgData name="Boukadoum, A. Mounir" userId="b7bd8864-7f11-4e02-955e-45bf86893dcf" providerId="ADAL" clId="{BFF36907-781D-4083-984C-27CF56AD38D8}" dt="2025-09-09T19:22:40.309" v="2139" actId="478"/>
          <ac:cxnSpMkLst>
            <pc:docMk/>
            <pc:sldMk cId="0" sldId="338"/>
            <ac:cxnSpMk id="48" creationId="{8CAA71B3-1D7C-22FC-DD17-05B1E474B04D}"/>
          </ac:cxnSpMkLst>
        </pc:cxnChg>
        <pc:cxnChg chg="add del mod">
          <ac:chgData name="Boukadoum, A. Mounir" userId="b7bd8864-7f11-4e02-955e-45bf86893dcf" providerId="ADAL" clId="{BFF36907-781D-4083-984C-27CF56AD38D8}" dt="2025-09-09T19:22:40.309" v="2139" actId="478"/>
          <ac:cxnSpMkLst>
            <pc:docMk/>
            <pc:sldMk cId="0" sldId="338"/>
            <ac:cxnSpMk id="51" creationId="{C518571E-6394-7576-010A-48178B8941CA}"/>
          </ac:cxnSpMkLst>
        </pc:cxnChg>
        <pc:cxnChg chg="mod">
          <ac:chgData name="Boukadoum, A. Mounir" userId="b7bd8864-7f11-4e02-955e-45bf86893dcf" providerId="ADAL" clId="{BFF36907-781D-4083-984C-27CF56AD38D8}" dt="2025-09-09T19:28:41.379" v="2342" actId="1076"/>
          <ac:cxnSpMkLst>
            <pc:docMk/>
            <pc:sldMk cId="0" sldId="338"/>
            <ac:cxnSpMk id="105477" creationId="{485AC764-8000-4310-97C3-089B01DCBBB1}"/>
          </ac:cxnSpMkLst>
        </pc:cxnChg>
        <pc:cxnChg chg="mod">
          <ac:chgData name="Boukadoum, A. Mounir" userId="b7bd8864-7f11-4e02-955e-45bf86893dcf" providerId="ADAL" clId="{BFF36907-781D-4083-984C-27CF56AD38D8}" dt="2025-09-09T19:28:41.379" v="2342" actId="1076"/>
          <ac:cxnSpMkLst>
            <pc:docMk/>
            <pc:sldMk cId="0" sldId="338"/>
            <ac:cxnSpMk id="105478" creationId="{BDBE9804-0DD2-44F3-BC07-7C991055424B}"/>
          </ac:cxnSpMkLst>
        </pc:cxnChg>
        <pc:cxnChg chg="mod">
          <ac:chgData name="Boukadoum, A. Mounir" userId="b7bd8864-7f11-4e02-955e-45bf86893dcf" providerId="ADAL" clId="{BFF36907-781D-4083-984C-27CF56AD38D8}" dt="2025-09-09T19:28:41.379" v="2342" actId="1076"/>
          <ac:cxnSpMkLst>
            <pc:docMk/>
            <pc:sldMk cId="0" sldId="338"/>
            <ac:cxnSpMk id="105483" creationId="{385FD8FD-F88E-493F-8FEC-4985685FC0B5}"/>
          </ac:cxnSpMkLst>
        </pc:cxnChg>
      </pc:sldChg>
      <pc:sldChg chg="modSp mod">
        <pc:chgData name="Boukadoum, A. Mounir" userId="b7bd8864-7f11-4e02-955e-45bf86893dcf" providerId="ADAL" clId="{BFF36907-781D-4083-984C-27CF56AD38D8}" dt="2025-09-10T15:17:00.673" v="5465" actId="6549"/>
        <pc:sldMkLst>
          <pc:docMk/>
          <pc:sldMk cId="0" sldId="340"/>
        </pc:sldMkLst>
        <pc:spChg chg="mod">
          <ac:chgData name="Boukadoum, A. Mounir" userId="b7bd8864-7f11-4e02-955e-45bf86893dcf" providerId="ADAL" clId="{BFF36907-781D-4083-984C-27CF56AD38D8}" dt="2025-09-10T15:17:00.673" v="5465" actId="6549"/>
          <ac:spMkLst>
            <pc:docMk/>
            <pc:sldMk cId="0" sldId="340"/>
            <ac:spMk id="10242" creationId="{23965627-1B26-484D-857D-1C908FCA447E}"/>
          </ac:spMkLst>
        </pc:spChg>
        <pc:spChg chg="mod">
          <ac:chgData name="Boukadoum, A. Mounir" userId="b7bd8864-7f11-4e02-955e-45bf86893dcf" providerId="ADAL" clId="{BFF36907-781D-4083-984C-27CF56AD38D8}" dt="2025-09-09T19:12:09.306" v="1969" actId="20577"/>
          <ac:spMkLst>
            <pc:docMk/>
            <pc:sldMk cId="0" sldId="340"/>
            <ac:spMk id="108547" creationId="{807FB09B-CADF-4487-83CC-8F029E6B456C}"/>
          </ac:spMkLst>
        </pc:spChg>
      </pc:sldChg>
      <pc:sldChg chg="del">
        <pc:chgData name="Boukadoum, A. Mounir" userId="b7bd8864-7f11-4e02-955e-45bf86893dcf" providerId="ADAL" clId="{BFF36907-781D-4083-984C-27CF56AD38D8}" dt="2025-08-26T18:16:37.936" v="1" actId="47"/>
        <pc:sldMkLst>
          <pc:docMk/>
          <pc:sldMk cId="0" sldId="349"/>
        </pc:sldMkLst>
      </pc:sldChg>
      <pc:sldChg chg="delSp modSp mod">
        <pc:chgData name="Boukadoum, A. Mounir" userId="b7bd8864-7f11-4e02-955e-45bf86893dcf" providerId="ADAL" clId="{BFF36907-781D-4083-984C-27CF56AD38D8}" dt="2025-09-10T15:43:21.340" v="6228" actId="1076"/>
        <pc:sldMkLst>
          <pc:docMk/>
          <pc:sldMk cId="0" sldId="352"/>
        </pc:sldMkLst>
        <pc:spChg chg="mod">
          <ac:chgData name="Boukadoum, A. Mounir" userId="b7bd8864-7f11-4e02-955e-45bf86893dcf" providerId="ADAL" clId="{BFF36907-781D-4083-984C-27CF56AD38D8}" dt="2025-08-26T18:29:36.460" v="280" actId="1076"/>
          <ac:spMkLst>
            <pc:docMk/>
            <pc:sldMk cId="0" sldId="352"/>
            <ac:spMk id="134147" creationId="{96F85ACF-7644-421B-A050-2C0411B5164A}"/>
          </ac:spMkLst>
        </pc:spChg>
        <pc:spChg chg="mod">
          <ac:chgData name="Boukadoum, A. Mounir" userId="b7bd8864-7f11-4e02-955e-45bf86893dcf" providerId="ADAL" clId="{BFF36907-781D-4083-984C-27CF56AD38D8}" dt="2025-09-10T15:42:55.815" v="6227" actId="6549"/>
          <ac:spMkLst>
            <pc:docMk/>
            <pc:sldMk cId="0" sldId="352"/>
            <ac:spMk id="134148" creationId="{A50200B4-1872-4B5C-AA85-9853C106E149}"/>
          </ac:spMkLst>
        </pc:spChg>
        <pc:picChg chg="mod">
          <ac:chgData name="Boukadoum, A. Mounir" userId="b7bd8864-7f11-4e02-955e-45bf86893dcf" providerId="ADAL" clId="{BFF36907-781D-4083-984C-27CF56AD38D8}" dt="2025-09-10T15:43:21.340" v="6228" actId="1076"/>
          <ac:picMkLst>
            <pc:docMk/>
            <pc:sldMk cId="0" sldId="352"/>
            <ac:picMk id="134146" creationId="{8D0EF109-2DA5-47F6-9621-671913B0DF50}"/>
          </ac:picMkLst>
        </pc:picChg>
      </pc:sldChg>
      <pc:sldChg chg="del">
        <pc:chgData name="Boukadoum, A. Mounir" userId="b7bd8864-7f11-4e02-955e-45bf86893dcf" providerId="ADAL" clId="{BFF36907-781D-4083-984C-27CF56AD38D8}" dt="2025-08-26T18:16:15.306" v="0" actId="47"/>
        <pc:sldMkLst>
          <pc:docMk/>
          <pc:sldMk cId="0" sldId="355"/>
        </pc:sldMkLst>
      </pc:sldChg>
      <pc:sldChg chg="del">
        <pc:chgData name="Boukadoum, A. Mounir" userId="b7bd8864-7f11-4e02-955e-45bf86893dcf" providerId="ADAL" clId="{BFF36907-781D-4083-984C-27CF56AD38D8}" dt="2025-08-26T18:16:15.306" v="0" actId="47"/>
        <pc:sldMkLst>
          <pc:docMk/>
          <pc:sldMk cId="0" sldId="356"/>
        </pc:sldMkLst>
      </pc:sldChg>
      <pc:sldChg chg="del">
        <pc:chgData name="Boukadoum, A. Mounir" userId="b7bd8864-7f11-4e02-955e-45bf86893dcf" providerId="ADAL" clId="{BFF36907-781D-4083-984C-27CF56AD38D8}" dt="2025-08-26T18:16:15.306" v="0" actId="47"/>
        <pc:sldMkLst>
          <pc:docMk/>
          <pc:sldMk cId="0" sldId="357"/>
        </pc:sldMkLst>
      </pc:sldChg>
      <pc:sldChg chg="del">
        <pc:chgData name="Boukadoum, A. Mounir" userId="b7bd8864-7f11-4e02-955e-45bf86893dcf" providerId="ADAL" clId="{BFF36907-781D-4083-984C-27CF56AD38D8}" dt="2025-08-26T18:16:15.306" v="0" actId="47"/>
        <pc:sldMkLst>
          <pc:docMk/>
          <pc:sldMk cId="0" sldId="359"/>
        </pc:sldMkLst>
      </pc:sldChg>
      <pc:sldChg chg="del">
        <pc:chgData name="Boukadoum, A. Mounir" userId="b7bd8864-7f11-4e02-955e-45bf86893dcf" providerId="ADAL" clId="{BFF36907-781D-4083-984C-27CF56AD38D8}" dt="2025-08-26T18:16:15.306" v="0" actId="47"/>
        <pc:sldMkLst>
          <pc:docMk/>
          <pc:sldMk cId="0" sldId="361"/>
        </pc:sldMkLst>
      </pc:sldChg>
      <pc:sldChg chg="modSp del mod">
        <pc:chgData name="Boukadoum, A. Mounir" userId="b7bd8864-7f11-4e02-955e-45bf86893dcf" providerId="ADAL" clId="{BFF36907-781D-4083-984C-27CF56AD38D8}" dt="2025-08-26T18:31:27.514" v="287" actId="47"/>
        <pc:sldMkLst>
          <pc:docMk/>
          <pc:sldMk cId="0" sldId="362"/>
        </pc:sldMkLst>
      </pc:sldChg>
      <pc:sldChg chg="del">
        <pc:chgData name="Boukadoum, A. Mounir" userId="b7bd8864-7f11-4e02-955e-45bf86893dcf" providerId="ADAL" clId="{BFF36907-781D-4083-984C-27CF56AD38D8}" dt="2025-08-26T18:16:37.936" v="1" actId="47"/>
        <pc:sldMkLst>
          <pc:docMk/>
          <pc:sldMk cId="0" sldId="368"/>
        </pc:sldMkLst>
      </pc:sldChg>
      <pc:sldChg chg="del">
        <pc:chgData name="Boukadoum, A. Mounir" userId="b7bd8864-7f11-4e02-955e-45bf86893dcf" providerId="ADAL" clId="{BFF36907-781D-4083-984C-27CF56AD38D8}" dt="2025-08-26T18:16:37.936" v="1" actId="47"/>
        <pc:sldMkLst>
          <pc:docMk/>
          <pc:sldMk cId="0" sldId="369"/>
        </pc:sldMkLst>
      </pc:sldChg>
      <pc:sldChg chg="del">
        <pc:chgData name="Boukadoum, A. Mounir" userId="b7bd8864-7f11-4e02-955e-45bf86893dcf" providerId="ADAL" clId="{BFF36907-781D-4083-984C-27CF56AD38D8}" dt="2025-08-26T18:30:03.570" v="281" actId="47"/>
        <pc:sldMkLst>
          <pc:docMk/>
          <pc:sldMk cId="0" sldId="370"/>
        </pc:sldMkLst>
      </pc:sldChg>
      <pc:sldChg chg="addSp delSp modSp mod">
        <pc:chgData name="Boukadoum, A. Mounir" userId="b7bd8864-7f11-4e02-955e-45bf86893dcf" providerId="ADAL" clId="{BFF36907-781D-4083-984C-27CF56AD38D8}" dt="2025-09-10T15:54:23.361" v="6590" actId="208"/>
        <pc:sldMkLst>
          <pc:docMk/>
          <pc:sldMk cId="0" sldId="371"/>
        </pc:sldMkLst>
        <pc:spChg chg="add del">
          <ac:chgData name="Boukadoum, A. Mounir" userId="b7bd8864-7f11-4e02-955e-45bf86893dcf" providerId="ADAL" clId="{BFF36907-781D-4083-984C-27CF56AD38D8}" dt="2025-09-10T15:53:25.838" v="6586" actId="11529"/>
          <ac:spMkLst>
            <pc:docMk/>
            <pc:sldMk cId="0" sldId="371"/>
            <ac:spMk id="2" creationId="{D66241AF-3714-A15C-891F-1D6A7D2C9C68}"/>
          </ac:spMkLst>
        </pc:spChg>
        <pc:spChg chg="add mod">
          <ac:chgData name="Boukadoum, A. Mounir" userId="b7bd8864-7f11-4e02-955e-45bf86893dcf" providerId="ADAL" clId="{BFF36907-781D-4083-984C-27CF56AD38D8}" dt="2025-09-10T15:54:23.361" v="6590" actId="208"/>
          <ac:spMkLst>
            <pc:docMk/>
            <pc:sldMk cId="0" sldId="371"/>
            <ac:spMk id="3" creationId="{2B16955B-A3CC-3959-6F84-FE52E807F705}"/>
          </ac:spMkLst>
        </pc:spChg>
        <pc:spChg chg="mod">
          <ac:chgData name="Boukadoum, A. Mounir" userId="b7bd8864-7f11-4e02-955e-45bf86893dcf" providerId="ADAL" clId="{BFF36907-781D-4083-984C-27CF56AD38D8}" dt="2025-08-26T19:12:24.765" v="1307" actId="1076"/>
          <ac:spMkLst>
            <pc:docMk/>
            <pc:sldMk cId="0" sldId="371"/>
            <ac:spMk id="161795" creationId="{B768F0A8-B991-4B59-9A61-A662F96E50E9}"/>
          </ac:spMkLst>
        </pc:spChg>
        <pc:spChg chg="mod">
          <ac:chgData name="Boukadoum, A. Mounir" userId="b7bd8864-7f11-4e02-955e-45bf86893dcf" providerId="ADAL" clId="{BFF36907-781D-4083-984C-27CF56AD38D8}" dt="2025-09-09T21:16:56.523" v="5231" actId="20577"/>
          <ac:spMkLst>
            <pc:docMk/>
            <pc:sldMk cId="0" sldId="371"/>
            <ac:spMk id="161796" creationId="{44323451-43DA-41F1-9AD0-AFCDEFF4A851}"/>
          </ac:spMkLst>
        </pc:spChg>
        <pc:spChg chg="mod ord">
          <ac:chgData name="Boukadoum, A. Mounir" userId="b7bd8864-7f11-4e02-955e-45bf86893dcf" providerId="ADAL" clId="{BFF36907-781D-4083-984C-27CF56AD38D8}" dt="2025-08-26T18:58:42.875" v="927" actId="255"/>
          <ac:spMkLst>
            <pc:docMk/>
            <pc:sldMk cId="0" sldId="371"/>
            <ac:spMk id="161797" creationId="{9F651A11-5FDC-41F0-B9F6-8519DA74C3EB}"/>
          </ac:spMkLst>
        </pc:spChg>
        <pc:picChg chg="mod">
          <ac:chgData name="Boukadoum, A. Mounir" userId="b7bd8864-7f11-4e02-955e-45bf86893dcf" providerId="ADAL" clId="{BFF36907-781D-4083-984C-27CF56AD38D8}" dt="2025-08-26T18:57:45.498" v="904" actId="1076"/>
          <ac:picMkLst>
            <pc:docMk/>
            <pc:sldMk cId="0" sldId="371"/>
            <ac:picMk id="161794" creationId="{6FD90279-F73F-4726-A23F-12059ED644F2}"/>
          </ac:picMkLst>
        </pc:picChg>
      </pc:sldChg>
      <pc:sldChg chg="modSp mod ord">
        <pc:chgData name="Boukadoum, A. Mounir" userId="b7bd8864-7f11-4e02-955e-45bf86893dcf" providerId="ADAL" clId="{BFF36907-781D-4083-984C-27CF56AD38D8}" dt="2025-09-10T15:18:35.437" v="5515" actId="20577"/>
        <pc:sldMkLst>
          <pc:docMk/>
          <pc:sldMk cId="0" sldId="379"/>
        </pc:sldMkLst>
        <pc:spChg chg="mod">
          <ac:chgData name="Boukadoum, A. Mounir" userId="b7bd8864-7f11-4e02-955e-45bf86893dcf" providerId="ADAL" clId="{BFF36907-781D-4083-984C-27CF56AD38D8}" dt="2025-09-10T15:18:35.437" v="5515" actId="20577"/>
          <ac:spMkLst>
            <pc:docMk/>
            <pc:sldMk cId="0" sldId="379"/>
            <ac:spMk id="8" creationId="{5BDF380E-413A-298A-6224-35F3CBC489F2}"/>
          </ac:spMkLst>
        </pc:spChg>
        <pc:spChg chg="mod">
          <ac:chgData name="Boukadoum, A. Mounir" userId="b7bd8864-7f11-4e02-955e-45bf86893dcf" providerId="ADAL" clId="{BFF36907-781D-4083-984C-27CF56AD38D8}" dt="2025-09-10T15:17:33.786" v="5469" actId="20577"/>
          <ac:spMkLst>
            <pc:docMk/>
            <pc:sldMk cId="0" sldId="379"/>
            <ac:spMk id="100366" creationId="{423F738D-E47D-4616-BCC0-939B8165EFA7}"/>
          </ac:spMkLst>
        </pc:spChg>
      </pc:sldChg>
      <pc:sldChg chg="addSp delSp modSp mod">
        <pc:chgData name="Boukadoum, A. Mounir" userId="b7bd8864-7f11-4e02-955e-45bf86893dcf" providerId="ADAL" clId="{BFF36907-781D-4083-984C-27CF56AD38D8}" dt="2025-09-10T15:32:08.120" v="5901" actId="14100"/>
        <pc:sldMkLst>
          <pc:docMk/>
          <pc:sldMk cId="0" sldId="380"/>
        </pc:sldMkLst>
        <pc:spChg chg="mod">
          <ac:chgData name="Boukadoum, A. Mounir" userId="b7bd8864-7f11-4e02-955e-45bf86893dcf" providerId="ADAL" clId="{BFF36907-781D-4083-984C-27CF56AD38D8}" dt="2025-09-10T15:32:08.120" v="5901" actId="14100"/>
          <ac:spMkLst>
            <pc:docMk/>
            <pc:sldMk cId="0" sldId="380"/>
            <ac:spMk id="3" creationId="{646E9E60-1A49-4DB1-AC67-5670AEF61329}"/>
          </ac:spMkLst>
        </pc:spChg>
        <pc:spChg chg="mod">
          <ac:chgData name="Boukadoum, A. Mounir" userId="b7bd8864-7f11-4e02-955e-45bf86893dcf" providerId="ADAL" clId="{BFF36907-781D-4083-984C-27CF56AD38D8}" dt="2025-09-09T18:35:06.761" v="1682" actId="1076"/>
          <ac:spMkLst>
            <pc:docMk/>
            <pc:sldMk cId="0" sldId="380"/>
            <ac:spMk id="6" creationId="{3FD2E8AC-CFBB-C886-FFE5-3CCB019FF225}"/>
          </ac:spMkLst>
        </pc:spChg>
        <pc:spChg chg="add del mod">
          <ac:chgData name="Boukadoum, A. Mounir" userId="b7bd8864-7f11-4e02-955e-45bf86893dcf" providerId="ADAL" clId="{BFF36907-781D-4083-984C-27CF56AD38D8}" dt="2025-09-09T18:36:23.162" v="1689" actId="478"/>
          <ac:spMkLst>
            <pc:docMk/>
            <pc:sldMk cId="0" sldId="380"/>
            <ac:spMk id="12" creationId="{7113C552-4945-AC06-E2D0-741FEC4F5D9C}"/>
          </ac:spMkLst>
        </pc:spChg>
        <pc:spChg chg="add del mod">
          <ac:chgData name="Boukadoum, A. Mounir" userId="b7bd8864-7f11-4e02-955e-45bf86893dcf" providerId="ADAL" clId="{BFF36907-781D-4083-984C-27CF56AD38D8}" dt="2025-09-09T18:47:21.672" v="1738" actId="478"/>
          <ac:spMkLst>
            <pc:docMk/>
            <pc:sldMk cId="0" sldId="380"/>
            <ac:spMk id="14" creationId="{98213283-A252-EA8D-ADFA-84F5ACEE39A4}"/>
          </ac:spMkLst>
        </pc:spChg>
        <pc:spChg chg="add del mod">
          <ac:chgData name="Boukadoum, A. Mounir" userId="b7bd8864-7f11-4e02-955e-45bf86893dcf" providerId="ADAL" clId="{BFF36907-781D-4083-984C-27CF56AD38D8}" dt="2025-09-09T18:56:48.171" v="1807" actId="478"/>
          <ac:spMkLst>
            <pc:docMk/>
            <pc:sldMk cId="0" sldId="380"/>
            <ac:spMk id="15" creationId="{FDCB6C2D-7BF7-77F6-E0F5-73EE4F3A54BB}"/>
          </ac:spMkLst>
        </pc:spChg>
        <pc:spChg chg="add mod">
          <ac:chgData name="Boukadoum, A. Mounir" userId="b7bd8864-7f11-4e02-955e-45bf86893dcf" providerId="ADAL" clId="{BFF36907-781D-4083-984C-27CF56AD38D8}" dt="2025-09-09T18:52:48.176" v="1777" actId="571"/>
          <ac:spMkLst>
            <pc:docMk/>
            <pc:sldMk cId="0" sldId="380"/>
            <ac:spMk id="16" creationId="{F81B19FF-550A-48DE-41A4-50E0382C6D62}"/>
          </ac:spMkLst>
        </pc:spChg>
        <pc:spChg chg="add del mod">
          <ac:chgData name="Boukadoum, A. Mounir" userId="b7bd8864-7f11-4e02-955e-45bf86893dcf" providerId="ADAL" clId="{BFF36907-781D-4083-984C-27CF56AD38D8}" dt="2025-09-09T18:57:18.109" v="1810" actId="478"/>
          <ac:spMkLst>
            <pc:docMk/>
            <pc:sldMk cId="0" sldId="380"/>
            <ac:spMk id="23" creationId="{805A58AC-A072-0926-BCDD-7016030A7F0E}"/>
          </ac:spMkLst>
        </pc:spChg>
        <pc:spChg chg="mod">
          <ac:chgData name="Boukadoum, A. Mounir" userId="b7bd8864-7f11-4e02-955e-45bf86893dcf" providerId="ADAL" clId="{BFF36907-781D-4083-984C-27CF56AD38D8}" dt="2025-09-09T18:35:06.761" v="1682" actId="1076"/>
          <ac:spMkLst>
            <pc:docMk/>
            <pc:sldMk cId="0" sldId="380"/>
            <ac:spMk id="28" creationId="{3B9D0388-D9D7-9A0A-6C28-475D8B8B8DBD}"/>
          </ac:spMkLst>
        </pc:spChg>
        <pc:spChg chg="mod">
          <ac:chgData name="Boukadoum, A. Mounir" userId="b7bd8864-7f11-4e02-955e-45bf86893dcf" providerId="ADAL" clId="{BFF36907-781D-4083-984C-27CF56AD38D8}" dt="2025-09-09T18:35:06.761" v="1682" actId="1076"/>
          <ac:spMkLst>
            <pc:docMk/>
            <pc:sldMk cId="0" sldId="380"/>
            <ac:spMk id="29" creationId="{9595B768-C4F5-A11E-D992-9D711303A2E3}"/>
          </ac:spMkLst>
        </pc:spChg>
        <pc:spChg chg="mod">
          <ac:chgData name="Boukadoum, A. Mounir" userId="b7bd8864-7f11-4e02-955e-45bf86893dcf" providerId="ADAL" clId="{BFF36907-781D-4083-984C-27CF56AD38D8}" dt="2025-09-10T15:25:29.519" v="5698" actId="14100"/>
          <ac:spMkLst>
            <pc:docMk/>
            <pc:sldMk cId="0" sldId="380"/>
            <ac:spMk id="32" creationId="{16FDE10E-50C1-D01A-0516-E7B3F0FF9669}"/>
          </ac:spMkLst>
        </pc:spChg>
        <pc:spChg chg="mod">
          <ac:chgData name="Boukadoum, A. Mounir" userId="b7bd8864-7f11-4e02-955e-45bf86893dcf" providerId="ADAL" clId="{BFF36907-781D-4083-984C-27CF56AD38D8}" dt="2025-09-10T15:25:29.519" v="5698" actId="14100"/>
          <ac:spMkLst>
            <pc:docMk/>
            <pc:sldMk cId="0" sldId="380"/>
            <ac:spMk id="36" creationId="{A5A37ED9-8AE7-9EF0-E295-D6FFD2111BC9}"/>
          </ac:spMkLst>
        </pc:spChg>
        <pc:spChg chg="mod">
          <ac:chgData name="Boukadoum, A. Mounir" userId="b7bd8864-7f11-4e02-955e-45bf86893dcf" providerId="ADAL" clId="{BFF36907-781D-4083-984C-27CF56AD38D8}" dt="2025-09-10T15:25:29.519" v="5698" actId="14100"/>
          <ac:spMkLst>
            <pc:docMk/>
            <pc:sldMk cId="0" sldId="380"/>
            <ac:spMk id="37" creationId="{4F913D47-43EA-C33F-7956-1F5F8A8D6E45}"/>
          </ac:spMkLst>
        </pc:spChg>
        <pc:spChg chg="mod">
          <ac:chgData name="Boukadoum, A. Mounir" userId="b7bd8864-7f11-4e02-955e-45bf86893dcf" providerId="ADAL" clId="{BFF36907-781D-4083-984C-27CF56AD38D8}" dt="2025-09-09T18:49:49.090" v="1755" actId="27636"/>
          <ac:spMkLst>
            <pc:docMk/>
            <pc:sldMk cId="0" sldId="380"/>
            <ac:spMk id="102402" creationId="{912D483E-9259-4DBE-8481-8D0FF8D6C0C5}"/>
          </ac:spMkLst>
        </pc:spChg>
        <pc:grpChg chg="mod">
          <ac:chgData name="Boukadoum, A. Mounir" userId="b7bd8864-7f11-4e02-955e-45bf86893dcf" providerId="ADAL" clId="{BFF36907-781D-4083-984C-27CF56AD38D8}" dt="2025-09-10T15:32:01.304" v="5900" actId="167"/>
          <ac:grpSpMkLst>
            <pc:docMk/>
            <pc:sldMk cId="0" sldId="380"/>
            <ac:grpSpMk id="24" creationId="{1090F5AE-9B03-499E-703A-CD72205EE626}"/>
          </ac:grpSpMkLst>
        </pc:grpChg>
        <pc:grpChg chg="add del mod">
          <ac:chgData name="Boukadoum, A. Mounir" userId="b7bd8864-7f11-4e02-955e-45bf86893dcf" providerId="ADAL" clId="{BFF36907-781D-4083-984C-27CF56AD38D8}" dt="2025-09-09T18:35:16.940" v="1683" actId="478"/>
          <ac:grpSpMkLst>
            <pc:docMk/>
            <pc:sldMk cId="0" sldId="380"/>
            <ac:grpSpMk id="30" creationId="{D923052A-A350-E513-DB77-4C9904959A80}"/>
          </ac:grpSpMkLst>
        </pc:grpChg>
        <pc:grpChg chg="add mod">
          <ac:chgData name="Boukadoum, A. Mounir" userId="b7bd8864-7f11-4e02-955e-45bf86893dcf" providerId="ADAL" clId="{BFF36907-781D-4083-984C-27CF56AD38D8}" dt="2025-09-10T15:25:29.519" v="5698" actId="14100"/>
          <ac:grpSpMkLst>
            <pc:docMk/>
            <pc:sldMk cId="0" sldId="380"/>
            <ac:grpSpMk id="31" creationId="{4E7B8042-EC35-D006-5B81-8A7B1887EC6C}"/>
          </ac:grpSpMkLst>
        </pc:grpChg>
        <pc:picChg chg="add mod">
          <ac:chgData name="Boukadoum, A. Mounir" userId="b7bd8864-7f11-4e02-955e-45bf86893dcf" providerId="ADAL" clId="{BFF36907-781D-4083-984C-27CF56AD38D8}" dt="2025-09-09T19:05:03.936" v="1945"/>
          <ac:picMkLst>
            <pc:docMk/>
            <pc:sldMk cId="0" sldId="380"/>
            <ac:picMk id="1026" creationId="{1050DD96-10C2-9BA6-6F0C-A62DB1866FDC}"/>
          </ac:picMkLst>
        </pc:picChg>
        <pc:cxnChg chg="mod">
          <ac:chgData name="Boukadoum, A. Mounir" userId="b7bd8864-7f11-4e02-955e-45bf86893dcf" providerId="ADAL" clId="{BFF36907-781D-4083-984C-27CF56AD38D8}" dt="2025-09-09T18:35:06.761" v="1682" actId="1076"/>
          <ac:cxnSpMkLst>
            <pc:docMk/>
            <pc:sldMk cId="0" sldId="380"/>
            <ac:cxnSpMk id="7" creationId="{7D85D740-1558-17FB-2EF9-FCE3BC0E86A0}"/>
          </ac:cxnSpMkLst>
        </pc:cxnChg>
        <pc:cxnChg chg="mod">
          <ac:chgData name="Boukadoum, A. Mounir" userId="b7bd8864-7f11-4e02-955e-45bf86893dcf" providerId="ADAL" clId="{BFF36907-781D-4083-984C-27CF56AD38D8}" dt="2025-09-10T15:25:29.519" v="5698" actId="14100"/>
          <ac:cxnSpMkLst>
            <pc:docMk/>
            <pc:sldMk cId="0" sldId="380"/>
            <ac:cxnSpMk id="33" creationId="{8E0EE28D-3C44-8F96-EF87-421AC9C29E6D}"/>
          </ac:cxnSpMkLst>
        </pc:cxnChg>
        <pc:cxnChg chg="mod">
          <ac:chgData name="Boukadoum, A. Mounir" userId="b7bd8864-7f11-4e02-955e-45bf86893dcf" providerId="ADAL" clId="{BFF36907-781D-4083-984C-27CF56AD38D8}" dt="2025-09-10T15:25:29.519" v="5698" actId="14100"/>
          <ac:cxnSpMkLst>
            <pc:docMk/>
            <pc:sldMk cId="0" sldId="380"/>
            <ac:cxnSpMk id="34" creationId="{FF6D2BCC-A6C1-C5D4-4C70-3452D86DB9B6}"/>
          </ac:cxnSpMkLst>
        </pc:cxnChg>
        <pc:cxnChg chg="mod">
          <ac:chgData name="Boukadoum, A. Mounir" userId="b7bd8864-7f11-4e02-955e-45bf86893dcf" providerId="ADAL" clId="{BFF36907-781D-4083-984C-27CF56AD38D8}" dt="2025-09-10T15:25:29.519" v="5698" actId="14100"/>
          <ac:cxnSpMkLst>
            <pc:docMk/>
            <pc:sldMk cId="0" sldId="380"/>
            <ac:cxnSpMk id="35" creationId="{5F6AE5D6-8528-A640-23EB-36A0E6CB5C1A}"/>
          </ac:cxnSpMkLst>
        </pc:cxnChg>
        <pc:cxnChg chg="add mod">
          <ac:chgData name="Boukadoum, A. Mounir" userId="b7bd8864-7f11-4e02-955e-45bf86893dcf" providerId="ADAL" clId="{BFF36907-781D-4083-984C-27CF56AD38D8}" dt="2025-09-09T19:04:00.449" v="1941" actId="1076"/>
          <ac:cxnSpMkLst>
            <pc:docMk/>
            <pc:sldMk cId="0" sldId="380"/>
            <ac:cxnSpMk id="38" creationId="{B15C9285-BE4E-850E-2DF8-9E0DA5F7D1C6}"/>
          </ac:cxnSpMkLst>
        </pc:cxnChg>
        <pc:cxnChg chg="add mod">
          <ac:chgData name="Boukadoum, A. Mounir" userId="b7bd8864-7f11-4e02-955e-45bf86893dcf" providerId="ADAL" clId="{BFF36907-781D-4083-984C-27CF56AD38D8}" dt="2025-09-09T19:03:54.744" v="1940" actId="1076"/>
          <ac:cxnSpMkLst>
            <pc:docMk/>
            <pc:sldMk cId="0" sldId="380"/>
            <ac:cxnSpMk id="39" creationId="{E2904343-8CD4-81BE-2CE0-D2645F46C3FC}"/>
          </ac:cxnSpMkLst>
        </pc:cxnChg>
      </pc:sldChg>
      <pc:sldChg chg="modSp mod">
        <pc:chgData name="Boukadoum, A. Mounir" userId="b7bd8864-7f11-4e02-955e-45bf86893dcf" providerId="ADAL" clId="{BFF36907-781D-4083-984C-27CF56AD38D8}" dt="2025-09-10T14:23:59.342" v="5285" actId="108"/>
        <pc:sldMkLst>
          <pc:docMk/>
          <pc:sldMk cId="0" sldId="390"/>
        </pc:sldMkLst>
        <pc:spChg chg="mod">
          <ac:chgData name="Boukadoum, A. Mounir" userId="b7bd8864-7f11-4e02-955e-45bf86893dcf" providerId="ADAL" clId="{BFF36907-781D-4083-984C-27CF56AD38D8}" dt="2025-09-10T14:23:59.342" v="5285" actId="108"/>
          <ac:spMkLst>
            <pc:docMk/>
            <pc:sldMk cId="0" sldId="390"/>
            <ac:spMk id="22531" creationId="{065C0650-1C34-2787-BBE4-A161E9B0E1B8}"/>
          </ac:spMkLst>
        </pc:spChg>
      </pc:sldChg>
      <pc:sldChg chg="modSp mod">
        <pc:chgData name="Boukadoum, A. Mounir" userId="b7bd8864-7f11-4e02-955e-45bf86893dcf" providerId="ADAL" clId="{BFF36907-781D-4083-984C-27CF56AD38D8}" dt="2025-09-10T14:23:48.360" v="5284" actId="27636"/>
        <pc:sldMkLst>
          <pc:docMk/>
          <pc:sldMk cId="0" sldId="417"/>
        </pc:sldMkLst>
        <pc:spChg chg="mod">
          <ac:chgData name="Boukadoum, A. Mounir" userId="b7bd8864-7f11-4e02-955e-45bf86893dcf" providerId="ADAL" clId="{BFF36907-781D-4083-984C-27CF56AD38D8}" dt="2025-09-10T14:23:48.360" v="5284" actId="27636"/>
          <ac:spMkLst>
            <pc:docMk/>
            <pc:sldMk cId="0" sldId="417"/>
            <ac:spMk id="8" creationId="{4DF64DB6-C778-1410-F17F-63DFA05DCA54}"/>
          </ac:spMkLst>
        </pc:spChg>
      </pc:sldChg>
      <pc:sldChg chg="addSp modSp mod">
        <pc:chgData name="Boukadoum, A. Mounir" userId="b7bd8864-7f11-4e02-955e-45bf86893dcf" providerId="ADAL" clId="{BFF36907-781D-4083-984C-27CF56AD38D8}" dt="2025-09-10T14:22:55.883" v="5282" actId="27636"/>
        <pc:sldMkLst>
          <pc:docMk/>
          <pc:sldMk cId="930358311" sldId="421"/>
        </pc:sldMkLst>
        <pc:spChg chg="mod">
          <ac:chgData name="Boukadoum, A. Mounir" userId="b7bd8864-7f11-4e02-955e-45bf86893dcf" providerId="ADAL" clId="{BFF36907-781D-4083-984C-27CF56AD38D8}" dt="2025-09-10T14:22:55.883" v="5282" actId="27636"/>
          <ac:spMkLst>
            <pc:docMk/>
            <pc:sldMk cId="930358311" sldId="421"/>
            <ac:spMk id="2" creationId="{00000000-0000-0000-0000-000000000000}"/>
          </ac:spMkLst>
        </pc:spChg>
        <pc:spChg chg="mod">
          <ac:chgData name="Boukadoum, A. Mounir" userId="b7bd8864-7f11-4e02-955e-45bf86893dcf" providerId="ADAL" clId="{BFF36907-781D-4083-984C-27CF56AD38D8}" dt="2025-09-10T14:22:28.792" v="5278" actId="1036"/>
          <ac:spMkLst>
            <pc:docMk/>
            <pc:sldMk cId="930358311" sldId="421"/>
            <ac:spMk id="3" creationId="{00000000-0000-0000-0000-000000000000}"/>
          </ac:spMkLst>
        </pc:spChg>
        <pc:grpChg chg="mod">
          <ac:chgData name="Boukadoum, A. Mounir" userId="b7bd8864-7f11-4e02-955e-45bf86893dcf" providerId="ADAL" clId="{BFF36907-781D-4083-984C-27CF56AD38D8}" dt="2025-09-10T14:22:08.045" v="5269" actId="1036"/>
          <ac:grpSpMkLst>
            <pc:docMk/>
            <pc:sldMk cId="930358311" sldId="421"/>
            <ac:grpSpMk id="4" creationId="{00000000-0000-0000-0000-000000000000}"/>
          </ac:grpSpMkLst>
        </pc:grpChg>
        <pc:picChg chg="mod">
          <ac:chgData name="Boukadoum, A. Mounir" userId="b7bd8864-7f11-4e02-955e-45bf86893dcf" providerId="ADAL" clId="{BFF36907-781D-4083-984C-27CF56AD38D8}" dt="2025-09-10T14:22:16.513" v="5275" actId="1035"/>
          <ac:picMkLst>
            <pc:docMk/>
            <pc:sldMk cId="930358311" sldId="421"/>
            <ac:picMk id="13" creationId="{00000000-0000-0000-0000-000000000000}"/>
          </ac:picMkLst>
        </pc:picChg>
        <pc:picChg chg="add">
          <ac:chgData name="Boukadoum, A. Mounir" userId="b7bd8864-7f11-4e02-955e-45bf86893dcf" providerId="ADAL" clId="{BFF36907-781D-4083-984C-27CF56AD38D8}" dt="2025-09-10T14:21:25.966" v="5233"/>
          <ac:picMkLst>
            <pc:docMk/>
            <pc:sldMk cId="930358311" sldId="421"/>
            <ac:picMk id="14" creationId="{09D49BFF-AA44-0D49-7B74-EAA1E4C82C39}"/>
          </ac:picMkLst>
        </pc:picChg>
      </pc:sldChg>
      <pc:sldChg chg="modSp mod">
        <pc:chgData name="Boukadoum, A. Mounir" userId="b7bd8864-7f11-4e02-955e-45bf86893dcf" providerId="ADAL" clId="{BFF36907-781D-4083-984C-27CF56AD38D8}" dt="2025-09-10T15:10:59.572" v="5463" actId="20577"/>
        <pc:sldMkLst>
          <pc:docMk/>
          <pc:sldMk cId="1486425545" sldId="431"/>
        </pc:sldMkLst>
        <pc:spChg chg="mod">
          <ac:chgData name="Boukadoum, A. Mounir" userId="b7bd8864-7f11-4e02-955e-45bf86893dcf" providerId="ADAL" clId="{BFF36907-781D-4083-984C-27CF56AD38D8}" dt="2025-09-09T21:10:44.080" v="5090" actId="20577"/>
          <ac:spMkLst>
            <pc:docMk/>
            <pc:sldMk cId="1486425545" sldId="431"/>
            <ac:spMk id="3" creationId="{00000000-0000-0000-0000-000000000000}"/>
          </ac:spMkLst>
        </pc:spChg>
        <pc:spChg chg="mod">
          <ac:chgData name="Boukadoum, A. Mounir" userId="b7bd8864-7f11-4e02-955e-45bf86893dcf" providerId="ADAL" clId="{BFF36907-781D-4083-984C-27CF56AD38D8}" dt="2025-09-10T15:10:59.572" v="5463" actId="20577"/>
          <ac:spMkLst>
            <pc:docMk/>
            <pc:sldMk cId="1486425545" sldId="431"/>
            <ac:spMk id="292" creationId="{00000000-0000-0000-0000-000000000000}"/>
          </ac:spMkLst>
        </pc:spChg>
        <pc:spChg chg="mod">
          <ac:chgData name="Boukadoum, A. Mounir" userId="b7bd8864-7f11-4e02-955e-45bf86893dcf" providerId="ADAL" clId="{BFF36907-781D-4083-984C-27CF56AD38D8}" dt="2025-09-10T15:09:23.923" v="5438" actId="14100"/>
          <ac:spMkLst>
            <pc:docMk/>
            <pc:sldMk cId="1486425545" sldId="431"/>
            <ac:spMk id="310" creationId="{00000000-0000-0000-0000-000000000000}"/>
          </ac:spMkLst>
        </pc:spChg>
        <pc:spChg chg="mod">
          <ac:chgData name="Boukadoum, A. Mounir" userId="b7bd8864-7f11-4e02-955e-45bf86893dcf" providerId="ADAL" clId="{BFF36907-781D-4083-984C-27CF56AD38D8}" dt="2025-09-10T15:09:23.923" v="5438" actId="14100"/>
          <ac:spMkLst>
            <pc:docMk/>
            <pc:sldMk cId="1486425545" sldId="431"/>
            <ac:spMk id="319" creationId="{00000000-0000-0000-0000-000000000000}"/>
          </ac:spMkLst>
        </pc:spChg>
        <pc:spChg chg="mod">
          <ac:chgData name="Boukadoum, A. Mounir" userId="b7bd8864-7f11-4e02-955e-45bf86893dcf" providerId="ADAL" clId="{BFF36907-781D-4083-984C-27CF56AD38D8}" dt="2025-09-10T15:09:23.923" v="5438" actId="14100"/>
          <ac:spMkLst>
            <pc:docMk/>
            <pc:sldMk cId="1486425545" sldId="431"/>
            <ac:spMk id="320" creationId="{00000000-0000-0000-0000-000000000000}"/>
          </ac:spMkLst>
        </pc:spChg>
        <pc:spChg chg="mod">
          <ac:chgData name="Boukadoum, A. Mounir" userId="b7bd8864-7f11-4e02-955e-45bf86893dcf" providerId="ADAL" clId="{BFF36907-781D-4083-984C-27CF56AD38D8}" dt="2025-09-10T15:09:23.923" v="5438" actId="14100"/>
          <ac:spMkLst>
            <pc:docMk/>
            <pc:sldMk cId="1486425545" sldId="431"/>
            <ac:spMk id="328" creationId="{00000000-0000-0000-0000-000000000000}"/>
          </ac:spMkLst>
        </pc:spChg>
        <pc:spChg chg="mod">
          <ac:chgData name="Boukadoum, A. Mounir" userId="b7bd8864-7f11-4e02-955e-45bf86893dcf" providerId="ADAL" clId="{BFF36907-781D-4083-984C-27CF56AD38D8}" dt="2025-09-10T15:09:23.923" v="5438" actId="14100"/>
          <ac:spMkLst>
            <pc:docMk/>
            <pc:sldMk cId="1486425545" sldId="431"/>
            <ac:spMk id="353" creationId="{00000000-0000-0000-0000-000000000000}"/>
          </ac:spMkLst>
        </pc:spChg>
        <pc:spChg chg="mod">
          <ac:chgData name="Boukadoum, A. Mounir" userId="b7bd8864-7f11-4e02-955e-45bf86893dcf" providerId="ADAL" clId="{BFF36907-781D-4083-984C-27CF56AD38D8}" dt="2025-09-10T15:09:23.923" v="5438" actId="14100"/>
          <ac:spMkLst>
            <pc:docMk/>
            <pc:sldMk cId="1486425545" sldId="431"/>
            <ac:spMk id="369" creationId="{00000000-0000-0000-0000-000000000000}"/>
          </ac:spMkLst>
        </pc:spChg>
        <pc:spChg chg="mod">
          <ac:chgData name="Boukadoum, A. Mounir" userId="b7bd8864-7f11-4e02-955e-45bf86893dcf" providerId="ADAL" clId="{BFF36907-781D-4083-984C-27CF56AD38D8}" dt="2025-09-10T15:09:23.923" v="5438" actId="14100"/>
          <ac:spMkLst>
            <pc:docMk/>
            <pc:sldMk cId="1486425545" sldId="431"/>
            <ac:spMk id="371" creationId="{00000000-0000-0000-0000-000000000000}"/>
          </ac:spMkLst>
        </pc:spChg>
        <pc:spChg chg="mod">
          <ac:chgData name="Boukadoum, A. Mounir" userId="b7bd8864-7f11-4e02-955e-45bf86893dcf" providerId="ADAL" clId="{BFF36907-781D-4083-984C-27CF56AD38D8}" dt="2025-09-10T15:09:23.923" v="5438" actId="14100"/>
          <ac:spMkLst>
            <pc:docMk/>
            <pc:sldMk cId="1486425545" sldId="431"/>
            <ac:spMk id="373" creationId="{00000000-0000-0000-0000-000000000000}"/>
          </ac:spMkLst>
        </pc:spChg>
        <pc:spChg chg="mod">
          <ac:chgData name="Boukadoum, A. Mounir" userId="b7bd8864-7f11-4e02-955e-45bf86893dcf" providerId="ADAL" clId="{BFF36907-781D-4083-984C-27CF56AD38D8}" dt="2025-09-10T15:09:23.923" v="5438" actId="14100"/>
          <ac:spMkLst>
            <pc:docMk/>
            <pc:sldMk cId="1486425545" sldId="431"/>
            <ac:spMk id="376" creationId="{00000000-0000-0000-0000-000000000000}"/>
          </ac:spMkLst>
        </pc:spChg>
        <pc:spChg chg="mod">
          <ac:chgData name="Boukadoum, A. Mounir" userId="b7bd8864-7f11-4e02-955e-45bf86893dcf" providerId="ADAL" clId="{BFF36907-781D-4083-984C-27CF56AD38D8}" dt="2025-09-10T15:09:23.923" v="5438" actId="14100"/>
          <ac:spMkLst>
            <pc:docMk/>
            <pc:sldMk cId="1486425545" sldId="431"/>
            <ac:spMk id="380" creationId="{00000000-0000-0000-0000-000000000000}"/>
          </ac:spMkLst>
        </pc:spChg>
      </pc:sldChg>
      <pc:sldChg chg="modSp mod">
        <pc:chgData name="Boukadoum, A. Mounir" userId="b7bd8864-7f11-4e02-955e-45bf86893dcf" providerId="ADAL" clId="{BFF36907-781D-4083-984C-27CF56AD38D8}" dt="2025-09-10T15:16:19.142" v="5464" actId="1076"/>
        <pc:sldMkLst>
          <pc:docMk/>
          <pc:sldMk cId="2694667545" sldId="432"/>
        </pc:sldMkLst>
        <pc:spChg chg="mod">
          <ac:chgData name="Boukadoum, A. Mounir" userId="b7bd8864-7f11-4e02-955e-45bf86893dcf" providerId="ADAL" clId="{BFF36907-781D-4083-984C-27CF56AD38D8}" dt="2025-09-09T18:33:56.052" v="1678" actId="207"/>
          <ac:spMkLst>
            <pc:docMk/>
            <pc:sldMk cId="2694667545" sldId="432"/>
            <ac:spMk id="3" creationId="{00000000-0000-0000-0000-000000000000}"/>
          </ac:spMkLst>
        </pc:spChg>
        <pc:spChg chg="mod">
          <ac:chgData name="Boukadoum, A. Mounir" userId="b7bd8864-7f11-4e02-955e-45bf86893dcf" providerId="ADAL" clId="{BFF36907-781D-4083-984C-27CF56AD38D8}" dt="2025-09-10T15:16:19.142" v="5464" actId="1076"/>
          <ac:spMkLst>
            <pc:docMk/>
            <pc:sldMk cId="2694667545" sldId="432"/>
            <ac:spMk id="41" creationId="{00000000-0000-0000-0000-000000000000}"/>
          </ac:spMkLst>
        </pc:spChg>
      </pc:sldChg>
      <pc:sldChg chg="delSp modSp new mod">
        <pc:chgData name="Boukadoum, A. Mounir" userId="b7bd8864-7f11-4e02-955e-45bf86893dcf" providerId="ADAL" clId="{BFF36907-781D-4083-984C-27CF56AD38D8}" dt="2025-09-10T15:55:40.618" v="6597" actId="1036"/>
        <pc:sldMkLst>
          <pc:docMk/>
          <pc:sldMk cId="1926044228" sldId="433"/>
        </pc:sldMkLst>
        <pc:spChg chg="mod">
          <ac:chgData name="Boukadoum, A. Mounir" userId="b7bd8864-7f11-4e02-955e-45bf86893dcf" providerId="ADAL" clId="{BFF36907-781D-4083-984C-27CF56AD38D8}" dt="2025-08-26T19:11:51.684" v="1304" actId="1076"/>
          <ac:spMkLst>
            <pc:docMk/>
            <pc:sldMk cId="1926044228" sldId="433"/>
            <ac:spMk id="2" creationId="{A8DE419E-9F21-4834-69CA-7AA877FB773B}"/>
          </ac:spMkLst>
        </pc:spChg>
        <pc:spChg chg="mod">
          <ac:chgData name="Boukadoum, A. Mounir" userId="b7bd8864-7f11-4e02-955e-45bf86893dcf" providerId="ADAL" clId="{BFF36907-781D-4083-984C-27CF56AD38D8}" dt="2025-09-10T15:55:40.618" v="6597" actId="1036"/>
          <ac:spMkLst>
            <pc:docMk/>
            <pc:sldMk cId="1926044228" sldId="433"/>
            <ac:spMk id="3" creationId="{5D1AA437-C8C2-2520-E35F-AC8869AD9031}"/>
          </ac:spMkLst>
        </pc:spChg>
      </pc:sldChg>
      <pc:sldChg chg="addSp delSp modSp add mod">
        <pc:chgData name="Boukadoum, A. Mounir" userId="b7bd8864-7f11-4e02-955e-45bf86893dcf" providerId="ADAL" clId="{BFF36907-781D-4083-984C-27CF56AD38D8}" dt="2025-09-10T15:24:49.706" v="5689" actId="1076"/>
        <pc:sldMkLst>
          <pc:docMk/>
          <pc:sldMk cId="1188964733" sldId="434"/>
        </pc:sldMkLst>
        <pc:spChg chg="mod">
          <ac:chgData name="Boukadoum, A. Mounir" userId="b7bd8864-7f11-4e02-955e-45bf86893dcf" providerId="ADAL" clId="{BFF36907-781D-4083-984C-27CF56AD38D8}" dt="2025-09-09T20:31:39.044" v="4177" actId="1076"/>
          <ac:spMkLst>
            <pc:docMk/>
            <pc:sldMk cId="1188964733" sldId="434"/>
            <ac:spMk id="4" creationId="{76D2EC04-576F-4814-7E23-7B4437EB0D0E}"/>
          </ac:spMkLst>
        </pc:spChg>
        <pc:spChg chg="mod">
          <ac:chgData name="Boukadoum, A. Mounir" userId="b7bd8864-7f11-4e02-955e-45bf86893dcf" providerId="ADAL" clId="{BFF36907-781D-4083-984C-27CF56AD38D8}" dt="2025-09-10T15:24:49.706" v="5689" actId="1076"/>
          <ac:spMkLst>
            <pc:docMk/>
            <pc:sldMk cId="1188964733" sldId="434"/>
            <ac:spMk id="6" creationId="{DCB93641-6284-64A1-8AB0-6F0512D34077}"/>
          </ac:spMkLst>
        </pc:spChg>
        <pc:spChg chg="mod">
          <ac:chgData name="Boukadoum, A. Mounir" userId="b7bd8864-7f11-4e02-955e-45bf86893dcf" providerId="ADAL" clId="{BFF36907-781D-4083-984C-27CF56AD38D8}" dt="2025-09-10T15:24:49.706" v="5689" actId="1076"/>
          <ac:spMkLst>
            <pc:docMk/>
            <pc:sldMk cId="1188964733" sldId="434"/>
            <ac:spMk id="8" creationId="{4D8E3B14-3676-888D-45C8-9CDEB28AFBA9}"/>
          </ac:spMkLst>
        </pc:spChg>
        <pc:spChg chg="mod">
          <ac:chgData name="Boukadoum, A. Mounir" userId="b7bd8864-7f11-4e02-955e-45bf86893dcf" providerId="ADAL" clId="{BFF36907-781D-4083-984C-27CF56AD38D8}" dt="2025-09-10T15:24:49.706" v="5689" actId="1076"/>
          <ac:spMkLst>
            <pc:docMk/>
            <pc:sldMk cId="1188964733" sldId="434"/>
            <ac:spMk id="49" creationId="{1A2CE29D-AC92-F6E8-618C-9F6D0B5A7415}"/>
          </ac:spMkLst>
        </pc:spChg>
        <pc:spChg chg="mod">
          <ac:chgData name="Boukadoum, A. Mounir" userId="b7bd8864-7f11-4e02-955e-45bf86893dcf" providerId="ADAL" clId="{BFF36907-781D-4083-984C-27CF56AD38D8}" dt="2025-09-10T15:24:49.706" v="5689" actId="1076"/>
          <ac:spMkLst>
            <pc:docMk/>
            <pc:sldMk cId="1188964733" sldId="434"/>
            <ac:spMk id="50" creationId="{765F6998-553A-609B-0B42-D9C6A0251E89}"/>
          </ac:spMkLst>
        </pc:spChg>
        <pc:spChg chg="mod">
          <ac:chgData name="Boukadoum, A. Mounir" userId="b7bd8864-7f11-4e02-955e-45bf86893dcf" providerId="ADAL" clId="{BFF36907-781D-4083-984C-27CF56AD38D8}" dt="2025-09-09T19:32:19.612" v="2425"/>
          <ac:spMkLst>
            <pc:docMk/>
            <pc:sldMk cId="1188964733" sldId="434"/>
            <ac:spMk id="8194" creationId="{ED0F42DC-91C6-81C7-7723-E6E1C2062F7B}"/>
          </ac:spMkLst>
        </pc:spChg>
        <pc:spChg chg="mod">
          <ac:chgData name="Boukadoum, A. Mounir" userId="b7bd8864-7f11-4e02-955e-45bf86893dcf" providerId="ADAL" clId="{BFF36907-781D-4083-984C-27CF56AD38D8}" dt="2025-09-10T15:22:45.196" v="5652" actId="20577"/>
          <ac:spMkLst>
            <pc:docMk/>
            <pc:sldMk cId="1188964733" sldId="434"/>
            <ac:spMk id="105475" creationId="{6E4FE44E-77AA-62D2-4DB9-ED2D80AFAFC8}"/>
          </ac:spMkLst>
        </pc:spChg>
        <pc:spChg chg="add mod">
          <ac:chgData name="Boukadoum, A. Mounir" userId="b7bd8864-7f11-4e02-955e-45bf86893dcf" providerId="ADAL" clId="{BFF36907-781D-4083-984C-27CF56AD38D8}" dt="2025-09-09T20:31:39.044" v="4177" actId="1076"/>
          <ac:spMkLst>
            <pc:docMk/>
            <pc:sldMk cId="1188964733" sldId="434"/>
            <ac:spMk id="141329" creationId="{42036BD7-B56F-4FCF-94D8-F8054D5E0A90}"/>
          </ac:spMkLst>
        </pc:spChg>
        <pc:grpChg chg="mod">
          <ac:chgData name="Boukadoum, A. Mounir" userId="b7bd8864-7f11-4e02-955e-45bf86893dcf" providerId="ADAL" clId="{BFF36907-781D-4083-984C-27CF56AD38D8}" dt="2025-09-10T15:24:49.706" v="5689" actId="1076"/>
          <ac:grpSpMkLst>
            <pc:docMk/>
            <pc:sldMk cId="1188964733" sldId="434"/>
            <ac:grpSpMk id="2" creationId="{59756923-A312-B054-1B30-53899ABF8B85}"/>
          </ac:grpSpMkLst>
        </pc:grpChg>
        <pc:grpChg chg="add mod">
          <ac:chgData name="Boukadoum, A. Mounir" userId="b7bd8864-7f11-4e02-955e-45bf86893dcf" providerId="ADAL" clId="{BFF36907-781D-4083-984C-27CF56AD38D8}" dt="2025-09-09T20:31:39.044" v="4177" actId="1076"/>
          <ac:grpSpMkLst>
            <pc:docMk/>
            <pc:sldMk cId="1188964733" sldId="434"/>
            <ac:grpSpMk id="3" creationId="{81C85072-4B96-D7CF-3844-48FD135636ED}"/>
          </ac:grpSpMkLst>
        </pc:grpChg>
        <pc:grpChg chg="del">
          <ac:chgData name="Boukadoum, A. Mounir" userId="b7bd8864-7f11-4e02-955e-45bf86893dcf" providerId="ADAL" clId="{BFF36907-781D-4083-984C-27CF56AD38D8}" dt="2025-09-09T19:32:30.330" v="2426" actId="478"/>
          <ac:grpSpMkLst>
            <pc:docMk/>
            <pc:sldMk cId="1188964733" sldId="434"/>
            <ac:grpSpMk id="7" creationId="{AEE26B11-11CF-C263-991E-5AC483E8974A}"/>
          </ac:grpSpMkLst>
        </pc:grpChg>
        <pc:grpChg chg="add mod">
          <ac:chgData name="Boukadoum, A. Mounir" userId="b7bd8864-7f11-4e02-955e-45bf86893dcf" providerId="ADAL" clId="{BFF36907-781D-4083-984C-27CF56AD38D8}" dt="2025-09-10T15:24:49.706" v="5689" actId="1076"/>
          <ac:grpSpMkLst>
            <pc:docMk/>
            <pc:sldMk cId="1188964733" sldId="434"/>
            <ac:grpSpMk id="10" creationId="{5940E68F-FBA3-2C17-9041-B9374CCE67E7}"/>
          </ac:grpSpMkLst>
        </pc:grpChg>
        <pc:grpChg chg="add mod">
          <ac:chgData name="Boukadoum, A. Mounir" userId="b7bd8864-7f11-4e02-955e-45bf86893dcf" providerId="ADAL" clId="{BFF36907-781D-4083-984C-27CF56AD38D8}" dt="2025-09-09T20:31:39.044" v="4177" actId="1076"/>
          <ac:grpSpMkLst>
            <pc:docMk/>
            <pc:sldMk cId="1188964733" sldId="434"/>
            <ac:grpSpMk id="11" creationId="{F6FFA6FD-4B8C-E464-738B-25B18EB557F1}"/>
          </ac:grpSpMkLst>
        </pc:grpChg>
        <pc:picChg chg="mod">
          <ac:chgData name="Boukadoum, A. Mounir" userId="b7bd8864-7f11-4e02-955e-45bf86893dcf" providerId="ADAL" clId="{BFF36907-781D-4083-984C-27CF56AD38D8}" dt="2025-09-09T20:31:39.044" v="4177" actId="1076"/>
          <ac:picMkLst>
            <pc:docMk/>
            <pc:sldMk cId="1188964733" sldId="434"/>
            <ac:picMk id="5" creationId="{EEE51579-03C4-D2CB-8E0A-7B799F70F15A}"/>
          </ac:picMkLst>
        </pc:picChg>
        <pc:picChg chg="mod">
          <ac:chgData name="Boukadoum, A. Mounir" userId="b7bd8864-7f11-4e02-955e-45bf86893dcf" providerId="ADAL" clId="{BFF36907-781D-4083-984C-27CF56AD38D8}" dt="2025-09-09T20:31:39.044" v="4177" actId="1076"/>
          <ac:picMkLst>
            <pc:docMk/>
            <pc:sldMk cId="1188964733" sldId="434"/>
            <ac:picMk id="9" creationId="{1755CD5F-4F05-CFD4-EF6C-D03491B35DD3}"/>
          </ac:picMkLst>
        </pc:picChg>
        <pc:cxnChg chg="mod">
          <ac:chgData name="Boukadoum, A. Mounir" userId="b7bd8864-7f11-4e02-955e-45bf86893dcf" providerId="ADAL" clId="{BFF36907-781D-4083-984C-27CF56AD38D8}" dt="2025-09-10T15:24:49.706" v="5689" actId="1076"/>
          <ac:cxnSpMkLst>
            <pc:docMk/>
            <pc:sldMk cId="1188964733" sldId="434"/>
            <ac:cxnSpMk id="47" creationId="{F4305993-E0C3-9B9B-D27E-74062553E73C}"/>
          </ac:cxnSpMkLst>
        </pc:cxnChg>
        <pc:cxnChg chg="mod">
          <ac:chgData name="Boukadoum, A. Mounir" userId="b7bd8864-7f11-4e02-955e-45bf86893dcf" providerId="ADAL" clId="{BFF36907-781D-4083-984C-27CF56AD38D8}" dt="2025-09-10T15:24:49.706" v="5689" actId="1076"/>
          <ac:cxnSpMkLst>
            <pc:docMk/>
            <pc:sldMk cId="1188964733" sldId="434"/>
            <ac:cxnSpMk id="48" creationId="{5122FBC8-3150-C118-50E4-97EC268797F5}"/>
          </ac:cxnSpMkLst>
        </pc:cxnChg>
        <pc:cxnChg chg="mod">
          <ac:chgData name="Boukadoum, A. Mounir" userId="b7bd8864-7f11-4e02-955e-45bf86893dcf" providerId="ADAL" clId="{BFF36907-781D-4083-984C-27CF56AD38D8}" dt="2025-09-10T15:24:49.706" v="5689" actId="1076"/>
          <ac:cxnSpMkLst>
            <pc:docMk/>
            <pc:sldMk cId="1188964733" sldId="434"/>
            <ac:cxnSpMk id="51" creationId="{B1207528-E1CA-797D-DABB-F498C2BAC726}"/>
          </ac:cxnSpMkLst>
        </pc:cxnChg>
      </pc:sldChg>
      <pc:sldChg chg="addSp modSp new mod modClrScheme chgLayout">
        <pc:chgData name="Boukadoum, A. Mounir" userId="b7bd8864-7f11-4e02-955e-45bf86893dcf" providerId="ADAL" clId="{BFF36907-781D-4083-984C-27CF56AD38D8}" dt="2025-09-10T15:50:36.315" v="6527" actId="20577"/>
        <pc:sldMkLst>
          <pc:docMk/>
          <pc:sldMk cId="3925511283" sldId="435"/>
        </pc:sldMkLst>
        <pc:spChg chg="mod ord">
          <ac:chgData name="Boukadoum, A. Mounir" userId="b7bd8864-7f11-4e02-955e-45bf86893dcf" providerId="ADAL" clId="{BFF36907-781D-4083-984C-27CF56AD38D8}" dt="2025-09-10T15:49:20.580" v="6410" actId="700"/>
          <ac:spMkLst>
            <pc:docMk/>
            <pc:sldMk cId="3925511283" sldId="435"/>
            <ac:spMk id="2" creationId="{F8BE0E20-5211-2BB4-F518-783C99403E22}"/>
          </ac:spMkLst>
        </pc:spChg>
        <pc:spChg chg="add mod">
          <ac:chgData name="Boukadoum, A. Mounir" userId="b7bd8864-7f11-4e02-955e-45bf86893dcf" providerId="ADAL" clId="{BFF36907-781D-4083-984C-27CF56AD38D8}" dt="2025-09-10T15:48:37.986" v="6408" actId="1076"/>
          <ac:spMkLst>
            <pc:docMk/>
            <pc:sldMk cId="3925511283" sldId="435"/>
            <ac:spMk id="4" creationId="{2FA5157B-F276-5869-5827-78E07B8D8A35}"/>
          </ac:spMkLst>
        </pc:spChg>
        <pc:spChg chg="add mod">
          <ac:chgData name="Boukadoum, A. Mounir" userId="b7bd8864-7f11-4e02-955e-45bf86893dcf" providerId="ADAL" clId="{BFF36907-781D-4083-984C-27CF56AD38D8}" dt="2025-09-10T15:50:36.315" v="6527" actId="20577"/>
          <ac:spMkLst>
            <pc:docMk/>
            <pc:sldMk cId="3925511283" sldId="435"/>
            <ac:spMk id="6" creationId="{255578D6-9C80-4185-B351-D69A3673B012}"/>
          </ac:spMkLst>
        </pc:spChg>
        <pc:spChg chg="add mod ord">
          <ac:chgData name="Boukadoum, A. Mounir" userId="b7bd8864-7f11-4e02-955e-45bf86893dcf" providerId="ADAL" clId="{BFF36907-781D-4083-984C-27CF56AD38D8}" dt="2025-09-10T15:50:14.723" v="6526" actId="1076"/>
          <ac:spMkLst>
            <pc:docMk/>
            <pc:sldMk cId="3925511283" sldId="435"/>
            <ac:spMk id="7" creationId="{1B4601CE-23D9-F912-86A6-20C57DDD2430}"/>
          </ac:spMkLst>
        </pc:spChg>
        <pc:picChg chg="add mod">
          <ac:chgData name="Boukadoum, A. Mounir" userId="b7bd8864-7f11-4e02-955e-45bf86893dcf" providerId="ADAL" clId="{BFF36907-781D-4083-984C-27CF56AD38D8}" dt="2025-09-10T15:48:37.986" v="6408" actId="1076"/>
          <ac:picMkLst>
            <pc:docMk/>
            <pc:sldMk cId="3925511283" sldId="435"/>
            <ac:picMk id="3" creationId="{41141A52-BF63-F095-E0B7-8B9E7BF5CA6F}"/>
          </ac:picMkLst>
        </pc:picChg>
      </pc:sldChg>
      <pc:sldMasterChg chg="delSldLayout">
        <pc:chgData name="Boukadoum, A. Mounir" userId="b7bd8864-7f11-4e02-955e-45bf86893dcf" providerId="ADAL" clId="{BFF36907-781D-4083-984C-27CF56AD38D8}" dt="2025-08-26T18:31:03.777" v="286" actId="47"/>
        <pc:sldMasterMkLst>
          <pc:docMk/>
          <pc:sldMasterMk cId="3448265368" sldId="2147485091"/>
        </pc:sldMasterMkLst>
        <pc:sldLayoutChg chg="del">
          <pc:chgData name="Boukadoum, A. Mounir" userId="b7bd8864-7f11-4e02-955e-45bf86893dcf" providerId="ADAL" clId="{BFF36907-781D-4083-984C-27CF56AD38D8}" dt="2025-08-26T18:31:03.777" v="286" actId="47"/>
          <pc:sldLayoutMkLst>
            <pc:docMk/>
            <pc:sldMasterMk cId="3448265368" sldId="2147485091"/>
            <pc:sldLayoutMk cId="3817341846" sldId="214748510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AF43516-E55B-428C-9FCF-9B621D7552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Intelligent Signal Processing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B6D0F74-CF95-48FE-B38D-3D2801DD08B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9C4B52F-8CBA-4BD1-BBC1-E91181172C3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Intelligent Signal Processing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467E23EE-9A0E-4BD9-9F30-61A00D909D1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E6B840B-B724-403F-B129-3A3BFB62612D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4CFD27D-574E-4896-8DB7-92234525FB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A0A0D2E-E10D-4E33-8E75-139001DBCE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D5C6D803-4C40-41BA-B77A-27B58EC484D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0BB0E329-645B-470B-8F7A-C5735C35CF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38FB97F3-790F-45CB-BF29-8DD234FF91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4DDBF7EB-86B8-48FB-A578-686466368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46551B-D18D-4109-9920-8298398F03D7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4592E4BE-290A-4BE6-ADD6-16EF56995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121722-420C-475E-85F4-4336F4D8F472}" type="slidenum">
              <a:rPr kumimoji="0" lang="en-US" altLang="fr-FR" sz="1300" smtClean="0"/>
              <a:pPr>
                <a:spcBef>
                  <a:spcPct val="0"/>
                </a:spcBef>
              </a:pPr>
              <a:t>1</a:t>
            </a:fld>
            <a:endParaRPr kumimoji="0" lang="en-US" altLang="fr-FR" sz="1300"/>
          </a:p>
        </p:txBody>
      </p:sp>
      <p:sp>
        <p:nvSpPr>
          <p:cNvPr id="93187" name="Rectangle 1026">
            <a:extLst>
              <a:ext uri="{FF2B5EF4-FFF2-40B4-BE49-F238E27FC236}">
                <a16:creationId xmlns:a16="http://schemas.microsoft.com/office/drawing/2014/main" id="{6962E7E9-B903-4EAF-A49F-17AC23EC8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3188" name="Rectangle 1027">
            <a:extLst>
              <a:ext uri="{FF2B5EF4-FFF2-40B4-BE49-F238E27FC236}">
                <a16:creationId xmlns:a16="http://schemas.microsoft.com/office/drawing/2014/main" id="{51E12312-3C6A-4524-9AB4-EEA55563E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>
            <a:extLst>
              <a:ext uri="{FF2B5EF4-FFF2-40B4-BE49-F238E27FC236}">
                <a16:creationId xmlns:a16="http://schemas.microsoft.com/office/drawing/2014/main" id="{9AA63B3F-15CA-47FC-A17E-71488385CA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62819" name="Notes Placeholder 2">
            <a:extLst>
              <a:ext uri="{FF2B5EF4-FFF2-40B4-BE49-F238E27FC236}">
                <a16:creationId xmlns:a16="http://schemas.microsoft.com/office/drawing/2014/main" id="{A61989C4-3B5F-402E-88D8-632037A6B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cs typeface="Arial" panose="020B0604020202020204" pitchFamily="34" charset="0"/>
            </a:endParaRPr>
          </a:p>
        </p:txBody>
      </p:sp>
      <p:sp>
        <p:nvSpPr>
          <p:cNvPr id="162820" name="Slide Number Placeholder 3">
            <a:extLst>
              <a:ext uri="{FF2B5EF4-FFF2-40B4-BE49-F238E27FC236}">
                <a16:creationId xmlns:a16="http://schemas.microsoft.com/office/drawing/2014/main" id="{40795E32-AE6D-40E2-A36F-EE8D70FED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D75A30-C52C-45C7-8F1F-83B48308032F}" type="slidenum">
              <a:rPr kumimoji="0" lang="en-US" altLang="fr-FR" sz="1300" smtClean="0"/>
              <a:pPr>
                <a:spcBef>
                  <a:spcPct val="0"/>
                </a:spcBef>
              </a:pPr>
              <a:t>22</a:t>
            </a:fld>
            <a:endParaRPr kumimoji="0" lang="en-US" altLang="fr-FR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46551B-D18D-4109-9920-8298398F03D7}" type="slidenum">
              <a:rPr lang="en-US" altLang="fr-FR" smtClean="0"/>
              <a:pPr>
                <a:defRPr/>
              </a:pPr>
              <a:t>23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4875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3232004-4071-E89E-23C7-23A7C96BB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48EC1E-74A5-4042-820A-C8DAD99CE9C6}" type="slidenum"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F7B599D-6DBE-0819-CB48-F27F0A53E6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56C6E61-B749-28DA-1AB9-1E79713EE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0DAF9-FBE2-4896-80C0-01721361EEC2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0730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otes Placeholder">
            <a:extLst>
              <a:ext uri="{FF2B5EF4-FFF2-40B4-BE49-F238E27FC236}">
                <a16:creationId xmlns:a16="http://schemas.microsoft.com/office/drawing/2014/main" id="{7D0151C9-1807-4631-8291-9CDA565AE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fr-F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46551B-D18D-4109-9920-8298398F03D7}" type="slidenum">
              <a:rPr lang="en-US" altLang="fr-FR" smtClean="0"/>
              <a:pPr>
                <a:defRPr/>
              </a:pPr>
              <a:t>13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45928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FC337A4C-3BA2-4ED8-9AAD-375AB5C18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18C7A738-2BCE-43F5-A8BB-CA46B7C52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fr-FR">
                <a:cs typeface="Arial" panose="020B0604020202020204" pitchFamily="34" charset="0"/>
              </a:rPr>
              <a:t>LOast item: performance vs competence.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goodfellow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0DAF9-FBE2-4896-80C0-01721361EEC2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050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98458515-C9D4-4E4D-AE93-5F984D2185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8BC0C3-A55C-471D-83AE-3FDAAA6AAD9A}" type="slidenum">
              <a:rPr kumimoji="0" lang="en-US" altLang="fr-FR" sz="1300" smtClean="0"/>
              <a:pPr>
                <a:spcBef>
                  <a:spcPct val="0"/>
                </a:spcBef>
              </a:pPr>
              <a:t>20</a:t>
            </a:fld>
            <a:endParaRPr kumimoji="0" lang="en-US" altLang="fr-FR" sz="13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84ABC211-AF29-42FB-93C9-09AC048FDE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5613" y="720725"/>
            <a:ext cx="6400800" cy="3600450"/>
          </a:xfrm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A716EA5B-CC20-4E7B-B449-CD53C3F5D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it-IT" altLang="fr-F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ce réservé de l'image des diapositives 1">
            <a:extLst>
              <a:ext uri="{FF2B5EF4-FFF2-40B4-BE49-F238E27FC236}">
                <a16:creationId xmlns:a16="http://schemas.microsoft.com/office/drawing/2014/main" id="{8BD1FBFA-CFDE-4161-92B1-43BA53D9FE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7459" name="Espace réservé des commentaires 2">
            <a:extLst>
              <a:ext uri="{FF2B5EF4-FFF2-40B4-BE49-F238E27FC236}">
                <a16:creationId xmlns:a16="http://schemas.microsoft.com/office/drawing/2014/main" id="{C06B34E7-F104-4823-86E6-5ACA2A2E5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CA" altLang="fr-FR">
              <a:cs typeface="Arial" panose="020B0604020202020204" pitchFamily="34" charset="0"/>
            </a:endParaRPr>
          </a:p>
        </p:txBody>
      </p:sp>
      <p:sp>
        <p:nvSpPr>
          <p:cNvPr id="147460" name="Espace réservé du numéro de diapositive 3">
            <a:extLst>
              <a:ext uri="{FF2B5EF4-FFF2-40B4-BE49-F238E27FC236}">
                <a16:creationId xmlns:a16="http://schemas.microsoft.com/office/drawing/2014/main" id="{EEAA21CF-E4A6-4A76-ABD8-2A90B93C1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E5177A-5067-41C8-A666-76A465913CC0}" type="slidenum">
              <a:rPr lang="en-US" altLang="fr-FR" smtClean="0">
                <a:latin typeface="Times New Roman" panose="02020603050405020304" pitchFamily="18" charset="0"/>
              </a:rPr>
              <a:pPr/>
              <a:t>21</a:t>
            </a:fld>
            <a:endParaRPr lang="en-US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B827-2138-4603-40C1-9A8D52D76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13F14-C88A-2B1B-16AE-E08E0C60A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6457-5649-EEE3-861E-33105B945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645FD-D1F7-4A91-AC81-B551A2F1B9E8}" type="datetimeFigureOut">
              <a:rPr lang="fr-CA" smtClean="0"/>
              <a:pPr>
                <a:defRPr/>
              </a:pPr>
              <a:t>2025-09-09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034DA-56B7-F4E5-8CB3-E3E60A1FF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C6C60-9E64-3E61-82FC-D6CF924B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321F9-E6F8-4234-94AC-C48A276129AB}" type="slidenum">
              <a:rPr lang="fr-CA" altLang="fr-FR" smtClean="0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97232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8EE5-85D4-7319-2B9A-4C3ACC6B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E60B0-A3E5-825C-C722-41EFAC67B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0C7B7-DE27-817F-3287-27ED93DB8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645FD-D1F7-4A91-AC81-B551A2F1B9E8}" type="datetimeFigureOut">
              <a:rPr lang="fr-CA" smtClean="0"/>
              <a:pPr>
                <a:defRPr/>
              </a:pPr>
              <a:t>2025-09-09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2943A-9C11-A99A-A414-873E807FA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52117-017C-5A60-DEB0-DB56A098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321F9-E6F8-4234-94AC-C48A276129AB}" type="slidenum">
              <a:rPr lang="fr-CA" altLang="fr-FR" smtClean="0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8420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6CBDAA-FDF5-D3A6-412C-E76C1F462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71374-C4B3-1483-06B6-A544884C2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D3DC0-B8C6-D77F-F8DB-662A34B0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645FD-D1F7-4A91-AC81-B551A2F1B9E8}" type="datetimeFigureOut">
              <a:rPr lang="fr-CA" smtClean="0"/>
              <a:pPr>
                <a:defRPr/>
              </a:pPr>
              <a:t>2025-09-09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F4677-043B-F978-644D-8472DF7F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EF589-1AF7-37D8-2F6E-80B78025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321F9-E6F8-4234-94AC-C48A276129AB}" type="slidenum">
              <a:rPr lang="fr-CA" altLang="fr-FR" smtClean="0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23697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1" y="1189182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827"/>
            </a:lvl2pPr>
            <a:lvl3pPr marL="94551" indent="0">
              <a:buNone/>
              <a:defRPr/>
            </a:lvl3pPr>
            <a:lvl4pPr marL="189101" indent="0">
              <a:buNone/>
              <a:defRPr/>
            </a:lvl4pPr>
            <a:lvl5pPr marL="28365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6991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1189180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103"/>
            </a:lvl2pPr>
            <a:lvl3pPr marL="126068" indent="0">
              <a:buNone/>
              <a:defRPr/>
            </a:lvl3pPr>
            <a:lvl4pPr marL="252134" indent="0">
              <a:buNone/>
              <a:defRPr/>
            </a:lvl4pPr>
            <a:lvl5pPr marL="37820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4640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1" y="1189182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827"/>
            </a:lvl2pPr>
            <a:lvl3pPr marL="94551" indent="0">
              <a:buNone/>
              <a:defRPr/>
            </a:lvl3pPr>
            <a:lvl4pPr marL="189101" indent="0">
              <a:buNone/>
              <a:defRPr/>
            </a:lvl4pPr>
            <a:lvl5pPr marL="28365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5419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1" y="1189182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827"/>
            </a:lvl2pPr>
            <a:lvl3pPr marL="94551" indent="0">
              <a:buNone/>
              <a:defRPr/>
            </a:lvl3pPr>
            <a:lvl4pPr marL="189101" indent="0">
              <a:buNone/>
              <a:defRPr/>
            </a:lvl4pPr>
            <a:lvl5pPr marL="28365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9501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1" y="1189182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827"/>
            </a:lvl2pPr>
            <a:lvl3pPr marL="94551" indent="0">
              <a:buNone/>
              <a:defRPr/>
            </a:lvl3pPr>
            <a:lvl4pPr marL="189101" indent="0">
              <a:buNone/>
              <a:defRPr/>
            </a:lvl4pPr>
            <a:lvl5pPr marL="28365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2453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0C1C-89FB-4112-8D3D-99CB4177AA84}" type="datetimeFigureOut">
              <a:rPr lang="fr-CA" smtClean="0"/>
              <a:t>2025-09-09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2C98-369C-4D88-9EED-858268BD133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7269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0C1C-89FB-4112-8D3D-99CB4177AA84}" type="datetimeFigureOut">
              <a:rPr lang="fr-CA" smtClean="0"/>
              <a:t>2025-09-09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2C98-369C-4D88-9EED-858268BD133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681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0C1C-89FB-4112-8D3D-99CB4177AA84}" type="datetimeFigureOut">
              <a:rPr lang="fr-CA" smtClean="0"/>
              <a:t>2025-09-09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2C98-369C-4D88-9EED-858268BD133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926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4481-6115-51F1-8E89-EAF4938D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14885-3CD8-EC0D-10C3-D5F7D809C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A491D-16B0-C0C0-633E-FBD76F3D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645FD-D1F7-4A91-AC81-B551A2F1B9E8}" type="datetimeFigureOut">
              <a:rPr lang="fr-CA" smtClean="0"/>
              <a:pPr>
                <a:defRPr/>
              </a:pPr>
              <a:t>2025-09-09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2B89B-1125-957B-B794-554349EA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65F87-76FE-40CD-7A79-DF5011C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321F9-E6F8-4234-94AC-C48A276129AB}" type="slidenum">
              <a:rPr lang="fr-CA" altLang="fr-FR" smtClean="0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77532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0C1C-89FB-4112-8D3D-99CB4177AA84}" type="datetimeFigureOut">
              <a:rPr lang="fr-CA" smtClean="0"/>
              <a:t>2025-09-09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2C98-369C-4D88-9EED-858268BD133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3377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0C1C-89FB-4112-8D3D-99CB4177AA84}" type="datetimeFigureOut">
              <a:rPr lang="fr-CA" smtClean="0"/>
              <a:t>2025-09-09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2C98-369C-4D88-9EED-858268BD133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6390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0C1C-89FB-4112-8D3D-99CB4177AA84}" type="datetimeFigureOut">
              <a:rPr lang="fr-CA" smtClean="0"/>
              <a:t>2025-09-09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2C98-369C-4D88-9EED-858268BD133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9719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0C1C-89FB-4112-8D3D-99CB4177AA84}" type="datetimeFigureOut">
              <a:rPr lang="fr-CA" smtClean="0"/>
              <a:t>2025-09-09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2C98-369C-4D88-9EED-858268BD133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1540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0C1C-89FB-4112-8D3D-99CB4177AA84}" type="datetimeFigureOut">
              <a:rPr lang="fr-CA" smtClean="0"/>
              <a:t>2025-09-09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2C98-369C-4D88-9EED-858268BD133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0124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0C1C-89FB-4112-8D3D-99CB4177AA84}" type="datetimeFigureOut">
              <a:rPr lang="fr-CA" smtClean="0"/>
              <a:t>2025-09-09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2C98-369C-4D88-9EED-858268BD133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1076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0C1C-89FB-4112-8D3D-99CB4177AA84}" type="datetimeFigureOut">
              <a:rPr lang="fr-CA" smtClean="0"/>
              <a:t>2025-09-09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2C98-369C-4D88-9EED-858268BD133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6594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0C1C-89FB-4112-8D3D-99CB4177AA84}" type="datetimeFigureOut">
              <a:rPr lang="fr-CA" smtClean="0"/>
              <a:t>2025-09-09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2C98-369C-4D88-9EED-858268BD133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6655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0" indent="0">
              <a:buNone/>
              <a:defRPr/>
            </a:lvl3pPr>
            <a:lvl4pPr marL="336179" indent="0">
              <a:buNone/>
              <a:defRPr/>
            </a:lvl4pPr>
            <a:lvl5pPr marL="50426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0461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C38EE-D45A-53C3-D644-D67A8CB5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D67C3-9CB7-E515-824E-5FB5E2EA3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00E0A-48DE-4AC8-0D13-C219A1E9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645FD-D1F7-4A91-AC81-B551A2F1B9E8}" type="datetimeFigureOut">
              <a:rPr lang="fr-CA" smtClean="0"/>
              <a:pPr>
                <a:defRPr/>
              </a:pPr>
              <a:t>2025-09-09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492A2-8C12-70B1-DEA7-3F2BFE02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7C013-BCF3-300A-9B5D-80CDB497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321F9-E6F8-4234-94AC-C48A276129AB}" type="slidenum">
              <a:rPr lang="fr-CA" altLang="fr-FR" smtClean="0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793512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4183" y="1159137"/>
            <a:ext cx="11083635" cy="4539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bk object 17"/>
          <p:cNvSpPr/>
          <p:nvPr/>
        </p:nvSpPr>
        <p:spPr>
          <a:xfrm>
            <a:off x="1573875" y="3234018"/>
            <a:ext cx="990599" cy="0"/>
          </a:xfrm>
          <a:custGeom>
            <a:avLst/>
            <a:gdLst/>
            <a:ahLst/>
            <a:cxnLst/>
            <a:rect l="l" t="t" r="r" b="b"/>
            <a:pathLst>
              <a:path w="817244">
                <a:moveTo>
                  <a:pt x="0" y="0"/>
                </a:moveTo>
                <a:lnTo>
                  <a:pt x="816863" y="0"/>
                </a:lnTo>
              </a:path>
            </a:pathLst>
          </a:custGeom>
          <a:ln w="28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24" b="0" i="0">
                <a:solidFill>
                  <a:srgbClr val="003F6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2599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36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51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41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36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58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59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7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48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0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5B28-4812-F601-D427-223F0556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2DAE-13F1-8E18-42C5-083C312E8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98ADF-F0B2-593F-2D65-48E5A5891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133FA-8AA6-CA26-9113-C9867EBE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645FD-D1F7-4A91-AC81-B551A2F1B9E8}" type="datetimeFigureOut">
              <a:rPr lang="fr-CA" smtClean="0"/>
              <a:pPr>
                <a:defRPr/>
              </a:pPr>
              <a:t>2025-09-09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C1EA8-F7FF-0C27-7B3A-F2CE2C6A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F4EC9-5B34-6873-365A-6A25C717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321F9-E6F8-4234-94AC-C48A276129AB}" type="slidenum">
              <a:rPr lang="fr-CA" altLang="fr-FR" smtClean="0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1191830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36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7779-209B-B343-270B-214F5EBC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C36CF-976F-E0FE-A194-ADCE16F1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C8BA2-C13C-FFC5-B5B8-04509C76F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54B2B-8698-34C7-F44A-9DF8AA5FC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9F1B0-501E-7CFF-89B3-CA1FE11B0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2F5F-C27F-3509-3881-A985B07A0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645FD-D1F7-4A91-AC81-B551A2F1B9E8}" type="datetimeFigureOut">
              <a:rPr lang="fr-CA" smtClean="0"/>
              <a:pPr>
                <a:defRPr/>
              </a:pPr>
              <a:t>2025-09-09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559A0-CB01-4241-7DD3-37D8525F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047E5-C094-C57E-C18C-D527CF49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321F9-E6F8-4234-94AC-C48A276129AB}" type="slidenum">
              <a:rPr lang="fr-CA" altLang="fr-FR" smtClean="0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19307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38D72-E0A3-9839-C9E9-3882AF2C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F1C257-D197-AA88-3B7E-93408875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02517-2111-6297-10CA-A758BB422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44BCF-8839-97EC-D149-B1424E74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78103-B0EE-4470-B158-54EAF4B76FA1}" type="slidenum">
              <a:rPr lang="fr-CA" altLang="fr-FR" smtClean="0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26721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80CBF-0077-8145-77F2-E7DD6A9A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6272DD-2607-C18D-8E94-94059911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6C8A7-C05A-A5FF-B85A-9623F7FF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B497B-6F49-49FF-A0C6-E395BC3EC14E}" type="slidenum">
              <a:rPr lang="fr-CA" altLang="fr-FR" smtClean="0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2543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7238-D24E-C03B-6C96-5813C3DC5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BFEA4-4671-749D-27BF-0D301A6E8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00891-F5B4-0F79-7263-7180236B3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851BA-9B2D-CC8B-8B8B-1FE564EF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645FD-D1F7-4A91-AC81-B551A2F1B9E8}" type="datetimeFigureOut">
              <a:rPr lang="fr-CA" smtClean="0"/>
              <a:pPr>
                <a:defRPr/>
              </a:pPr>
              <a:t>2025-09-09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D2004-9A46-B9BD-3D53-11DE3B3A1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0E70A-EF9C-7D12-92D9-1944C37A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321F9-E6F8-4234-94AC-C48A276129AB}" type="slidenum">
              <a:rPr lang="fr-CA" altLang="fr-FR" smtClean="0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4848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7CAC-15BD-9BB6-99C8-D6E8AD93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0B5BB-4C95-D86D-A31B-E7B795633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DCB30-0700-F617-4E96-757FEAAF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9A6B4-9B8A-CA9D-CC11-CD718073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645FD-D1F7-4A91-AC81-B551A2F1B9E8}" type="datetimeFigureOut">
              <a:rPr lang="fr-CA" smtClean="0"/>
              <a:pPr>
                <a:defRPr/>
              </a:pPr>
              <a:t>2025-09-09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5BAA6-4286-6794-713B-D4123E4D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96C25-0977-83D9-E358-9C75C2F7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321F9-E6F8-4234-94AC-C48A276129AB}" type="slidenum">
              <a:rPr lang="fr-CA" altLang="fr-FR" smtClean="0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59610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45836-2B46-3F0A-CF4F-15040E5AB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4CBE8-4A08-4862-C2D9-C027712F4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94CC-1942-4DEA-3158-90592EF8A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7175A211-0B1D-4D7D-B00F-A53315B15FB4}" type="datetime1">
              <a:rPr lang="en-US" smtClean="0"/>
              <a:pPr>
                <a:defRPr/>
              </a:pPr>
              <a:t>9/9/2025</a:t>
            </a:fld>
            <a:endParaRPr lang="fr-C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0F0B0-2105-83CF-43DA-DE6E62E4A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9D302-DBF1-3ECA-5247-906425E8D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9F6F89E1-BCD4-4348-8A15-8627A5A9FAD4}" type="slidenum">
              <a:rPr lang="fr-CA" altLang="en-US" smtClean="0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4482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2" r:id="rId1"/>
    <p:sldLayoutId id="2147485093" r:id="rId2"/>
    <p:sldLayoutId id="2147485094" r:id="rId3"/>
    <p:sldLayoutId id="2147485095" r:id="rId4"/>
    <p:sldLayoutId id="2147485096" r:id="rId5"/>
    <p:sldLayoutId id="2147485097" r:id="rId6"/>
    <p:sldLayoutId id="2147485098" r:id="rId7"/>
    <p:sldLayoutId id="2147485099" r:id="rId8"/>
    <p:sldLayoutId id="2147485100" r:id="rId9"/>
    <p:sldLayoutId id="2147485101" r:id="rId10"/>
    <p:sldLayoutId id="2147485102" r:id="rId11"/>
    <p:sldLayoutId id="2147484979" r:id="rId12"/>
    <p:sldLayoutId id="2147485072" r:id="rId13"/>
    <p:sldLayoutId id="2147484995" r:id="rId14"/>
    <p:sldLayoutId id="2147484947" r:id="rId15"/>
    <p:sldLayoutId id="2147484931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30C1C-89FB-4112-8D3D-99CB4177AA84}" type="datetimeFigureOut">
              <a:rPr lang="fr-CA" smtClean="0"/>
              <a:t>2025-09-09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62C98-369C-4D88-9EED-858268BD133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85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105" r:id="rId2"/>
    <p:sldLayoutId id="2147485106" r:id="rId3"/>
    <p:sldLayoutId id="2147485107" r:id="rId4"/>
    <p:sldLayoutId id="2147485108" r:id="rId5"/>
    <p:sldLayoutId id="2147485109" r:id="rId6"/>
    <p:sldLayoutId id="2147485110" r:id="rId7"/>
    <p:sldLayoutId id="2147485111" r:id="rId8"/>
    <p:sldLayoutId id="2147485112" r:id="rId9"/>
    <p:sldLayoutId id="2147485113" r:id="rId10"/>
    <p:sldLayoutId id="2147485114" r:id="rId11"/>
    <p:sldLayoutId id="2147485115" r:id="rId12"/>
    <p:sldLayoutId id="2147485116" r:id="rId13"/>
    <p:sldLayoutId id="214748511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99A8DD2-C443-44AD-85B3-4CE72B962C5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2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17.xml"/><Relationship Id="rId16" Type="http://schemas.openxmlformats.org/officeDocument/2006/relationships/image" Target="../media/image12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7.png"/><Relationship Id="rId5" Type="http://schemas.openxmlformats.org/officeDocument/2006/relationships/tags" Target="../tags/tag20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3" Type="http://schemas.openxmlformats.org/officeDocument/2006/relationships/tags" Target="../tags/tag31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9.jp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emf"/><Relationship Id="rId5" Type="http://schemas.openxmlformats.org/officeDocument/2006/relationships/tags" Target="../tags/tag33.xml"/><Relationship Id="rId10" Type="http://schemas.openxmlformats.org/officeDocument/2006/relationships/image" Target="../media/image17.emf"/><Relationship Id="rId4" Type="http://schemas.openxmlformats.org/officeDocument/2006/relationships/tags" Target="../tags/tag32.xml"/><Relationship Id="rId9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tags" Target="../tags/tag36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hyperlink" Target="http://cs229.stanford.edu/materials/CS229-DeepLearning.pdf" TargetMode="Externa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24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23.png"/><Relationship Id="rId5" Type="http://schemas.openxmlformats.org/officeDocument/2006/relationships/tags" Target="../tags/tag43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image" Target="../media/image27.jpeg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34" Type="http://schemas.openxmlformats.org/officeDocument/2006/relationships/image" Target="../media/image35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notesSlide" Target="../notesSlides/notesSlide7.xml"/><Relationship Id="rId33" Type="http://schemas.openxmlformats.org/officeDocument/2006/relationships/image" Target="../media/image34.jpe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image" Target="../media/image30.jpe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slideLayout" Target="../slideLayouts/slideLayout22.xml"/><Relationship Id="rId32" Type="http://schemas.openxmlformats.org/officeDocument/2006/relationships/image" Target="../media/image33.jpe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image" Target="../media/image29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image" Target="../media/image32.jpe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image" Target="../media/image28.png"/><Relationship Id="rId30" Type="http://schemas.openxmlformats.org/officeDocument/2006/relationships/image" Target="../media/image31.jpeg"/><Relationship Id="rId35" Type="http://schemas.openxmlformats.org/officeDocument/2006/relationships/image" Target="../media/image36.png"/><Relationship Id="rId8" Type="http://schemas.openxmlformats.org/officeDocument/2006/relationships/tags" Target="../tags/tag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37.emf"/><Relationship Id="rId4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2" Type="http://schemas.openxmlformats.org/officeDocument/2006/relationships/tags" Target="../tags/tag93.xml"/><Relationship Id="rId16" Type="http://schemas.openxmlformats.org/officeDocument/2006/relationships/notesSlide" Target="../notesSlides/notesSlide8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38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6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656AD3B-15CD-4EB5-82F1-DE4E4DCBA4F9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 eaLnBrk="1" hangingPunct="1"/>
            <a:r>
              <a:rPr lang="en-US" altLang="fr-FR" sz="4400" b="1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Intelligence </a:t>
            </a:r>
            <a:r>
              <a:rPr lang="en-US" altLang="fr-FR" sz="4400" b="1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artificielle</a:t>
            </a:r>
            <a:r>
              <a:rPr lang="en-US" altLang="fr-FR" sz="4400" b="1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n-US" altLang="fr-FR" sz="4400" b="1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plagiarisme</a:t>
            </a:r>
            <a:r>
              <a:rPr lang="en-US" altLang="fr-FR" sz="4400" b="1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fr-FR" sz="4400" b="1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constructif</a:t>
            </a:r>
            <a:endParaRPr lang="fr-CA" altLang="fr-FR" sz="4400" b="1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C33472A-1E12-40E7-839C-45B0C1B9A7F7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Mounir Boukadoum</a:t>
            </a:r>
          </a:p>
          <a:p>
            <a:pPr eaLnBrk="1" hangingPunct="1"/>
            <a:r>
              <a:rPr lang="en-US" alt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en-US" alt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fr-F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UQAM</a:t>
            </a:r>
            <a:endParaRPr lang="en-US" altLang="fr-F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2162" name="Rectangle 5">
            <a:extLst>
              <a:ext uri="{FF2B5EF4-FFF2-40B4-BE49-F238E27FC236}">
                <a16:creationId xmlns:a16="http://schemas.microsoft.com/office/drawing/2014/main" id="{64832FF7-AF61-4499-AFEB-5C673932B841}"/>
              </a:ext>
            </a:extLst>
          </p:cNvPr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F9CD02-FEE5-45C8-8032-76305ADBA6D3}" type="datetime1">
              <a:rPr lang="en-US" altLang="fr-F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9/9/2025</a:t>
            </a:fld>
            <a:endParaRPr lang="fr-CA" altLang="en-US" sz="100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FBB1ED06-32E3-4B0B-ACFF-9FCE39381CD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149725"/>
            <a:ext cx="1473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221394"/>
            <a:ext cx="10515600" cy="1325563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Exemples de modèles déductifs</a:t>
            </a:r>
          </a:p>
        </p:txBody>
      </p:sp>
      <p:sp>
        <p:nvSpPr>
          <p:cNvPr id="40" name="Espace réservé du contenu 39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85662"/>
            <a:ext cx="10515600" cy="4351338"/>
          </a:xfrm>
        </p:spPr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>
              <a:spcBef>
                <a:spcPts val="0"/>
              </a:spcBef>
            </a:pPr>
            <a:endParaRPr lang="fr-CA" dirty="0"/>
          </a:p>
          <a:p>
            <a:pPr marL="0" indent="0">
              <a:buNone/>
            </a:pPr>
            <a:r>
              <a:rPr lang="fr-CA" sz="1050" dirty="0"/>
              <a:t>          </a:t>
            </a:r>
            <a:endParaRPr lang="fr-CA" sz="1200" dirty="0"/>
          </a:p>
        </p:txBody>
      </p:sp>
      <p:pic>
        <p:nvPicPr>
          <p:cNvPr id="37" name="Image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75885" y="3750413"/>
            <a:ext cx="2134198" cy="1171621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734081" y="3575487"/>
            <a:ext cx="1968301" cy="1447800"/>
          </a:xfrm>
          <a:prstGeom prst="rect">
            <a:avLst/>
          </a:prstGeom>
        </p:spPr>
      </p:pic>
      <p:pic>
        <p:nvPicPr>
          <p:cNvPr id="2079" name="Picture 31" descr="Image result for Decision tre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546" y="3640993"/>
            <a:ext cx="2205127" cy="139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Related imag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37" y="3575487"/>
            <a:ext cx="1994317" cy="14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e 41"/>
          <p:cNvGrpSpPr/>
          <p:nvPr>
            <p:custDataLst>
              <p:tags r:id="rId7"/>
            </p:custDataLst>
          </p:nvPr>
        </p:nvGrpSpPr>
        <p:grpSpPr>
          <a:xfrm>
            <a:off x="1032905" y="1772816"/>
            <a:ext cx="9669477" cy="1813027"/>
            <a:chOff x="1032905" y="2565690"/>
            <a:chExt cx="9669477" cy="1813027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479359" y="2631860"/>
              <a:ext cx="1905000" cy="1428750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088105" y="2565690"/>
              <a:ext cx="2061957" cy="1494919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66279" y="2631860"/>
              <a:ext cx="1241751" cy="1428750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930137" y="2628433"/>
              <a:ext cx="1614664" cy="1369434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1032905" y="4070940"/>
              <a:ext cx="96694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Régression linéaire                        Régression logistique                              k-moyennes                                             k-plus-proches-voisins</a:t>
              </a:r>
            </a:p>
          </p:txBody>
        </p:sp>
      </p:grpSp>
      <p:sp>
        <p:nvSpPr>
          <p:cNvPr id="47" name="Rectangle 46"/>
          <p:cNvSpPr/>
          <p:nvPr>
            <p:custDataLst>
              <p:tags r:id="rId8"/>
            </p:custDataLst>
          </p:nvPr>
        </p:nvSpPr>
        <p:spPr>
          <a:xfrm>
            <a:off x="1032905" y="5094152"/>
            <a:ext cx="9983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Inférence bayésienne                     Arbre de décision                                          Forêt aléatoire                                 séparateurs à vastes marges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			    (SVM)</a:t>
            </a:r>
          </a:p>
        </p:txBody>
      </p:sp>
      <p:sp>
        <p:nvSpPr>
          <p:cNvPr id="3" name="Rectangle 2"/>
          <p:cNvSpPr/>
          <p:nvPr>
            <p:custDataLst>
              <p:tags r:id="rId9"/>
            </p:custDataLst>
          </p:nvPr>
        </p:nvSpPr>
        <p:spPr>
          <a:xfrm>
            <a:off x="838200" y="5550331"/>
            <a:ext cx="10178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400" i="1" dirty="0">
                <a:solidFill>
                  <a:srgbClr val="FF0000"/>
                </a:solidFill>
                <a:latin typeface="Calibri" panose="020F0502020204030204"/>
              </a:rPr>
              <a:t>Les résultats sont interprétables, sinon explicables</a:t>
            </a:r>
          </a:p>
        </p:txBody>
      </p:sp>
    </p:spTree>
    <p:extLst>
      <p:ext uri="{BB962C8B-B14F-4D97-AF65-F5344CB8AC3E}">
        <p14:creationId xmlns:p14="http://schemas.microsoft.com/office/powerpoint/2010/main" val="269466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3965627-1B26-484D-857D-1C908FCA447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400" y="332656"/>
            <a:ext cx="11161240" cy="1295400"/>
          </a:xfrm>
        </p:spPr>
        <p:txBody>
          <a:bodyPr/>
          <a:lstStyle/>
          <a:p>
            <a:pPr>
              <a:defRPr/>
            </a:pPr>
            <a:r>
              <a:rPr lang="en-CA" altLang="fr-FR" sz="4200" b="0" kern="12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pour les </a:t>
            </a:r>
            <a:r>
              <a:rPr lang="en-CA" altLang="fr-FR" sz="4200" b="0" kern="12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modèles</a:t>
            </a:r>
            <a:r>
              <a:rPr lang="en-CA" altLang="fr-FR" sz="4200" b="0" kern="12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CA" altLang="fr-FR" sz="4200" b="0" kern="12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compliqués</a:t>
            </a:r>
            <a:r>
              <a:rPr lang="en-CA" altLang="fr-FR" sz="4200" b="0" kern="12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?</a:t>
            </a:r>
          </a:p>
        </p:txBody>
      </p:sp>
      <p:sp>
        <p:nvSpPr>
          <p:cNvPr id="108547" name="Content Placeholder 2">
            <a:extLst>
              <a:ext uri="{FF2B5EF4-FFF2-40B4-BE49-F238E27FC236}">
                <a16:creationId xmlns:a16="http://schemas.microsoft.com/office/drawing/2014/main" id="{807FB09B-CADF-4487-83CC-8F029E6B456C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95400" y="1700214"/>
            <a:ext cx="10441160" cy="487838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fr-CA" altLang="fr-FR" sz="27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On utilise des hypothèses (axiomes) intuitivement acceptables pour des solutions approximatives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r-CA" altLang="fr-FR" sz="22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Le tout est la somme des parties (principe de linéarité)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r-CA" altLang="fr-FR" sz="22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La perturbation minime d’une partie a un effet minime sur le tout (principe de continuité locale)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r-CA" altLang="fr-FR" sz="22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Les lois régissant le comportement sont immuables (principe de stationnarité) ; </a:t>
            </a:r>
            <a:r>
              <a:rPr lang="fr-CA" altLang="fr-FR" sz="2200" i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deux effets différents pour la même cause sont le fait de paramètres différents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r-CA" altLang="fr-FR" sz="23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Un système non conforme aux hypothèses demande seulement l’ajout de (petits) termes de correction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fr-CA" altLang="fr-FR" sz="27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On raisonne sur des moyennes (approches statistiques) ou en gérant l’imprécision (logique floue) </a:t>
            </a:r>
          </a:p>
        </p:txBody>
      </p:sp>
      <p:sp>
        <p:nvSpPr>
          <p:cNvPr id="108548" name="Date Placeholder 3">
            <a:extLst>
              <a:ext uri="{FF2B5EF4-FFF2-40B4-BE49-F238E27FC236}">
                <a16:creationId xmlns:a16="http://schemas.microsoft.com/office/drawing/2014/main" id="{F588591B-9D40-4CEC-9313-351CD5DAC41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550810-E3CA-4F89-9ABA-4D50F97E205D}" type="datetime1">
              <a:rPr lang="en-US" altLang="fr-F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9/9/2025</a:t>
            </a:fld>
            <a:endParaRPr lang="fr-CA" altLang="en-US" sz="1000"/>
          </a:p>
        </p:txBody>
      </p:sp>
      <p:sp>
        <p:nvSpPr>
          <p:cNvPr id="108549" name="Slide Number Placeholder 4">
            <a:extLst>
              <a:ext uri="{FF2B5EF4-FFF2-40B4-BE49-F238E27FC236}">
                <a16:creationId xmlns:a16="http://schemas.microsoft.com/office/drawing/2014/main" id="{A0D28226-38C7-4306-AD5B-31F071EC921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906AA4-F007-4147-8D56-EA08183DCADE}" type="slidenum">
              <a:rPr lang="fr-CA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CA" altLang="en-US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object 2">
            <a:extLst>
              <a:ext uri="{FF2B5EF4-FFF2-40B4-BE49-F238E27FC236}">
                <a16:creationId xmlns:a16="http://schemas.microsoft.com/office/drawing/2014/main" id="{0808F557-68E8-4A17-923E-56C61663825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1423" y="601134"/>
            <a:ext cx="9000999" cy="733425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fr-FR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2012, une année charnière…</a:t>
            </a:r>
          </a:p>
        </p:txBody>
      </p:sp>
      <p:sp>
        <p:nvSpPr>
          <p:cNvPr id="100366" name="Espace réservé du contenu 39">
            <a:extLst>
              <a:ext uri="{FF2B5EF4-FFF2-40B4-BE49-F238E27FC236}">
                <a16:creationId xmlns:a16="http://schemas.microsoft.com/office/drawing/2014/main" id="{423F738D-E47D-4616-BCC0-939B8165EFA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17152" y="1522468"/>
            <a:ext cx="10513168" cy="954843"/>
          </a:xfrm>
        </p:spPr>
        <p:txBody>
          <a:bodyPr>
            <a:normAutofit/>
          </a:bodyPr>
          <a:lstStyle/>
          <a:p>
            <a:pPr marL="355600" indent="-355600" eaLnBrk="1" hangingPunct="1"/>
            <a:r>
              <a:rPr lang="fr-CA" altLang="fr-FR" sz="2700" dirty="0"/>
              <a:t>L’Université de Toronto  crée une révolution en reconnaissance des formes !</a:t>
            </a:r>
          </a:p>
        </p:txBody>
      </p:sp>
      <p:sp>
        <p:nvSpPr>
          <p:cNvPr id="35" name="object 26">
            <a:extLst>
              <a:ext uri="{FF2B5EF4-FFF2-40B4-BE49-F238E27FC236}">
                <a16:creationId xmlns:a16="http://schemas.microsoft.com/office/drawing/2014/main" id="{717729CE-CC9D-4D77-AC65-9A0D9C1011A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060306" y="6456973"/>
            <a:ext cx="675140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9525">
              <a:defRPr/>
            </a:pPr>
            <a:r>
              <a:rPr sz="1000" dirty="0">
                <a:solidFill>
                  <a:srgbClr val="6E7077"/>
                </a:solidFill>
                <a:latin typeface="Arial"/>
                <a:cs typeface="Arial"/>
              </a:rPr>
              <a:t>Kaiming He,Xiangyu Zhang, Shaoq</a:t>
            </a:r>
            <a:r>
              <a:rPr sz="1000" dirty="0">
                <a:solidFill>
                  <a:srgbClr val="755B46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59677E"/>
                </a:solidFill>
                <a:latin typeface="Arial"/>
                <a:cs typeface="Arial"/>
              </a:rPr>
              <a:t>ng </a:t>
            </a:r>
            <a:r>
              <a:rPr sz="1000" dirty="0">
                <a:solidFill>
                  <a:srgbClr val="6E7077"/>
                </a:solidFill>
                <a:latin typeface="Arial"/>
                <a:cs typeface="Arial"/>
              </a:rPr>
              <a:t>Ren,</a:t>
            </a:r>
            <a:r>
              <a:rPr sz="1000" dirty="0">
                <a:solidFill>
                  <a:srgbClr val="6E7077"/>
                </a:solidFill>
                <a:latin typeface="Times New Roman"/>
                <a:cs typeface="Times New Roman"/>
              </a:rPr>
              <a:t>&amp; </a:t>
            </a:r>
            <a:r>
              <a:rPr sz="1000" dirty="0">
                <a:solidFill>
                  <a:srgbClr val="6E7077"/>
                </a:solidFill>
                <a:latin typeface="Arial"/>
                <a:cs typeface="Arial"/>
              </a:rPr>
              <a:t>Jian </a:t>
            </a:r>
            <a:r>
              <a:rPr sz="1000" dirty="0" err="1">
                <a:solidFill>
                  <a:srgbClr val="6E7077"/>
                </a:solidFill>
                <a:latin typeface="Arial"/>
                <a:cs typeface="Arial"/>
              </a:rPr>
              <a:t>Sun.</a:t>
            </a:r>
            <a:r>
              <a:rPr sz="1000" dirty="0" err="1">
                <a:solidFill>
                  <a:srgbClr val="838787"/>
                </a:solidFill>
                <a:latin typeface="Arial"/>
                <a:cs typeface="Arial"/>
              </a:rPr>
              <a:t>"Deep</a:t>
            </a:r>
            <a:r>
              <a:rPr sz="10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rgbClr val="6E7077"/>
                </a:solidFill>
                <a:latin typeface="Arial"/>
                <a:cs typeface="Arial"/>
              </a:rPr>
              <a:t>Residua</a:t>
            </a:r>
            <a:r>
              <a:rPr sz="1000" dirty="0" err="1">
                <a:solidFill>
                  <a:srgbClr val="5B82A0"/>
                </a:solidFill>
                <a:latin typeface="Arial"/>
                <a:cs typeface="Arial"/>
              </a:rPr>
              <a:t>l</a:t>
            </a:r>
            <a:r>
              <a:rPr sz="1000" dirty="0" err="1">
                <a:solidFill>
                  <a:srgbClr val="6E7077"/>
                </a:solidFill>
                <a:latin typeface="Arial"/>
                <a:cs typeface="Arial"/>
              </a:rPr>
              <a:t>Learning</a:t>
            </a:r>
            <a:r>
              <a:rPr lang="en-US" sz="1000" dirty="0">
                <a:solidFill>
                  <a:srgbClr val="6E707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E7077"/>
                </a:solidFill>
                <a:latin typeface="Arial"/>
                <a:cs typeface="Arial"/>
              </a:rPr>
              <a:t>for Image Recognition".arXiv 2015.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Espace réservé du contenu 39">
            <a:extLst>
              <a:ext uri="{FF2B5EF4-FFF2-40B4-BE49-F238E27FC236}">
                <a16:creationId xmlns:a16="http://schemas.microsoft.com/office/drawing/2014/main" id="{5BDF380E-413A-298A-6224-35F3CBC489F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1423" y="5885728"/>
            <a:ext cx="10900289" cy="465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fontAlgn="auto">
              <a:spcAft>
                <a:spcPts val="0"/>
              </a:spcAft>
            </a:pPr>
            <a:r>
              <a:rPr lang="fr-CA" altLang="fr-FR" sz="2700" dirty="0"/>
              <a:t>Les réseaux de neurones l’emportent sur les modèles déductifs!</a:t>
            </a:r>
          </a:p>
        </p:txBody>
      </p:sp>
      <p:grpSp>
        <p:nvGrpSpPr>
          <p:cNvPr id="100364" name="Groupe 100363">
            <a:extLst>
              <a:ext uri="{FF2B5EF4-FFF2-40B4-BE49-F238E27FC236}">
                <a16:creationId xmlns:a16="http://schemas.microsoft.com/office/drawing/2014/main" id="{07E1B934-2A78-5A76-EF32-0286E8F5297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559496" y="2132856"/>
            <a:ext cx="9953951" cy="3709892"/>
            <a:chOff x="462528" y="1124451"/>
            <a:chExt cx="9953951" cy="3709892"/>
          </a:xfrm>
        </p:grpSpPr>
        <p:sp>
          <p:nvSpPr>
            <p:cNvPr id="100365" name="object 2">
              <a:extLst>
                <a:ext uri="{FF2B5EF4-FFF2-40B4-BE49-F238E27FC236}">
                  <a16:creationId xmlns:a16="http://schemas.microsoft.com/office/drawing/2014/main" id="{E0C55603-96DB-0A2A-B86A-DEB3E681E2E5}"/>
                </a:ext>
              </a:extLst>
            </p:cNvPr>
            <p:cNvSpPr/>
            <p:nvPr/>
          </p:nvSpPr>
          <p:spPr>
            <a:xfrm flipH="1">
              <a:off x="5628125" y="1534052"/>
              <a:ext cx="2800847" cy="23502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0367" name="object 3">
              <a:extLst>
                <a:ext uri="{FF2B5EF4-FFF2-40B4-BE49-F238E27FC236}">
                  <a16:creationId xmlns:a16="http://schemas.microsoft.com/office/drawing/2014/main" id="{0E31F6A6-7ED1-2C51-E025-889419DD60AC}"/>
                </a:ext>
              </a:extLst>
            </p:cNvPr>
            <p:cNvSpPr txBox="1"/>
            <p:nvPr/>
          </p:nvSpPr>
          <p:spPr>
            <a:xfrm>
              <a:off x="462528" y="1446595"/>
              <a:ext cx="4443237" cy="6924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168" marR="10067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Unicode MS"/>
                </a:rPr>
                <a:t>2011: 25,8% d’erreur avec SVM</a:t>
              </a:r>
            </a:p>
            <a:p>
              <a:pPr marL="25168" marR="10067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Unicode MS"/>
                </a:rPr>
                <a:t>2012: 16,4% d’erreur avec RNA, 8 couches</a:t>
              </a:r>
              <a:endParaRPr kumimoji="0" lang="fr-CA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Unicode MS"/>
              </a:endParaRPr>
            </a:p>
          </p:txBody>
        </p:sp>
        <p:sp>
          <p:nvSpPr>
            <p:cNvPr id="100375" name="object 122">
              <a:extLst>
                <a:ext uri="{FF2B5EF4-FFF2-40B4-BE49-F238E27FC236}">
                  <a16:creationId xmlns:a16="http://schemas.microsoft.com/office/drawing/2014/main" id="{C1468530-835E-B44F-05E4-8A8B78692C7B}"/>
                </a:ext>
              </a:extLst>
            </p:cNvPr>
            <p:cNvSpPr txBox="1"/>
            <p:nvPr/>
          </p:nvSpPr>
          <p:spPr>
            <a:xfrm>
              <a:off x="462528" y="2892659"/>
              <a:ext cx="3938860" cy="3184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16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Unicode MS"/>
                </a:rPr>
                <a:t>2014: 7,3% d’erreur avec 19 couches</a:t>
              </a:r>
            </a:p>
          </p:txBody>
        </p:sp>
        <p:sp>
          <p:nvSpPr>
            <p:cNvPr id="100376" name="object 239">
              <a:extLst>
                <a:ext uri="{FF2B5EF4-FFF2-40B4-BE49-F238E27FC236}">
                  <a16:creationId xmlns:a16="http://schemas.microsoft.com/office/drawing/2014/main" id="{CCBD0C67-F978-C298-C34F-93C08BD2AEAB}"/>
                </a:ext>
              </a:extLst>
            </p:cNvPr>
            <p:cNvSpPr txBox="1"/>
            <p:nvPr/>
          </p:nvSpPr>
          <p:spPr>
            <a:xfrm>
              <a:off x="465587" y="4109932"/>
              <a:ext cx="9662861" cy="6771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16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Unicode MS"/>
                </a:rPr>
                <a:t>2015: 3,57% d’erreur avec 152 couches !</a:t>
              </a:r>
            </a:p>
            <a:p>
              <a:pPr marL="2516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XGyreHeros" panose="00000500000000000000" pitchFamily="50" charset="0"/>
                <a:ea typeface="+mn-ea"/>
                <a:cs typeface="Arial Unicode MS"/>
              </a:endParaRPr>
            </a:p>
          </p:txBody>
        </p:sp>
        <p:pic>
          <p:nvPicPr>
            <p:cNvPr id="100378" name="Image 100377">
              <a:extLst>
                <a:ext uri="{FF2B5EF4-FFF2-40B4-BE49-F238E27FC236}">
                  <a16:creationId xmlns:a16="http://schemas.microsoft.com/office/drawing/2014/main" id="{1705922E-4D98-1EF3-6CC3-3A5EC5089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3402" y="2262211"/>
              <a:ext cx="946253" cy="598006"/>
            </a:xfrm>
            <a:prstGeom prst="rect">
              <a:avLst/>
            </a:prstGeom>
          </p:spPr>
        </p:pic>
        <p:pic>
          <p:nvPicPr>
            <p:cNvPr id="100379" name="Image 100378">
              <a:extLst>
                <a:ext uri="{FF2B5EF4-FFF2-40B4-BE49-F238E27FC236}">
                  <a16:creationId xmlns:a16="http://schemas.microsoft.com/office/drawing/2014/main" id="{38FF3E4B-2ACA-6043-8B34-0C5FA4033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68153" y="3359101"/>
              <a:ext cx="2315154" cy="596607"/>
            </a:xfrm>
            <a:prstGeom prst="rect">
              <a:avLst/>
            </a:prstGeom>
          </p:spPr>
        </p:pic>
        <p:pic>
          <p:nvPicPr>
            <p:cNvPr id="100380" name="Image 100379">
              <a:extLst>
                <a:ext uri="{FF2B5EF4-FFF2-40B4-BE49-F238E27FC236}">
                  <a16:creationId xmlns:a16="http://schemas.microsoft.com/office/drawing/2014/main" id="{1C916CA4-84EE-F7A0-BBDE-2D2A92B52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63402" y="4433160"/>
              <a:ext cx="9169951" cy="401183"/>
            </a:xfrm>
            <a:prstGeom prst="rect">
              <a:avLst/>
            </a:prstGeom>
          </p:spPr>
        </p:pic>
        <p:sp>
          <p:nvSpPr>
            <p:cNvPr id="100381" name="object 20">
              <a:extLst>
                <a:ext uri="{FF2B5EF4-FFF2-40B4-BE49-F238E27FC236}">
                  <a16:creationId xmlns:a16="http://schemas.microsoft.com/office/drawing/2014/main" id="{CBB67A49-50D6-28C7-218B-46D2CDDA2716}"/>
                </a:ext>
              </a:extLst>
            </p:cNvPr>
            <p:cNvSpPr txBox="1"/>
            <p:nvPr/>
          </p:nvSpPr>
          <p:spPr>
            <a:xfrm>
              <a:off x="5850224" y="3348407"/>
              <a:ext cx="393174" cy="6967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1270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750" b="0" i="0" u="none" strike="noStrike" kern="1200" cap="none" spc="0" normalizeH="0" baseline="0" noProof="0">
                  <a:ln>
                    <a:noFill/>
                  </a:ln>
                  <a:solidFill>
                    <a:srgbClr val="E6561D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-</a:t>
              </a:r>
              <a:r>
                <a:rPr kumimoji="0" lang="fr-CA" sz="1300" b="0" i="0" u="none" strike="noStrike" kern="1200" cap="none" spc="0" normalizeH="0" baseline="0" noProof="0">
                  <a:ln>
                    <a:noFill/>
                  </a:ln>
                  <a:solidFill>
                    <a:srgbClr val="E2440A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.... </a:t>
              </a:r>
              <a:r>
                <a:rPr kumimoji="0" lang="fr-CA" sz="2500" b="0" i="0" u="none" strike="noStrike" kern="1200" cap="none" spc="0" normalizeH="0" baseline="0" noProof="0">
                  <a:ln>
                    <a:noFill/>
                  </a:ln>
                  <a:solidFill>
                    <a:srgbClr val="E2440A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-</a:t>
              </a:r>
              <a:endParaRPr kumimoji="0" lang="fr-CA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00382" name="object 3">
              <a:extLst>
                <a:ext uri="{FF2B5EF4-FFF2-40B4-BE49-F238E27FC236}">
                  <a16:creationId xmlns:a16="http://schemas.microsoft.com/office/drawing/2014/main" id="{65A36774-4AA4-DFFC-B2DC-8BFD7612A813}"/>
                </a:ext>
              </a:extLst>
            </p:cNvPr>
            <p:cNvSpPr/>
            <p:nvPr/>
          </p:nvSpPr>
          <p:spPr>
            <a:xfrm flipH="1">
              <a:off x="8995783" y="3263705"/>
              <a:ext cx="281620" cy="6042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0383" name="object 4">
              <a:extLst>
                <a:ext uri="{FF2B5EF4-FFF2-40B4-BE49-F238E27FC236}">
                  <a16:creationId xmlns:a16="http://schemas.microsoft.com/office/drawing/2014/main" id="{BBE1FC82-6657-B4BA-D298-B37101D55C8D}"/>
                </a:ext>
              </a:extLst>
            </p:cNvPr>
            <p:cNvSpPr/>
            <p:nvPr/>
          </p:nvSpPr>
          <p:spPr>
            <a:xfrm flipH="1">
              <a:off x="4812433" y="1317962"/>
              <a:ext cx="353306" cy="25704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0385" name="object 8">
              <a:extLst>
                <a:ext uri="{FF2B5EF4-FFF2-40B4-BE49-F238E27FC236}">
                  <a16:creationId xmlns:a16="http://schemas.microsoft.com/office/drawing/2014/main" id="{CB607D75-E83E-D450-6BBB-5A7A80358FA8}"/>
                </a:ext>
              </a:extLst>
            </p:cNvPr>
            <p:cNvSpPr/>
            <p:nvPr/>
          </p:nvSpPr>
          <p:spPr>
            <a:xfrm flipH="1">
              <a:off x="5113290" y="3359467"/>
              <a:ext cx="548144" cy="0"/>
            </a:xfrm>
            <a:custGeom>
              <a:avLst/>
              <a:gdLst/>
              <a:ahLst/>
              <a:cxnLst/>
              <a:rect l="l" t="t" r="r" b="b"/>
              <a:pathLst>
                <a:path w="635634">
                  <a:moveTo>
                    <a:pt x="0" y="0"/>
                  </a:moveTo>
                  <a:lnTo>
                    <a:pt x="635330" y="0"/>
                  </a:lnTo>
                </a:path>
              </a:pathLst>
            </a:custGeom>
            <a:ln w="15875">
              <a:solidFill>
                <a:srgbClr val="BCBCBC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0386" name="object 12">
              <a:extLst>
                <a:ext uri="{FF2B5EF4-FFF2-40B4-BE49-F238E27FC236}">
                  <a16:creationId xmlns:a16="http://schemas.microsoft.com/office/drawing/2014/main" id="{398AE1DD-AC0F-3A6F-0DFE-45B70E26058B}"/>
                </a:ext>
              </a:extLst>
            </p:cNvPr>
            <p:cNvSpPr txBox="1"/>
            <p:nvPr/>
          </p:nvSpPr>
          <p:spPr>
            <a:xfrm flipH="1">
              <a:off x="5666598" y="1349748"/>
              <a:ext cx="293512" cy="159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1270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200" b="1" i="0" u="none" strike="noStrike" kern="1200" cap="none" spc="0" normalizeH="0" baseline="0" noProof="0">
                  <a:ln>
                    <a:noFill/>
                  </a:ln>
                  <a:solidFill>
                    <a:srgbClr val="0C081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25</a:t>
              </a:r>
              <a:r>
                <a:rPr kumimoji="0" lang="fr-CA" sz="1200" b="1" i="0" u="none" strike="noStrike" kern="1200" cap="none" spc="0" normalizeH="0" baseline="0" noProof="0">
                  <a:ln>
                    <a:noFill/>
                  </a:ln>
                  <a:solidFill>
                    <a:srgbClr val="49525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.</a:t>
              </a:r>
              <a:r>
                <a:rPr kumimoji="0" lang="fr-CA" sz="1200" b="1" i="0" u="none" strike="noStrike" kern="1200" cap="none" spc="0" normalizeH="0" baseline="0" noProof="0">
                  <a:ln>
                    <a:noFill/>
                  </a:ln>
                  <a:solidFill>
                    <a:srgbClr val="0C081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8</a:t>
              </a:r>
              <a:endParaRPr kumimoji="0" lang="fr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00387" name="object 15">
              <a:extLst>
                <a:ext uri="{FF2B5EF4-FFF2-40B4-BE49-F238E27FC236}">
                  <a16:creationId xmlns:a16="http://schemas.microsoft.com/office/drawing/2014/main" id="{405A72B7-31E2-4B18-EFDC-17D5E212D4C3}"/>
                </a:ext>
              </a:extLst>
            </p:cNvPr>
            <p:cNvSpPr txBox="1"/>
            <p:nvPr/>
          </p:nvSpPr>
          <p:spPr>
            <a:xfrm flipH="1">
              <a:off x="6488788" y="2194610"/>
              <a:ext cx="295702" cy="159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1270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16.4</a:t>
              </a:r>
              <a:endParaRPr kumimoji="0" lang="fr-CA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00388" name="object 17">
              <a:extLst>
                <a:ext uri="{FF2B5EF4-FFF2-40B4-BE49-F238E27FC236}">
                  <a16:creationId xmlns:a16="http://schemas.microsoft.com/office/drawing/2014/main" id="{832BE9DA-FAEA-F72C-338E-9DC9A590E525}"/>
                </a:ext>
              </a:extLst>
            </p:cNvPr>
            <p:cNvSpPr txBox="1"/>
            <p:nvPr/>
          </p:nvSpPr>
          <p:spPr>
            <a:xfrm flipH="1">
              <a:off x="8659970" y="2794018"/>
              <a:ext cx="873297" cy="43345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2413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1D1C2A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22 </a:t>
              </a:r>
              <a:r>
                <a:rPr kumimoji="0" lang="fr-CA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C081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couches</a:t>
              </a:r>
            </a:p>
            <a:p>
              <a:pPr marL="2413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77470" marR="0" lvl="0" indent="0" algn="l" defTabSz="914400" rtl="0" eaLnBrk="0" fontAlgn="base" latinLnBrk="0" hangingPunct="0">
                <a:lnSpc>
                  <a:spcPts val="137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2440A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       </a:t>
              </a:r>
              <a:r>
                <a:rPr kumimoji="0" lang="fr-C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C081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6.7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00389" name="object 18">
              <a:extLst>
                <a:ext uri="{FF2B5EF4-FFF2-40B4-BE49-F238E27FC236}">
                  <a16:creationId xmlns:a16="http://schemas.microsoft.com/office/drawing/2014/main" id="{581E5F98-ED76-2AD8-160E-73C60212D8E0}"/>
                </a:ext>
              </a:extLst>
            </p:cNvPr>
            <p:cNvSpPr txBox="1"/>
            <p:nvPr/>
          </p:nvSpPr>
          <p:spPr>
            <a:xfrm flipH="1">
              <a:off x="7632671" y="2785396"/>
              <a:ext cx="1027299" cy="42575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1270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C081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 19 couches</a:t>
              </a:r>
              <a:endParaRPr kumimoji="0" lang="fr-CA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451484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53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C081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 7.3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00390" name="object 22">
              <a:extLst>
                <a:ext uri="{FF2B5EF4-FFF2-40B4-BE49-F238E27FC236}">
                  <a16:creationId xmlns:a16="http://schemas.microsoft.com/office/drawing/2014/main" id="{12D2EFAB-F936-7A32-BC80-FFE2099E0B7B}"/>
                </a:ext>
              </a:extLst>
            </p:cNvPr>
            <p:cNvSpPr txBox="1"/>
            <p:nvPr/>
          </p:nvSpPr>
          <p:spPr>
            <a:xfrm flipH="1">
              <a:off x="4841476" y="1124451"/>
              <a:ext cx="289131" cy="159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1270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200" b="1" i="0" u="none" strike="noStrike" kern="1200" cap="none" spc="0" normalizeH="0" baseline="0" noProof="0">
                  <a:ln>
                    <a:noFill/>
                  </a:ln>
                  <a:solidFill>
                    <a:srgbClr val="0C081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28.2</a:t>
              </a:r>
              <a:endParaRPr kumimoji="0" lang="fr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00392" name="object 23">
              <a:extLst>
                <a:ext uri="{FF2B5EF4-FFF2-40B4-BE49-F238E27FC236}">
                  <a16:creationId xmlns:a16="http://schemas.microsoft.com/office/drawing/2014/main" id="{FA7D2202-7249-DD32-414E-FF15B5FFA6B1}"/>
                </a:ext>
              </a:extLst>
            </p:cNvPr>
            <p:cNvSpPr txBox="1"/>
            <p:nvPr/>
          </p:nvSpPr>
          <p:spPr>
            <a:xfrm flipH="1">
              <a:off x="4812433" y="3411835"/>
              <a:ext cx="1147675" cy="152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1270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61035" algn="l"/>
                </a:tabLst>
                <a:defRPr/>
              </a:pPr>
              <a:r>
                <a:rPr kumimoji="0" lang="fr-CA" sz="1150" b="0" i="0" u="none" strike="noStrike" kern="1200" cap="none" spc="0" normalizeH="0" baseline="0" noProof="0">
                  <a:ln>
                    <a:noFill/>
                  </a:ln>
                  <a:solidFill>
                    <a:srgbClr val="1D1C2A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Traits+SVM 	</a:t>
              </a:r>
              <a:endParaRPr kumimoji="0" lang="fr-CA" sz="11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0393" name="Rectangle à coins arrondis 48">
              <a:extLst>
                <a:ext uri="{FF2B5EF4-FFF2-40B4-BE49-F238E27FC236}">
                  <a16:creationId xmlns:a16="http://schemas.microsoft.com/office/drawing/2014/main" id="{AA62AFCB-8715-53E8-5727-F09E1ADF3A57}"/>
                </a:ext>
              </a:extLst>
            </p:cNvPr>
            <p:cNvSpPr/>
            <p:nvPr/>
          </p:nvSpPr>
          <p:spPr>
            <a:xfrm flipH="1">
              <a:off x="7802674" y="2748026"/>
              <a:ext cx="794253" cy="23839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94" name="Rectangle à coins arrondis 49">
              <a:extLst>
                <a:ext uri="{FF2B5EF4-FFF2-40B4-BE49-F238E27FC236}">
                  <a16:creationId xmlns:a16="http://schemas.microsoft.com/office/drawing/2014/main" id="{FE408B72-38F3-D071-A5C0-D1057BABC2A3}"/>
                </a:ext>
              </a:extLst>
            </p:cNvPr>
            <p:cNvSpPr/>
            <p:nvPr/>
          </p:nvSpPr>
          <p:spPr>
            <a:xfrm flipH="1">
              <a:off x="8651602" y="2749033"/>
              <a:ext cx="794252" cy="23839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0396" name="Connecteur droit avec flèche 100395">
              <a:extLst>
                <a:ext uri="{FF2B5EF4-FFF2-40B4-BE49-F238E27FC236}">
                  <a16:creationId xmlns:a16="http://schemas.microsoft.com/office/drawing/2014/main" id="{8BF22FA4-4E91-CC60-A910-D4B11A51DBC7}"/>
                </a:ext>
              </a:extLst>
            </p:cNvPr>
            <p:cNvCxnSpPr/>
            <p:nvPr/>
          </p:nvCxnSpPr>
          <p:spPr>
            <a:xfrm flipV="1">
              <a:off x="9623206" y="2194610"/>
              <a:ext cx="218235" cy="405875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97" name="Connecteur droit 100396">
              <a:extLst>
                <a:ext uri="{FF2B5EF4-FFF2-40B4-BE49-F238E27FC236}">
                  <a16:creationId xmlns:a16="http://schemas.microsoft.com/office/drawing/2014/main" id="{FD5C9477-27F2-ADFC-8BDC-672ACEE84501}"/>
                </a:ext>
              </a:extLst>
            </p:cNvPr>
            <p:cNvCxnSpPr/>
            <p:nvPr/>
          </p:nvCxnSpPr>
          <p:spPr>
            <a:xfrm flipH="1" flipV="1">
              <a:off x="4477694" y="3858745"/>
              <a:ext cx="5821247" cy="20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398" name="Rectangle 100397">
              <a:extLst>
                <a:ext uri="{FF2B5EF4-FFF2-40B4-BE49-F238E27FC236}">
                  <a16:creationId xmlns:a16="http://schemas.microsoft.com/office/drawing/2014/main" id="{B1983725-368A-041B-C701-6669D069AC98}"/>
                </a:ext>
              </a:extLst>
            </p:cNvPr>
            <p:cNvSpPr/>
            <p:nvPr/>
          </p:nvSpPr>
          <p:spPr>
            <a:xfrm flipH="1">
              <a:off x="9841441" y="3582119"/>
              <a:ext cx="232836" cy="28578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99" name="object 8">
              <a:extLst>
                <a:ext uri="{FF2B5EF4-FFF2-40B4-BE49-F238E27FC236}">
                  <a16:creationId xmlns:a16="http://schemas.microsoft.com/office/drawing/2014/main" id="{B7A0B386-2AD2-B375-055F-D7340F07E1AA}"/>
                </a:ext>
              </a:extLst>
            </p:cNvPr>
            <p:cNvSpPr/>
            <p:nvPr/>
          </p:nvSpPr>
          <p:spPr>
            <a:xfrm flipH="1">
              <a:off x="5137482" y="3596436"/>
              <a:ext cx="548144" cy="0"/>
            </a:xfrm>
            <a:custGeom>
              <a:avLst/>
              <a:gdLst/>
              <a:ahLst/>
              <a:cxnLst/>
              <a:rect l="l" t="t" r="r" b="b"/>
              <a:pathLst>
                <a:path w="635634">
                  <a:moveTo>
                    <a:pt x="0" y="0"/>
                  </a:moveTo>
                  <a:lnTo>
                    <a:pt x="635330" y="0"/>
                  </a:lnTo>
                </a:path>
              </a:pathLst>
            </a:custGeom>
            <a:ln w="15875">
              <a:solidFill>
                <a:srgbClr val="BCBCBC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0400" name="Rectangle 100399">
              <a:extLst>
                <a:ext uri="{FF2B5EF4-FFF2-40B4-BE49-F238E27FC236}">
                  <a16:creationId xmlns:a16="http://schemas.microsoft.com/office/drawing/2014/main" id="{66EE62E1-CC69-87B5-24DA-D40C8CDF1804}"/>
                </a:ext>
              </a:extLst>
            </p:cNvPr>
            <p:cNvSpPr/>
            <p:nvPr/>
          </p:nvSpPr>
          <p:spPr>
            <a:xfrm flipH="1">
              <a:off x="6149493" y="1161304"/>
              <a:ext cx="39044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ImageNet</a:t>
              </a:r>
              <a:r>
                <a: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Large </a:t>
              </a:r>
              <a:r>
                <a:rPr kumimoji="0" lang="fr-CA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Scale</a:t>
              </a:r>
              <a:r>
                <a: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Visual Recognition </a:t>
              </a:r>
              <a:r>
                <a:rPr kumimoji="0" lang="fr-CA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Competition</a:t>
              </a:r>
              <a:r>
                <a: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(ILSVRC)</a:t>
              </a:r>
            </a:p>
          </p:txBody>
        </p:sp>
        <p:sp>
          <p:nvSpPr>
            <p:cNvPr id="100401" name="Rectangle à coins arrondis 55">
              <a:extLst>
                <a:ext uri="{FF2B5EF4-FFF2-40B4-BE49-F238E27FC236}">
                  <a16:creationId xmlns:a16="http://schemas.microsoft.com/office/drawing/2014/main" id="{3A21D4EA-223B-CF41-9D4D-130D5D1EDAE4}"/>
                </a:ext>
              </a:extLst>
            </p:cNvPr>
            <p:cNvSpPr/>
            <p:nvPr/>
          </p:nvSpPr>
          <p:spPr>
            <a:xfrm flipH="1">
              <a:off x="9325435" y="1957752"/>
              <a:ext cx="958980" cy="2880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02" name="object 17">
              <a:extLst>
                <a:ext uri="{FF2B5EF4-FFF2-40B4-BE49-F238E27FC236}">
                  <a16:creationId xmlns:a16="http://schemas.microsoft.com/office/drawing/2014/main" id="{1E8DE0E5-53B8-2505-57FB-EAF601E9F83D}"/>
                </a:ext>
              </a:extLst>
            </p:cNvPr>
            <p:cNvSpPr txBox="1"/>
            <p:nvPr/>
          </p:nvSpPr>
          <p:spPr>
            <a:xfrm flipH="1">
              <a:off x="9327644" y="2028905"/>
              <a:ext cx="1005708" cy="1769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2413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1D1C2A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152 </a:t>
              </a:r>
              <a:r>
                <a:rPr kumimoji="0" lang="fr-CA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C081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couches !</a:t>
              </a:r>
            </a:p>
          </p:txBody>
        </p:sp>
        <p:cxnSp>
          <p:nvCxnSpPr>
            <p:cNvPr id="100403" name="Connecteur droit avec flèche 100402">
              <a:extLst>
                <a:ext uri="{FF2B5EF4-FFF2-40B4-BE49-F238E27FC236}">
                  <a16:creationId xmlns:a16="http://schemas.microsoft.com/office/drawing/2014/main" id="{F992A055-1049-F901-F304-4A8092307CC5}"/>
                </a:ext>
              </a:extLst>
            </p:cNvPr>
            <p:cNvCxnSpPr/>
            <p:nvPr/>
          </p:nvCxnSpPr>
          <p:spPr>
            <a:xfrm flipV="1">
              <a:off x="9301494" y="2664757"/>
              <a:ext cx="286032" cy="551101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lgDashDot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404" name="object 18">
              <a:extLst>
                <a:ext uri="{FF2B5EF4-FFF2-40B4-BE49-F238E27FC236}">
                  <a16:creationId xmlns:a16="http://schemas.microsoft.com/office/drawing/2014/main" id="{1CEC7643-A72C-0C79-B57F-68817CB6FF35}"/>
                </a:ext>
              </a:extLst>
            </p:cNvPr>
            <p:cNvSpPr txBox="1"/>
            <p:nvPr/>
          </p:nvSpPr>
          <p:spPr>
            <a:xfrm flipH="1">
              <a:off x="6283198" y="3411835"/>
              <a:ext cx="748905" cy="17697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1270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C081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8 couches</a:t>
              </a:r>
              <a:endParaRPr kumimoji="0" lang="fr-CA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0405" name="object 18">
              <a:extLst>
                <a:ext uri="{FF2B5EF4-FFF2-40B4-BE49-F238E27FC236}">
                  <a16:creationId xmlns:a16="http://schemas.microsoft.com/office/drawing/2014/main" id="{220CA89C-8EF1-D669-FEAB-344416650BA9}"/>
                </a:ext>
              </a:extLst>
            </p:cNvPr>
            <p:cNvSpPr txBox="1"/>
            <p:nvPr/>
          </p:nvSpPr>
          <p:spPr>
            <a:xfrm flipH="1">
              <a:off x="7155720" y="3404870"/>
              <a:ext cx="748904" cy="17697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1270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0C081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8 couches</a:t>
              </a:r>
              <a:endParaRPr kumimoji="0" lang="fr-CA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0406" name="object 15">
              <a:extLst>
                <a:ext uri="{FF2B5EF4-FFF2-40B4-BE49-F238E27FC236}">
                  <a16:creationId xmlns:a16="http://schemas.microsoft.com/office/drawing/2014/main" id="{4472AD63-FF81-F024-B5EC-26EE7CBF96CE}"/>
                </a:ext>
              </a:extLst>
            </p:cNvPr>
            <p:cNvSpPr txBox="1"/>
            <p:nvPr/>
          </p:nvSpPr>
          <p:spPr>
            <a:xfrm flipH="1">
              <a:off x="7329068" y="2588767"/>
              <a:ext cx="295702" cy="15924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1270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200" b="1" i="0" u="none" strike="noStrike" kern="1200" cap="none" spc="0" normalizeH="0" baseline="0" noProof="0">
                  <a:ln>
                    <a:noFill/>
                  </a:ln>
                  <a:solidFill>
                    <a:srgbClr val="1D1C2A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11.7</a:t>
              </a:r>
              <a:endParaRPr kumimoji="0" lang="fr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00407" name="Rectangle 100406">
              <a:extLst>
                <a:ext uri="{FF2B5EF4-FFF2-40B4-BE49-F238E27FC236}">
                  <a16:creationId xmlns:a16="http://schemas.microsoft.com/office/drawing/2014/main" id="{5A6CF246-856F-8AFC-EDDE-95F20AEFE8F4}"/>
                </a:ext>
              </a:extLst>
            </p:cNvPr>
            <p:cNvSpPr/>
            <p:nvPr/>
          </p:nvSpPr>
          <p:spPr>
            <a:xfrm flipH="1">
              <a:off x="4623642" y="3979933"/>
              <a:ext cx="57928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ILSVRC’10     ILSVRC’11      ILSVRC’12      ILSVRC’13     ILSVRC’14     </a:t>
              </a:r>
              <a:r>
                <a:rPr kumimoji="0" lang="fr-CA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ILSVRC’14</a:t>
              </a:r>
              <a:r>
                <a:rPr kumimoji="0" lang="fr-CA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ILSVRC’15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                                        </a:t>
              </a:r>
              <a:r>
                <a:rPr kumimoji="0" lang="fr-CA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Alexnet</a:t>
              </a:r>
              <a:r>
                <a:rPr kumimoji="0" lang="fr-CA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                            VGG          </a:t>
              </a:r>
              <a:r>
                <a:rPr kumimoji="0" lang="fr-CA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GoogLeNet</a:t>
              </a:r>
              <a:r>
                <a:rPr kumimoji="0" lang="fr-CA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</a:t>
              </a:r>
              <a:r>
                <a:rPr kumimoji="0" lang="fr-CA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ResNEt</a:t>
              </a:r>
              <a:endParaRPr kumimoji="0" lang="fr-C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408" name="Rectangle à coins arrondis 62">
              <a:extLst>
                <a:ext uri="{FF2B5EF4-FFF2-40B4-BE49-F238E27FC236}">
                  <a16:creationId xmlns:a16="http://schemas.microsoft.com/office/drawing/2014/main" id="{CAEBCB90-37F3-2D76-32AF-82F03CCECBDB}"/>
                </a:ext>
              </a:extLst>
            </p:cNvPr>
            <p:cNvSpPr/>
            <p:nvPr/>
          </p:nvSpPr>
          <p:spPr>
            <a:xfrm flipH="1">
              <a:off x="4029229" y="3198946"/>
              <a:ext cx="594415" cy="2383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09" name="object 17">
              <a:extLst>
                <a:ext uri="{FF2B5EF4-FFF2-40B4-BE49-F238E27FC236}">
                  <a16:creationId xmlns:a16="http://schemas.microsoft.com/office/drawing/2014/main" id="{947675D7-65FB-05DA-57A5-6C1D453633B5}"/>
                </a:ext>
              </a:extLst>
            </p:cNvPr>
            <p:cNvSpPr txBox="1"/>
            <p:nvPr/>
          </p:nvSpPr>
          <p:spPr>
            <a:xfrm flipH="1">
              <a:off x="4029288" y="3227470"/>
              <a:ext cx="564572" cy="152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2413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Humain</a:t>
              </a:r>
            </a:p>
          </p:txBody>
        </p:sp>
        <p:sp>
          <p:nvSpPr>
            <p:cNvPr id="100410" name="object 15">
              <a:extLst>
                <a:ext uri="{FF2B5EF4-FFF2-40B4-BE49-F238E27FC236}">
                  <a16:creationId xmlns:a16="http://schemas.microsoft.com/office/drawing/2014/main" id="{F041A036-F3A7-BF1A-B2FC-4CEC6754852C}"/>
                </a:ext>
              </a:extLst>
            </p:cNvPr>
            <p:cNvSpPr txBox="1"/>
            <p:nvPr/>
          </p:nvSpPr>
          <p:spPr>
            <a:xfrm flipH="1">
              <a:off x="9810008" y="3396936"/>
              <a:ext cx="295702" cy="15924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1270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3.57</a:t>
              </a:r>
              <a:endParaRPr kumimoji="0" lang="fr-CA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100411" name="Connecteur droit 100410">
              <a:extLst>
                <a:ext uri="{FF2B5EF4-FFF2-40B4-BE49-F238E27FC236}">
                  <a16:creationId xmlns:a16="http://schemas.microsoft.com/office/drawing/2014/main" id="{462C9F21-D878-52A0-01AF-0CBBBDC889F7}"/>
                </a:ext>
              </a:extLst>
            </p:cNvPr>
            <p:cNvCxnSpPr/>
            <p:nvPr/>
          </p:nvCxnSpPr>
          <p:spPr>
            <a:xfrm>
              <a:off x="4657625" y="3320292"/>
              <a:ext cx="5555895" cy="2796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412" name="Rectangle 100411">
              <a:extLst>
                <a:ext uri="{FF2B5EF4-FFF2-40B4-BE49-F238E27FC236}">
                  <a16:creationId xmlns:a16="http://schemas.microsoft.com/office/drawing/2014/main" id="{7201B4FD-EE4C-4E88-29BF-3A9DC2ADBA68}"/>
                </a:ext>
              </a:extLst>
            </p:cNvPr>
            <p:cNvSpPr/>
            <p:nvPr/>
          </p:nvSpPr>
          <p:spPr>
            <a:xfrm>
              <a:off x="6158809" y="1639562"/>
              <a:ext cx="360959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DDC6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'</a:t>
              </a:r>
              <a:r>
                <a:rPr kumimoji="0" lang="fr-CA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lmageNet</a:t>
              </a:r>
              <a:r>
                <a:rPr kumimoji="0" lang="fr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: 1000 </a:t>
              </a:r>
              <a:r>
                <a:rPr kumimoji="0" lang="fr-CA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objects</a:t>
              </a:r>
              <a:r>
                <a:rPr kumimoji="0" lang="fr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1.2 million images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Top-5 </a:t>
              </a:r>
              <a:r>
                <a:rPr kumimoji="0" lang="fr-CA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error</a:t>
              </a:r>
              <a:r>
                <a:rPr kumimoji="0" lang="fr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(%) </a:t>
              </a:r>
              <a:r>
                <a:rPr kumimoji="0" lang="fr-CA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criterion</a:t>
              </a:r>
              <a:endPara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100413" name="Connecteur droit 100412">
              <a:extLst>
                <a:ext uri="{FF2B5EF4-FFF2-40B4-BE49-F238E27FC236}">
                  <a16:creationId xmlns:a16="http://schemas.microsoft.com/office/drawing/2014/main" id="{6A9AD6A9-220C-C704-DEA8-31C5B3BEEFB6}"/>
                </a:ext>
              </a:extLst>
            </p:cNvPr>
            <p:cNvCxnSpPr/>
            <p:nvPr/>
          </p:nvCxnSpPr>
          <p:spPr>
            <a:xfrm flipV="1">
              <a:off x="8403973" y="3582140"/>
              <a:ext cx="713241" cy="26139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977A0-8DFE-81FD-CD36-751CED62C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D0F42DC-91C6-81C7-7723-E6E1C2062F7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altLang="fr-FR" sz="4400" b="0" kern="12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Après 2012 : règne de l’induction</a:t>
            </a:r>
          </a:p>
        </p:txBody>
      </p:sp>
      <p:sp>
        <p:nvSpPr>
          <p:cNvPr id="105475" name="Content Placeholder 2">
            <a:extLst>
              <a:ext uri="{FF2B5EF4-FFF2-40B4-BE49-F238E27FC236}">
                <a16:creationId xmlns:a16="http://schemas.microsoft.com/office/drawing/2014/main" id="{6E4FE44E-77AA-62D2-4DB9-ED2D80AFAFC8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11425" y="1805537"/>
            <a:ext cx="6192687" cy="2957324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10000"/>
              </a:lnSpc>
              <a:buClr>
                <a:schemeClr val="tx2"/>
              </a:buClr>
            </a:pPr>
            <a:r>
              <a:rPr lang="fr-CA" altLang="fr-FR" sz="27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Les sorties ne sont plus déduites des entrées par causalité directe, mais induites par généralisation de cas similaires connus</a:t>
            </a:r>
          </a:p>
          <a:p>
            <a:pPr marL="800100" lvl="2" indent="-342900">
              <a:lnSpc>
                <a:spcPct val="110000"/>
              </a:lnSpc>
              <a:buClr>
                <a:schemeClr val="tx2"/>
              </a:buClr>
            </a:pPr>
            <a:r>
              <a:rPr lang="fr-CA" altLang="fr-FR" sz="23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Des algorithmes d’apprentissage créent un mappage d’E/S à partir d’exemples fournis</a:t>
            </a:r>
          </a:p>
          <a:p>
            <a:pPr marL="0" lvl="1" indent="0">
              <a:lnSpc>
                <a:spcPct val="110000"/>
              </a:lnSpc>
              <a:buClr>
                <a:schemeClr val="tx2"/>
              </a:buClr>
              <a:buNone/>
            </a:pPr>
            <a:endParaRPr lang="fr-CA" altLang="fr-FR" sz="2700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105476" name="Slide Number Placeholder 4">
            <a:extLst>
              <a:ext uri="{FF2B5EF4-FFF2-40B4-BE49-F238E27FC236}">
                <a16:creationId xmlns:a16="http://schemas.microsoft.com/office/drawing/2014/main" id="{A8EE9943-52F0-8026-1438-AAE52D7662C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A1E712-54F9-4B43-953D-C890E1C92024}" type="slidenum">
              <a:rPr lang="fr-CA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CA" altLang="en-US" sz="10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40E68F-FBA3-2C17-9041-B9374CCE67E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490364" y="4874143"/>
            <a:ext cx="3857576" cy="1435177"/>
            <a:chOff x="1588552" y="4071885"/>
            <a:chExt cx="3857576" cy="1435177"/>
          </a:xfrm>
        </p:grpSpPr>
        <p:grpSp>
          <p:nvGrpSpPr>
            <p:cNvPr id="2" name="Groupe 6">
              <a:extLst>
                <a:ext uri="{FF2B5EF4-FFF2-40B4-BE49-F238E27FC236}">
                  <a16:creationId xmlns:a16="http://schemas.microsoft.com/office/drawing/2014/main" id="{59756923-A312-B054-1B30-53899ABF8B8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88552" y="4243200"/>
              <a:ext cx="3857576" cy="338555"/>
              <a:chOff x="4851565" y="4116227"/>
              <a:chExt cx="3189993" cy="279965"/>
            </a:xfrm>
          </p:grpSpPr>
          <p:sp>
            <p:nvSpPr>
              <p:cNvPr id="6" name="TextBox 13">
                <a:extLst>
                  <a:ext uri="{FF2B5EF4-FFF2-40B4-BE49-F238E27FC236}">
                    <a16:creationId xmlns:a16="http://schemas.microsoft.com/office/drawing/2014/main" id="{DCB93641-6284-64A1-8AB0-6F0512D340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1565" y="4116227"/>
                <a:ext cx="774104" cy="279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CA" altLang="fr-FR" sz="1600" dirty="0"/>
                  <a:t>Entrées </a:t>
                </a:r>
              </a:p>
            </p:txBody>
          </p:sp>
          <p:sp>
            <p:nvSpPr>
              <p:cNvPr id="8" name="TextBox 14">
                <a:extLst>
                  <a:ext uri="{FF2B5EF4-FFF2-40B4-BE49-F238E27FC236}">
                    <a16:creationId xmlns:a16="http://schemas.microsoft.com/office/drawing/2014/main" id="{4D8E3B14-3676-888D-45C8-9CDEB28AFB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0904" y="4116227"/>
                <a:ext cx="780654" cy="279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CA" altLang="fr-FR" sz="1600" dirty="0"/>
                  <a:t>Sorties</a:t>
                </a:r>
              </a:p>
            </p:txBody>
          </p:sp>
        </p:grpSp>
        <p:cxnSp>
          <p:nvCxnSpPr>
            <p:cNvPr id="47" name="Straight Arrow Connector 9">
              <a:extLst>
                <a:ext uri="{FF2B5EF4-FFF2-40B4-BE49-F238E27FC236}">
                  <a16:creationId xmlns:a16="http://schemas.microsoft.com/office/drawing/2014/main" id="{F4305993-E0C3-9B9B-D27E-74062553E7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78975" y="4422272"/>
              <a:ext cx="435387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Arrow Connector 11">
              <a:extLst>
                <a:ext uri="{FF2B5EF4-FFF2-40B4-BE49-F238E27FC236}">
                  <a16:creationId xmlns:a16="http://schemas.microsoft.com/office/drawing/2014/main" id="{5122FBC8-3150-C118-50E4-97EC268797F5}"/>
                </a:ext>
              </a:extLst>
            </p:cNvPr>
            <p:cNvCxnSpPr>
              <a:cxnSpLocks noChangeShapeType="1"/>
              <a:stCxn id="49" idx="3"/>
            </p:cNvCxnSpPr>
            <p:nvPr/>
          </p:nvCxnSpPr>
          <p:spPr bwMode="auto">
            <a:xfrm flipV="1">
              <a:off x="4116320" y="4419782"/>
              <a:ext cx="385780" cy="604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Box 12">
              <a:extLst>
                <a:ext uri="{FF2B5EF4-FFF2-40B4-BE49-F238E27FC236}">
                  <a16:creationId xmlns:a16="http://schemas.microsoft.com/office/drawing/2014/main" id="{1A2CE29D-AC92-F6E8-618C-9F6D0B5A7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4362" y="4071885"/>
              <a:ext cx="1201959" cy="707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2000" dirty="0"/>
                <a:t>Modèle inductif </a:t>
              </a:r>
            </a:p>
          </p:txBody>
        </p:sp>
        <p:sp>
          <p:nvSpPr>
            <p:cNvPr id="50" name="TextBox 15">
              <a:extLst>
                <a:ext uri="{FF2B5EF4-FFF2-40B4-BE49-F238E27FC236}">
                  <a16:creationId xmlns:a16="http://schemas.microsoft.com/office/drawing/2014/main" id="{765F6998-553A-609B-0B42-D9C6A0251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5560" y="4922287"/>
              <a:ext cx="27403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600" dirty="0"/>
                <a:t>Contraintes            (paramètres, contexte, etc.)</a:t>
              </a:r>
            </a:p>
          </p:txBody>
        </p:sp>
        <p:cxnSp>
          <p:nvCxnSpPr>
            <p:cNvPr id="51" name="Straight Arrow Connector 17">
              <a:extLst>
                <a:ext uri="{FF2B5EF4-FFF2-40B4-BE49-F238E27FC236}">
                  <a16:creationId xmlns:a16="http://schemas.microsoft.com/office/drawing/2014/main" id="{B1207528-E1CA-797D-DABB-F498C2BAC726}"/>
                </a:ext>
              </a:extLst>
            </p:cNvPr>
            <p:cNvCxnSpPr>
              <a:cxnSpLocks noChangeShapeType="1"/>
              <a:endCxn id="49" idx="2"/>
            </p:cNvCxnSpPr>
            <p:nvPr/>
          </p:nvCxnSpPr>
          <p:spPr bwMode="auto">
            <a:xfrm flipH="1" flipV="1">
              <a:off x="3515342" y="4779771"/>
              <a:ext cx="3550" cy="21888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FFA6FD-4B8C-E464-738B-25B18EB557F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7016688" y="1483779"/>
            <a:ext cx="5027801" cy="3813623"/>
            <a:chOff x="1550155" y="3547450"/>
            <a:chExt cx="5027801" cy="3813623"/>
          </a:xfrm>
        </p:grpSpPr>
        <p:grpSp>
          <p:nvGrpSpPr>
            <p:cNvPr id="3" name="Canvas 1">
              <a:extLst>
                <a:ext uri="{FF2B5EF4-FFF2-40B4-BE49-F238E27FC236}">
                  <a16:creationId xmlns:a16="http://schemas.microsoft.com/office/drawing/2014/main" id="{81C85072-4B96-D7CF-3844-48FD135636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50155" y="3547450"/>
              <a:ext cx="5027801" cy="2921076"/>
              <a:chOff x="-1" y="0"/>
              <a:chExt cx="6657552" cy="386793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D2EC04-576F-4814-7E23-7B4437EB0D0E}"/>
                  </a:ext>
                </a:extLst>
              </p:cNvPr>
              <p:cNvSpPr/>
              <p:nvPr/>
            </p:nvSpPr>
            <p:spPr>
              <a:xfrm>
                <a:off x="0" y="0"/>
                <a:ext cx="5486400" cy="3193415"/>
              </a:xfrm>
              <a:prstGeom prst="rect">
                <a:avLst/>
              </a:prstGeom>
              <a:solidFill>
                <a:prstClr val="white"/>
              </a:solidFill>
            </p:spPr>
            <p:txBody>
              <a:bodyPr/>
              <a:lstStyle/>
              <a:p>
                <a:endParaRPr lang="fr-CA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EE51579-03C4-D2CB-8E0A-7B799F70F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92"/>
                <a:ext cx="6657551" cy="2467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table" descr="A black and blue rectangular object with black text&#10;&#10;AI-generated content may be incorrect.">
                <a:extLst>
                  <a:ext uri="{FF2B5EF4-FFF2-40B4-BE49-F238E27FC236}">
                    <a16:creationId xmlns:a16="http://schemas.microsoft.com/office/drawing/2014/main" id="{1755CD5F-4F05-CFD4-EF6C-D03491B35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" y="2503291"/>
                <a:ext cx="6657551" cy="1364644"/>
              </a:xfrm>
              <a:prstGeom prst="rect">
                <a:avLst/>
              </a:prstGeom>
            </p:spPr>
          </p:pic>
        </p:grpSp>
        <p:sp>
          <p:nvSpPr>
            <p:cNvPr id="141329" name="Rectangle 88">
              <a:extLst>
                <a:ext uri="{FF2B5EF4-FFF2-40B4-BE49-F238E27FC236}">
                  <a16:creationId xmlns:a16="http://schemas.microsoft.com/office/drawing/2014/main" id="{42036BD7-B56F-4FCF-94D8-F8054D5E0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155" y="6627127"/>
              <a:ext cx="5027799" cy="733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857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CA" altLang="fr-FR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L’inférence déductive part du général vers le particulier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CA" altLang="fr-FR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L'inférence inductive part du particulier vers le général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CA" altLang="fr-FR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L’inférence abductive part des deux pour spéculer sur le particulier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964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1090F5AE-9B03-499E-703A-CD72205EE62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526213" y="4230688"/>
            <a:ext cx="3867150" cy="2341562"/>
            <a:chOff x="6526213" y="4230688"/>
            <a:chExt cx="3867150" cy="2341562"/>
          </a:xfrm>
        </p:grpSpPr>
        <p:pic>
          <p:nvPicPr>
            <p:cNvPr id="102407" name="Content Placeholder 3">
              <a:extLst>
                <a:ext uri="{FF2B5EF4-FFF2-40B4-BE49-F238E27FC236}">
                  <a16:creationId xmlns:a16="http://schemas.microsoft.com/office/drawing/2014/main" id="{6B33EF72-4CE6-4D66-B5AD-8ACDBC632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213" y="4230688"/>
              <a:ext cx="3867150" cy="234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6">
              <a:extLst>
                <a:ext uri="{FF2B5EF4-FFF2-40B4-BE49-F238E27FC236}">
                  <a16:creationId xmlns:a16="http://schemas.microsoft.com/office/drawing/2014/main" id="{1B14CC29-C12C-30D2-187A-BCD719429460}"/>
                </a:ext>
              </a:extLst>
            </p:cNvPr>
            <p:cNvSpPr txBox="1"/>
            <p:nvPr/>
          </p:nvSpPr>
          <p:spPr bwMode="auto">
            <a:xfrm>
              <a:off x="8324850" y="6168364"/>
              <a:ext cx="160217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400" dirty="0">
                  <a:latin typeface="Calibri" panose="020F0502020204030204"/>
                  <a:cs typeface="+mn-cs"/>
                </a:rPr>
                <a:t>Précision</a:t>
              </a:r>
            </a:p>
          </p:txBody>
        </p:sp>
        <p:sp>
          <p:nvSpPr>
            <p:cNvPr id="13" name="ZoneTexte 6">
              <a:extLst>
                <a:ext uri="{FF2B5EF4-FFF2-40B4-BE49-F238E27FC236}">
                  <a16:creationId xmlns:a16="http://schemas.microsoft.com/office/drawing/2014/main" id="{C1B70803-9DF9-8F12-3F4E-D710048D8E51}"/>
                </a:ext>
              </a:extLst>
            </p:cNvPr>
            <p:cNvSpPr txBox="1"/>
            <p:nvPr/>
          </p:nvSpPr>
          <p:spPr bwMode="auto">
            <a:xfrm>
              <a:off x="6592560" y="4662263"/>
              <a:ext cx="646331" cy="1154115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sz="1400" dirty="0">
                <a:latin typeface="Calibri" panose="020F0502020204030204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sz="1400" dirty="0">
                <a:latin typeface="Calibri" panose="020F0502020204030204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400" dirty="0">
                  <a:latin typeface="Calibri" panose="020F0502020204030204"/>
                  <a:cs typeface="+mn-cs"/>
                </a:rPr>
                <a:t>Interprétabilité</a:t>
              </a:r>
            </a:p>
          </p:txBody>
        </p:sp>
        <p:sp>
          <p:nvSpPr>
            <p:cNvPr id="18" name="ZoneTexte 6">
              <a:extLst>
                <a:ext uri="{FF2B5EF4-FFF2-40B4-BE49-F238E27FC236}">
                  <a16:creationId xmlns:a16="http://schemas.microsoft.com/office/drawing/2014/main" id="{6CFEC579-CDBC-C491-473B-476C2BA0EEEF}"/>
                </a:ext>
              </a:extLst>
            </p:cNvPr>
            <p:cNvSpPr txBox="1"/>
            <p:nvPr/>
          </p:nvSpPr>
          <p:spPr bwMode="auto">
            <a:xfrm>
              <a:off x="7659495" y="4401141"/>
              <a:ext cx="160217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dirty="0">
                  <a:latin typeface="Calibri" panose="020F0502020204030204"/>
                  <a:cs typeface="+mn-cs"/>
                </a:rPr>
                <a:t>Régression</a:t>
              </a:r>
            </a:p>
          </p:txBody>
        </p:sp>
        <p:sp>
          <p:nvSpPr>
            <p:cNvPr id="19" name="ZoneTexte 6">
              <a:extLst>
                <a:ext uri="{FF2B5EF4-FFF2-40B4-BE49-F238E27FC236}">
                  <a16:creationId xmlns:a16="http://schemas.microsoft.com/office/drawing/2014/main" id="{CEAABBB9-0CCC-A966-3E17-82E0D7D7476B}"/>
                </a:ext>
              </a:extLst>
            </p:cNvPr>
            <p:cNvSpPr txBox="1"/>
            <p:nvPr/>
          </p:nvSpPr>
          <p:spPr bwMode="auto">
            <a:xfrm>
              <a:off x="7824192" y="4714129"/>
              <a:ext cx="160217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dirty="0">
                  <a:latin typeface="Calibri" panose="020F0502020204030204"/>
                  <a:cs typeface="+mn-cs"/>
                </a:rPr>
                <a:t>Arbres de décision</a:t>
              </a:r>
            </a:p>
          </p:txBody>
        </p:sp>
        <p:sp>
          <p:nvSpPr>
            <p:cNvPr id="20" name="ZoneTexte 6">
              <a:extLst>
                <a:ext uri="{FF2B5EF4-FFF2-40B4-BE49-F238E27FC236}">
                  <a16:creationId xmlns:a16="http://schemas.microsoft.com/office/drawing/2014/main" id="{D26445D9-49A1-DD69-7F97-F9E8FF171C7A}"/>
                </a:ext>
              </a:extLst>
            </p:cNvPr>
            <p:cNvSpPr txBox="1"/>
            <p:nvPr/>
          </p:nvSpPr>
          <p:spPr bwMode="auto">
            <a:xfrm>
              <a:off x="8760296" y="5066571"/>
              <a:ext cx="160217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dirty="0">
                  <a:latin typeface="Calibri" panose="020F0502020204030204"/>
                  <a:cs typeface="+mn-cs"/>
                </a:rPr>
                <a:t>SVM</a:t>
              </a:r>
            </a:p>
          </p:txBody>
        </p:sp>
        <p:sp>
          <p:nvSpPr>
            <p:cNvPr id="21" name="ZoneTexte 6">
              <a:extLst>
                <a:ext uri="{FF2B5EF4-FFF2-40B4-BE49-F238E27FC236}">
                  <a16:creationId xmlns:a16="http://schemas.microsoft.com/office/drawing/2014/main" id="{AD903DE5-D173-48BE-E111-2F2FF4A96211}"/>
                </a:ext>
              </a:extLst>
            </p:cNvPr>
            <p:cNvSpPr txBox="1"/>
            <p:nvPr/>
          </p:nvSpPr>
          <p:spPr bwMode="auto">
            <a:xfrm>
              <a:off x="8206844" y="5336943"/>
              <a:ext cx="105468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dirty="0">
                  <a:latin typeface="Calibri" panose="020F0502020204030204"/>
                  <a:cs typeface="+mn-cs"/>
                </a:rPr>
                <a:t>Forêts aléatoires</a:t>
              </a:r>
            </a:p>
          </p:txBody>
        </p:sp>
        <p:sp>
          <p:nvSpPr>
            <p:cNvPr id="22" name="ZoneTexte 6">
              <a:extLst>
                <a:ext uri="{FF2B5EF4-FFF2-40B4-BE49-F238E27FC236}">
                  <a16:creationId xmlns:a16="http://schemas.microsoft.com/office/drawing/2014/main" id="{A9F3CDE2-486A-C705-E141-06124281D56A}"/>
                </a:ext>
              </a:extLst>
            </p:cNvPr>
            <p:cNvSpPr txBox="1"/>
            <p:nvPr/>
          </p:nvSpPr>
          <p:spPr bwMode="auto">
            <a:xfrm>
              <a:off x="8499749" y="5788027"/>
              <a:ext cx="136815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dirty="0">
                  <a:latin typeface="Calibri" panose="020F0502020204030204"/>
                  <a:cs typeface="+mn-cs"/>
                </a:rPr>
                <a:t>Réseaux de neurones</a:t>
              </a:r>
            </a:p>
          </p:txBody>
        </p:sp>
      </p:grpSp>
      <p:pic>
        <p:nvPicPr>
          <p:cNvPr id="1026" name="Picture 2" descr="Double Sided Arrow Images – Browse 9,399 Stock Photos, Vectors, and Video |  Adobe Stock">
            <a:extLst>
              <a:ext uri="{FF2B5EF4-FFF2-40B4-BE49-F238E27FC236}">
                <a16:creationId xmlns:a16="http://schemas.microsoft.com/office/drawing/2014/main" id="{1050DD96-10C2-9BA6-6F0C-A62DB1866FD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20472" r="9549" b="20291"/>
          <a:stretch>
            <a:fillRect/>
          </a:stretch>
        </p:blipFill>
        <p:spPr bwMode="auto">
          <a:xfrm rot="21314260" flipV="1">
            <a:off x="2804991" y="2441892"/>
            <a:ext cx="2144659" cy="57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2" name="Titre 1">
            <a:extLst>
              <a:ext uri="{FF2B5EF4-FFF2-40B4-BE49-F238E27FC236}">
                <a16:creationId xmlns:a16="http://schemas.microsoft.com/office/drawing/2014/main" id="{912D483E-9259-4DBE-8481-8D0FF8D6C0C5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82630" y="661892"/>
            <a:ext cx="10585176" cy="729705"/>
          </a:xfrm>
        </p:spPr>
        <p:txBody>
          <a:bodyPr anchor="t" anchorCtr="0">
            <a:normAutofit/>
          </a:bodyPr>
          <a:lstStyle/>
          <a:p>
            <a:pPr eaLnBrk="1" hangingPunct="1"/>
            <a:r>
              <a:rPr lang="fr-CA" altLang="fr-FR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Une approche de rupture, mais à un prix…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6E9E60-1A49-4DB1-AC67-5670AEF61329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960719" y="3132091"/>
            <a:ext cx="5882114" cy="339355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CA" sz="2400" dirty="0"/>
              <a:t>Aujourd’hui, les paires (entrée, sortie) données en exemples sont le modèle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fr-CA" sz="2000" dirty="0"/>
              <a:t>Et plus il y’a de couches de traitement et d’exemples pour apprendre, meilleure est la performance du modèle final (apprentissage profond)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CA" sz="2400" dirty="0"/>
              <a:t>Mais pas de repas gratuit…</a:t>
            </a:r>
          </a:p>
          <a:p>
            <a:pPr marL="447675" indent="0" eaLnBrk="1" fontAlgn="auto" hangingPunct="1">
              <a:spcAft>
                <a:spcPts val="0"/>
              </a:spcAft>
              <a:buNone/>
              <a:defRPr/>
            </a:pPr>
            <a:r>
              <a:rPr lang="fr-CA" dirty="0"/>
              <a:t>	</a:t>
            </a:r>
            <a:r>
              <a:rPr lang="fr-CA" i="1" dirty="0">
                <a:solidFill>
                  <a:srgbClr val="FF0000"/>
                </a:solidFill>
              </a:rPr>
              <a:t>Précision versus explication !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F41349-DC5B-4AE1-9E66-1DC3B888C1D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117726" y="6294439"/>
            <a:ext cx="7750175" cy="219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825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+mn-cs"/>
              </a:rPr>
              <a:t>Adapté de </a:t>
            </a:r>
            <a:r>
              <a:rPr lang="en-US" sz="825" dirty="0">
                <a:solidFill>
                  <a:prstClr val="white">
                    <a:lumMod val="50000"/>
                  </a:prstClr>
                </a:solidFill>
                <a:latin typeface="Malgun Gothic" panose="020B0503020000020004" pitchFamily="34" charset="-127"/>
                <a:cs typeface="Malgun Gothic" panose="020B0503020000020004" pitchFamily="34" charset="-127"/>
                <a:hlinkClick r:id="rId13"/>
              </a:rPr>
              <a:t>http://cs229.stanford.edu/materials/CS229-DeepLearning.pdf</a:t>
            </a:r>
            <a:endParaRPr lang="fr-CA" sz="825" dirty="0">
              <a:solidFill>
                <a:prstClr val="white">
                  <a:lumMod val="50000"/>
                </a:prstClr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77D6CDE-9B20-0BF7-9A40-ED918EB5CDC8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996390" y="1903131"/>
            <a:ext cx="3708122" cy="1985540"/>
            <a:chOff x="6996390" y="1903131"/>
            <a:chExt cx="3708122" cy="1985540"/>
          </a:xfrm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4A12213F-482C-0037-AAB7-DCA38BD561F2}"/>
                </a:ext>
              </a:extLst>
            </p:cNvPr>
            <p:cNvSpPr/>
            <p:nvPr/>
          </p:nvSpPr>
          <p:spPr>
            <a:xfrm>
              <a:off x="7104112" y="1920454"/>
              <a:ext cx="3600400" cy="1939943"/>
            </a:xfrm>
            <a:prstGeom prst="rect">
              <a:avLst/>
            </a:prstGeom>
            <a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 r="-2956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EA69F33F-49B0-496A-9F75-29E7B8609044}"/>
                </a:ext>
              </a:extLst>
            </p:cNvPr>
            <p:cNvSpPr txBox="1"/>
            <p:nvPr/>
          </p:nvSpPr>
          <p:spPr bwMode="auto">
            <a:xfrm>
              <a:off x="8904312" y="1903131"/>
              <a:ext cx="165618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400" dirty="0">
                  <a:latin typeface="Calibri" panose="020F0502020204030204"/>
                  <a:cs typeface="+mn-cs"/>
                </a:rPr>
                <a:t>Apprentissage profond</a:t>
              </a:r>
            </a:p>
          </p:txBody>
        </p:sp>
        <p:sp>
          <p:nvSpPr>
            <p:cNvPr id="8" name="ZoneTexte 6">
              <a:extLst>
                <a:ext uri="{FF2B5EF4-FFF2-40B4-BE49-F238E27FC236}">
                  <a16:creationId xmlns:a16="http://schemas.microsoft.com/office/drawing/2014/main" id="{7EED4691-F1D1-4963-B183-CED05B27CC0A}"/>
                </a:ext>
              </a:extLst>
            </p:cNvPr>
            <p:cNvSpPr txBox="1"/>
            <p:nvPr/>
          </p:nvSpPr>
          <p:spPr bwMode="auto">
            <a:xfrm>
              <a:off x="8023484" y="3673227"/>
              <a:ext cx="187220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400" dirty="0">
                  <a:latin typeface="Calibri" panose="020F0502020204030204"/>
                  <a:cs typeface="+mn-cs"/>
                </a:rPr>
                <a:t>Volume de données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C240FDA-F380-43C8-8658-BA587591955C}"/>
                </a:ext>
              </a:extLst>
            </p:cNvPr>
            <p:cNvSpPr txBox="1"/>
            <p:nvPr/>
          </p:nvSpPr>
          <p:spPr bwMode="auto">
            <a:xfrm>
              <a:off x="9096020" y="2847285"/>
              <a:ext cx="1599344" cy="324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08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400" dirty="0">
                  <a:latin typeface="Calibri" panose="020F0502020204030204"/>
                  <a:cs typeface="+mn-cs"/>
                </a:rPr>
                <a:t>Autres méthodes </a:t>
              </a:r>
            </a:p>
          </p:txBody>
        </p:sp>
        <p:sp>
          <p:nvSpPr>
            <p:cNvPr id="17" name="ZoneTexte 6">
              <a:extLst>
                <a:ext uri="{FF2B5EF4-FFF2-40B4-BE49-F238E27FC236}">
                  <a16:creationId xmlns:a16="http://schemas.microsoft.com/office/drawing/2014/main" id="{2587AE6A-0E2A-2085-2802-E8D731DA56A7}"/>
                </a:ext>
              </a:extLst>
            </p:cNvPr>
            <p:cNvSpPr txBox="1"/>
            <p:nvPr/>
          </p:nvSpPr>
          <p:spPr bwMode="auto">
            <a:xfrm>
              <a:off x="6996390" y="2292557"/>
              <a:ext cx="215444" cy="1154115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400" dirty="0">
                  <a:latin typeface="Calibri" panose="020F0502020204030204"/>
                  <a:cs typeface="+mn-cs"/>
                </a:rPr>
                <a:t>Performance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E7B8042-EC35-D006-5B81-8A7B1887EC6C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991544" y="1793691"/>
            <a:ext cx="3747669" cy="877050"/>
            <a:chOff x="7701665" y="1182561"/>
            <a:chExt cx="3747669" cy="877050"/>
          </a:xfrm>
        </p:grpSpPr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16FDE10E-50C1-D01A-0516-E7B3F0FF9669}"/>
                </a:ext>
              </a:extLst>
            </p:cNvPr>
            <p:cNvSpPr/>
            <p:nvPr/>
          </p:nvSpPr>
          <p:spPr>
            <a:xfrm>
              <a:off x="9032224" y="1182561"/>
              <a:ext cx="1024216" cy="877050"/>
            </a:xfrm>
            <a:prstGeom prst="homePlat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E0EE28D-3C44-8F96-EF87-421AC9C29E6D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0" y="1412776"/>
              <a:ext cx="4216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F6D2BCC-A6C1-C5D4-4C70-3452D86DB9B6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0" y="1844824"/>
              <a:ext cx="4216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F6AE5D6-8528-A640-23EB-36A0E6CB5C1A}"/>
                </a:ext>
              </a:extLst>
            </p:cNvPr>
            <p:cNvCxnSpPr>
              <a:cxnSpLocks/>
            </p:cNvCxnSpPr>
            <p:nvPr/>
          </p:nvCxnSpPr>
          <p:spPr>
            <a:xfrm>
              <a:off x="10056440" y="1628800"/>
              <a:ext cx="4216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5A37ED9-8AE7-9EF0-E295-D6FFD2111BC9}"/>
                </a:ext>
              </a:extLst>
            </p:cNvPr>
            <p:cNvSpPr txBox="1"/>
            <p:nvPr/>
          </p:nvSpPr>
          <p:spPr>
            <a:xfrm>
              <a:off x="7701665" y="1344150"/>
              <a:ext cx="1411500" cy="661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fr-CA" altLang="fr-FR" dirty="0"/>
                <a:t>Intrants</a:t>
              </a:r>
              <a:endParaRPr lang="fr-CA" altLang="fr-FR" sz="120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>
                <a:spcBef>
                  <a:spcPts val="1200"/>
                </a:spcBef>
              </a:pPr>
              <a:r>
                <a:rPr lang="fr-CA" dirty="0"/>
                <a:t>Modèle</a:t>
              </a:r>
            </a:p>
          </p:txBody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4F913D47-43EA-C33F-7956-1F5F8A8D6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93375" y="1430076"/>
              <a:ext cx="9559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600" dirty="0"/>
                <a:t>Sortants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15C9285-BE4E-850E-2DF8-9E0DA5F7D1C6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V="1">
            <a:off x="7452000" y="2473685"/>
            <a:ext cx="1176572" cy="689094"/>
          </a:xfrm>
          <a:prstGeom prst="straightConnector1">
            <a:avLst/>
          </a:prstGeom>
          <a:ln w="9525">
            <a:solidFill>
              <a:srgbClr val="FF0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2904343-8CD4-81BE-2CE0-D2645F46C3FC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7452000" y="4974423"/>
            <a:ext cx="894191" cy="94696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>
            <a:extLst>
              <a:ext uri="{FF2B5EF4-FFF2-40B4-BE49-F238E27FC236}">
                <a16:creationId xmlns:a16="http://schemas.microsoft.com/office/drawing/2014/main" id="{8D0EF109-2DA5-47F6-9621-671913B0DF5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60648"/>
            <a:ext cx="4037012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2">
            <a:extLst>
              <a:ext uri="{FF2B5EF4-FFF2-40B4-BE49-F238E27FC236}">
                <a16:creationId xmlns:a16="http://schemas.microsoft.com/office/drawing/2014/main" id="{96F85ACF-7644-421B-A050-2C0411B5164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983432" y="620688"/>
            <a:ext cx="8998768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altLang="fr-FR" sz="40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« nouvelle » IA</a:t>
            </a:r>
          </a:p>
        </p:txBody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A50200B4-1872-4B5C-AA85-9853C106E149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983432" y="1700215"/>
            <a:ext cx="8280920" cy="403304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altLang="fr-FR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Changement de paradigme 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altLang="fr-FR" sz="2300" i="1" dirty="0">
                <a:latin typeface="Source Sans Pro Semibold" panose="020B0603030403020204" pitchFamily="34" charset="0"/>
                <a:ea typeface="Source Sans Pro Semibold" panose="020B0603030403020204" pitchFamily="34" charset="0"/>
                <a:cs typeface="Calibri" panose="020F0502020204030204" pitchFamily="34" charset="0"/>
              </a:rPr>
              <a:t>intelligence = raisonnement logique</a:t>
            </a:r>
            <a:r>
              <a:rPr lang="fr-CA" altLang="fr-FR" sz="2300" dirty="0">
                <a:latin typeface="Source Sans Pro Semibold" panose="020B0603030403020204" pitchFamily="34" charset="0"/>
                <a:ea typeface="Source Sans Pro Semibold" panose="020B060303040302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23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  devient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CA" altLang="fr-FR" sz="27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  	                </a:t>
            </a:r>
            <a:r>
              <a:rPr lang="fr-CA" altLang="fr-FR" sz="2300" dirty="0">
                <a:latin typeface="Source Sans Pro Semibold" panose="020B0603030403020204" pitchFamily="34" charset="0"/>
                <a:ea typeface="Source Sans Pro Semibold" panose="020B060303040302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2300" i="1" dirty="0">
                <a:latin typeface="Source Sans Pro Semibold" panose="020B0603030403020204" pitchFamily="34" charset="0"/>
                <a:ea typeface="Source Sans Pro Semibold" panose="020B0603030403020204" pitchFamily="34" charset="0"/>
                <a:cs typeface="Calibri" panose="020F0502020204030204" pitchFamily="34" charset="0"/>
              </a:rPr>
              <a:t>intelligence =  association-mémorisation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altLang="fr-FR" sz="27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La représentation propositionnelle change aussi :</a:t>
            </a:r>
          </a:p>
          <a:p>
            <a:pPr marL="0" indent="0" defTabSz="269875">
              <a:lnSpc>
                <a:spcPct val="100000"/>
              </a:lnSpc>
              <a:spcBef>
                <a:spcPts val="600"/>
              </a:spcBef>
              <a:buNone/>
            </a:pPr>
            <a:r>
              <a:rPr lang="fr-CA" altLang="fr-FR" sz="27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	</a:t>
            </a:r>
            <a:r>
              <a:rPr lang="fr-CA" altLang="fr-FR" sz="2700" i="1" dirty="0">
                <a:latin typeface="Source Sans Pro Semibold" panose="020B0603030403020204" pitchFamily="34" charset="0"/>
                <a:ea typeface="Source Sans Pro Semibold" panose="020B0603030403020204" pitchFamily="34" charset="0"/>
                <a:cs typeface="Calibri" panose="020F0502020204030204" pitchFamily="34" charset="0"/>
              </a:rPr>
              <a:t>postulat</a:t>
            </a:r>
            <a:r>
              <a:rPr lang="fr-CA" altLang="fr-FR" sz="2700" i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lang="fr-CA" altLang="fr-FR" sz="27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devient  </a:t>
            </a:r>
            <a:r>
              <a:rPr lang="fr-CA" altLang="fr-FR" sz="2700" i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lang="fr-CA" altLang="fr-FR" sz="2700" i="1" dirty="0">
                <a:latin typeface="Source Sans Pro Semibold" panose="020B0603030403020204" pitchFamily="34" charset="0"/>
                <a:ea typeface="Source Sans Pro Semibold" panose="020B0603030403020204" pitchFamily="34" charset="0"/>
                <a:cs typeface="Calibri" panose="020F0502020204030204" pitchFamily="34" charset="0"/>
              </a:rPr>
              <a:t>trait émergeant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altLang="fr-FR" sz="27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Les modèles génériques sont acceptés (algorithmes) 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altLang="fr-FR" sz="23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Réseaux de neurones artificiels, recherche heuristique, métaheuristiques, métaphores, etc.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altLang="fr-FR" sz="27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La multidisciplinarité est encouragée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 historique pas trop biaisé</a:t>
            </a:r>
          </a:p>
        </p:txBody>
      </p:sp>
      <p:pic>
        <p:nvPicPr>
          <p:cNvPr id="1026" name="Picture 2" descr="Timelin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5" y="1530087"/>
            <a:ext cx="10991275" cy="51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s de recherche d'images pour Â«Â john hopfield nobel prizeÂ Â»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r="13146"/>
          <a:stretch/>
        </p:blipFill>
        <p:spPr bwMode="auto">
          <a:xfrm>
            <a:off x="6282872" y="3448392"/>
            <a:ext cx="440669" cy="54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>
            <p:custDataLst>
              <p:tags r:id="rId4"/>
            </p:custDataLst>
          </p:nvPr>
        </p:nvSpPr>
        <p:spPr>
          <a:xfrm>
            <a:off x="5432098" y="3194499"/>
            <a:ext cx="170154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”AI winter”</a:t>
            </a:r>
            <a:endParaRPr kumimoji="0" lang="fr-CA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mage associÃ©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7" t="175" r="15879" b="29045"/>
          <a:stretch/>
        </p:blipFill>
        <p:spPr bwMode="auto">
          <a:xfrm>
            <a:off x="6759483" y="3448392"/>
            <a:ext cx="399740" cy="54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e 13"/>
          <p:cNvGrpSpPr/>
          <p:nvPr>
            <p:custDataLst>
              <p:tags r:id="rId6"/>
            </p:custDataLst>
          </p:nvPr>
        </p:nvGrpSpPr>
        <p:grpSpPr>
          <a:xfrm>
            <a:off x="7530522" y="2711176"/>
            <a:ext cx="921096" cy="658920"/>
            <a:chOff x="7542040" y="3339038"/>
            <a:chExt cx="921096" cy="658920"/>
          </a:xfrm>
        </p:grpSpPr>
        <p:pic>
          <p:nvPicPr>
            <p:cNvPr id="1032" name="Picture 8" descr="RÃ©sultats de recherche d'images pour Â«Â le cunÂ Â»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5" r="20127" b="26594"/>
            <a:stretch/>
          </p:blipFill>
          <p:spPr bwMode="auto">
            <a:xfrm>
              <a:off x="7542040" y="3452530"/>
              <a:ext cx="428941" cy="54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RÃ©sultats de recherche d'images pour Â«Â bengioÂ Â»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t="9352" r="60913" b="45304"/>
            <a:stretch/>
          </p:blipFill>
          <p:spPr bwMode="auto">
            <a:xfrm>
              <a:off x="8006922" y="3439038"/>
              <a:ext cx="407405" cy="558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7543658" y="3341625"/>
              <a:ext cx="44042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Y. Le </a:t>
              </a:r>
              <a:r>
                <a:rPr kumimoji="0" lang="fr-CA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Cun</a:t>
              </a:r>
              <a:endParaRPr kumimoji="0" lang="fr-CA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022714" y="3339038"/>
              <a:ext cx="44042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Y. Bengio</a:t>
              </a:r>
            </a:p>
          </p:txBody>
        </p:sp>
      </p:grp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2"/>
          <a:stretch/>
        </p:blipFill>
        <p:spPr>
          <a:xfrm>
            <a:off x="8019021" y="3464996"/>
            <a:ext cx="378204" cy="526995"/>
          </a:xfrm>
          <a:prstGeom prst="rect">
            <a:avLst/>
          </a:prstGeom>
        </p:spPr>
      </p:pic>
      <p:sp>
        <p:nvSpPr>
          <p:cNvPr id="13" name="ZoneTexte 12"/>
          <p:cNvSpPr txBox="1"/>
          <p:nvPr>
            <p:custDataLst>
              <p:tags r:id="rId8"/>
            </p:custDataLst>
          </p:nvPr>
        </p:nvSpPr>
        <p:spPr>
          <a:xfrm>
            <a:off x="7730749" y="3392550"/>
            <a:ext cx="726474" cy="73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Y. </a:t>
            </a:r>
            <a:r>
              <a:rPr kumimoji="0" lang="fr-CA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Schmidhuber</a:t>
            </a:r>
            <a:endParaRPr kumimoji="0" lang="fr-C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ZoneTexte 14"/>
          <p:cNvSpPr txBox="1"/>
          <p:nvPr>
            <p:custDataLst>
              <p:tags r:id="rId9"/>
            </p:custDataLst>
          </p:nvPr>
        </p:nvSpPr>
        <p:spPr>
          <a:xfrm>
            <a:off x="6211314" y="3339038"/>
            <a:ext cx="9554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 </a:t>
            </a:r>
            <a:r>
              <a:rPr kumimoji="0" lang="fr-CA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Hopfield</a:t>
            </a:r>
            <a:r>
              <a:rPr kumimoji="0" lang="fr-CA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T. </a:t>
            </a:r>
            <a:r>
              <a:rPr kumimoji="0" lang="fr-CA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Kohonen</a:t>
            </a:r>
            <a:endParaRPr kumimoji="0" lang="fr-C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4" descr="Résultats de recherche d'images pour « ian goodfellow »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438" y="2682469"/>
            <a:ext cx="435089" cy="58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Résultats de recherche d'images pour « Ilya Sutskever »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33"/>
          <a:stretch/>
        </p:blipFill>
        <p:spPr bwMode="auto">
          <a:xfrm>
            <a:off x="10707878" y="3431537"/>
            <a:ext cx="459650" cy="56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Résultats de recherche d'images pour « Alex Krizhevsky »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2" t="5410" r="16558" b="19024"/>
          <a:stretch/>
        </p:blipFill>
        <p:spPr bwMode="auto">
          <a:xfrm>
            <a:off x="10162687" y="3431537"/>
            <a:ext cx="458357" cy="56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>
            <p:custDataLst>
              <p:tags r:id="rId13"/>
            </p:custDataLst>
          </p:nvPr>
        </p:nvSpPr>
        <p:spPr>
          <a:xfrm>
            <a:off x="10652222" y="2547880"/>
            <a:ext cx="774842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</a:t>
            </a:r>
            <a:r>
              <a:rPr kumimoji="0" lang="fr-CA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Goodfellow</a:t>
            </a:r>
            <a:endParaRPr kumimoji="0" lang="fr-C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>
            <p:custDataLst>
              <p:tags r:id="rId14"/>
            </p:custDataLst>
          </p:nvPr>
        </p:nvSpPr>
        <p:spPr>
          <a:xfrm>
            <a:off x="10683367" y="3292882"/>
            <a:ext cx="5862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</a:t>
            </a:r>
            <a:r>
              <a:rPr kumimoji="0" lang="fr-CA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Sutskever</a:t>
            </a:r>
            <a:endParaRPr kumimoji="0" lang="fr-C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>
            <p:custDataLst>
              <p:tags r:id="rId15"/>
            </p:custDataLst>
          </p:nvPr>
        </p:nvSpPr>
        <p:spPr>
          <a:xfrm>
            <a:off x="10004444" y="3298666"/>
            <a:ext cx="774842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Krizhevsky</a:t>
            </a:r>
            <a:endParaRPr kumimoji="0" lang="fr-C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>
            <p:custDataLst>
              <p:tags r:id="rId16"/>
            </p:custDataLst>
          </p:nvPr>
        </p:nvSpPr>
        <p:spPr>
          <a:xfrm>
            <a:off x="10295381" y="5204639"/>
            <a:ext cx="872147" cy="138499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R.Salakhutdinov</a:t>
            </a:r>
            <a:endParaRPr kumimoji="0" lang="fr-CA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>
            <p:custDataLst>
              <p:tags r:id="rId17"/>
            </p:custDataLst>
          </p:nvPr>
        </p:nvSpPr>
        <p:spPr>
          <a:xfrm>
            <a:off x="835808" y="1698661"/>
            <a:ext cx="5335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Évolution de la recherche sur les réseaux de neurones artificiels</a:t>
            </a:r>
          </a:p>
        </p:txBody>
      </p:sp>
      <p:cxnSp>
        <p:nvCxnSpPr>
          <p:cNvPr id="12" name="Connecteur droit avec flèche 11"/>
          <p:cNvCxnSpPr/>
          <p:nvPr>
            <p:custDataLst>
              <p:tags r:id="rId18"/>
            </p:custDataLst>
          </p:nvPr>
        </p:nvCxnSpPr>
        <p:spPr>
          <a:xfrm>
            <a:off x="8414327" y="3332998"/>
            <a:ext cx="1289803" cy="862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>
            <p:custDataLst>
              <p:tags r:id="rId19"/>
            </p:custDataLst>
          </p:nvPr>
        </p:nvSpPr>
        <p:spPr>
          <a:xfrm>
            <a:off x="8639978" y="3188210"/>
            <a:ext cx="864086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SVM versus MLP</a:t>
            </a:r>
            <a:endParaRPr kumimoji="0" lang="fr-CA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>
            <p:custDataLst>
              <p:tags r:id="rId20"/>
            </p:custDataLst>
          </p:nvPr>
        </p:nvSpPr>
        <p:spPr>
          <a:xfrm>
            <a:off x="703260" y="3263748"/>
            <a:ext cx="176995" cy="44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>
            <p:custDataLst>
              <p:tags r:id="rId21"/>
            </p:custDataLst>
          </p:nvPr>
        </p:nvSpPr>
        <p:spPr>
          <a:xfrm>
            <a:off x="2162367" y="3276412"/>
            <a:ext cx="176995" cy="44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2"/>
            </p:custDataLst>
          </p:nvPr>
        </p:nvPicPr>
        <p:blipFill rotWithShape="1">
          <a:blip r:embed="rId35"/>
          <a:srcRect l="48517" t="8110" r="29189" b="17850"/>
          <a:stretch/>
        </p:blipFill>
        <p:spPr>
          <a:xfrm>
            <a:off x="2216581" y="3467625"/>
            <a:ext cx="512992" cy="549566"/>
          </a:xfrm>
          <a:prstGeom prst="rect">
            <a:avLst/>
          </a:prstGeom>
        </p:spPr>
      </p:pic>
      <p:sp>
        <p:nvSpPr>
          <p:cNvPr id="31" name="ZoneTexte 30"/>
          <p:cNvSpPr txBox="1"/>
          <p:nvPr>
            <p:custDataLst>
              <p:tags r:id="rId23"/>
            </p:custDataLst>
          </p:nvPr>
        </p:nvSpPr>
        <p:spPr>
          <a:xfrm>
            <a:off x="2186309" y="3370095"/>
            <a:ext cx="516779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D. </a:t>
            </a:r>
            <a:r>
              <a:rPr kumimoji="0" lang="fr-CA" sz="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Hebb</a:t>
            </a:r>
            <a:endParaRPr kumimoji="0" lang="fr-CA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201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0E20-5211-2BB4-F518-783C99403E2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TALN y a aussi mis du sien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4601CE-23D9-F912-86A6-20C57DDD2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4031"/>
            <a:ext cx="10515600" cy="515715"/>
          </a:xfrm>
        </p:spPr>
        <p:txBody>
          <a:bodyPr>
            <a:normAutofit/>
          </a:bodyPr>
          <a:lstStyle/>
          <a:p>
            <a:r>
              <a:rPr lang="fr-CA" dirty="0"/>
              <a:t>Visait la traduction et le dialogue automatique à l’origine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41A52-BF63-F095-E0B7-8B9E7BF5CA6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63552" y="2060848"/>
            <a:ext cx="7218217" cy="3326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A5157B-F276-5869-5827-78E07B8D8A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58003" y="5387216"/>
            <a:ext cx="5155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dirty="0">
                <a:solidFill>
                  <a:schemeClr val="bg1">
                    <a:lumMod val="50000"/>
                  </a:schemeClr>
                </a:solidFill>
              </a:rPr>
              <a:t>Source: J </a:t>
            </a:r>
            <a:r>
              <a:rPr lang="fr-CA" sz="1100" dirty="0" err="1">
                <a:solidFill>
                  <a:schemeClr val="bg1">
                    <a:lumMod val="50000"/>
                  </a:schemeClr>
                </a:solidFill>
              </a:rPr>
              <a:t>Alammar</a:t>
            </a:r>
            <a:r>
              <a:rPr lang="fr-CA" sz="1100" dirty="0">
                <a:solidFill>
                  <a:schemeClr val="bg1">
                    <a:lumMod val="50000"/>
                  </a:schemeClr>
                </a:solidFill>
              </a:rPr>
              <a:t> et M </a:t>
            </a:r>
            <a:r>
              <a:rPr lang="fr-CA" sz="1100" dirty="0" err="1">
                <a:solidFill>
                  <a:schemeClr val="bg1">
                    <a:lumMod val="50000"/>
                  </a:schemeClr>
                </a:solidFill>
              </a:rPr>
              <a:t>Grootendorst</a:t>
            </a:r>
            <a:r>
              <a:rPr lang="fr-CA" sz="11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CA" sz="1100" dirty="0" err="1">
                <a:solidFill>
                  <a:schemeClr val="bg1">
                    <a:lumMod val="50000"/>
                  </a:schemeClr>
                </a:solidFill>
              </a:rPr>
              <a:t>Understanding</a:t>
            </a:r>
            <a:r>
              <a:rPr lang="fr-CA" sz="1100" dirty="0">
                <a:solidFill>
                  <a:schemeClr val="bg1">
                    <a:lumMod val="50000"/>
                  </a:schemeClr>
                </a:solidFill>
              </a:rPr>
              <a:t> large </a:t>
            </a:r>
            <a:r>
              <a:rPr lang="fr-CA" sz="1100" dirty="0" err="1">
                <a:solidFill>
                  <a:schemeClr val="bg1">
                    <a:lumMod val="50000"/>
                  </a:schemeClr>
                </a:solidFill>
              </a:rPr>
              <a:t>language</a:t>
            </a:r>
            <a:r>
              <a:rPr lang="fr-CA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A" sz="1100" dirty="0" err="1">
                <a:solidFill>
                  <a:schemeClr val="bg1">
                    <a:lumMod val="50000"/>
                  </a:schemeClr>
                </a:solidFill>
              </a:rPr>
              <a:t>models</a:t>
            </a:r>
            <a:r>
              <a:rPr lang="fr-CA" sz="11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CA" sz="1100" dirty="0" err="1">
                <a:solidFill>
                  <a:schemeClr val="bg1">
                    <a:lumMod val="50000"/>
                  </a:schemeClr>
                </a:solidFill>
              </a:rPr>
              <a:t>O’Reilly</a:t>
            </a:r>
            <a:endParaRPr lang="fr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578D6-9C80-4185-B351-D69A3673B012}"/>
              </a:ext>
            </a:extLst>
          </p:cNvPr>
          <p:cNvSpPr txBox="1"/>
          <p:nvPr/>
        </p:nvSpPr>
        <p:spPr>
          <a:xfrm>
            <a:off x="844240" y="1321356"/>
            <a:ext cx="4978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(TALN=Traitement Automatique du langage Naturel)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25511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1026">
            <a:extLst>
              <a:ext uri="{FF2B5EF4-FFF2-40B4-BE49-F238E27FC236}">
                <a16:creationId xmlns:a16="http://schemas.microsoft.com/office/drawing/2014/main" id="{2B05D09D-A637-4A84-B0B4-4BCE9C9A04A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83432" y="508855"/>
            <a:ext cx="8352656" cy="935831"/>
          </a:xfrm>
        </p:spPr>
        <p:txBody>
          <a:bodyPr anchor="ctr"/>
          <a:lstStyle/>
          <a:p>
            <a:pPr>
              <a:defRPr/>
            </a:pPr>
            <a:r>
              <a:rPr lang="en-US" altLang="fr-FR" sz="40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Mais les RNA ne </a:t>
            </a:r>
            <a:r>
              <a:rPr lang="en-US" altLang="fr-FR" sz="40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sont</a:t>
            </a:r>
            <a:r>
              <a:rPr lang="en-US" altLang="fr-FR" sz="40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pas tout ! </a:t>
            </a:r>
          </a:p>
        </p:txBody>
      </p:sp>
      <p:sp>
        <p:nvSpPr>
          <p:cNvPr id="55299" name="Rectangle 1027">
            <a:extLst>
              <a:ext uri="{FF2B5EF4-FFF2-40B4-BE49-F238E27FC236}">
                <a16:creationId xmlns:a16="http://schemas.microsoft.com/office/drawing/2014/main" id="{18CCEA70-19A4-414C-BBC3-3AA5FF3F5D29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83432" y="1844824"/>
            <a:ext cx="9865096" cy="43210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r-CA" altLang="fr-FR" sz="27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Logique floue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r-CA" altLang="fr-FR" sz="27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Approches statistiques</a:t>
            </a:r>
            <a:r>
              <a:rPr lang="fr-CA" altLang="fr-FR" sz="24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</a:p>
          <a:p>
            <a:pPr marL="717550" lvl="2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r-CA" altLang="fr-FR" sz="23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Machines à vecteurs supports</a:t>
            </a:r>
          </a:p>
          <a:p>
            <a:pPr marL="717550" lvl="2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r-CA" altLang="fr-FR" sz="23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Graphes et treillis probabilistes</a:t>
            </a:r>
          </a:p>
          <a:p>
            <a:pPr marL="1174750" lvl="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r-CA" altLang="fr-FR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Modèles de Markov,  réseaux bayésiens, etc.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r-CA" altLang="fr-FR" sz="27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Autres systèmes inspirés de la Nature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r-CA" altLang="fr-FR" sz="23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Algorithmes évolutionnaires, essaims particulaires, systèmes immunitaires artificiels (AIS), nids de fourmis,  etc.</a:t>
            </a:r>
            <a:endParaRPr lang="fr-CA" altLang="fr-FR" sz="2000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26035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r-CA" altLang="fr-FR" sz="27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Et autres encore, mais pas de taille unique pour tout !</a:t>
            </a:r>
          </a:p>
        </p:txBody>
      </p:sp>
      <p:sp>
        <p:nvSpPr>
          <p:cNvPr id="142338" name="Slide Number Placeholder 5">
            <a:extLst>
              <a:ext uri="{FF2B5EF4-FFF2-40B4-BE49-F238E27FC236}">
                <a16:creationId xmlns:a16="http://schemas.microsoft.com/office/drawing/2014/main" id="{434A0799-208A-4099-889C-11B15DCD07B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59C8A4-410C-4776-9685-B5D105CD9DFE}" type="slidenum">
              <a:rPr lang="fr-CA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CA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6124" presetClass="entr" presetSubtype="1131905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96124" presetClass="entr" presetSubtype="1131905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96124" presetClass="entr" presetSubtype="1131905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96124" presetClass="entr" presetSubtype="1131905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96124" presetClass="entr" presetSubtype="11319058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96124" presetClass="entr" presetSubtype="1131905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96124" presetClass="entr" presetSubtype="1131905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96124" presetClass="entr" presetSubtype="1131905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>
            <a:extLst>
              <a:ext uri="{FF2B5EF4-FFF2-40B4-BE49-F238E27FC236}">
                <a16:creationId xmlns:a16="http://schemas.microsoft.com/office/drawing/2014/main" id="{2BCA7883-0E45-48B2-BB5E-14F8D59597B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76414" y="311031"/>
            <a:ext cx="8209658" cy="1439862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fr-FR" sz="40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Lequel</a:t>
            </a:r>
            <a:r>
              <a:rPr lang="en-US" altLang="fr-FR" sz="40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fr-FR" sz="40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pourquoi</a:t>
            </a:r>
            <a:r>
              <a:rPr lang="en-US" altLang="fr-FR" sz="40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?</a:t>
            </a:r>
          </a:p>
        </p:txBody>
      </p:sp>
      <p:grpSp>
        <p:nvGrpSpPr>
          <p:cNvPr id="2" name="Group 1032">
            <a:extLst>
              <a:ext uri="{FF2B5EF4-FFF2-40B4-BE49-F238E27FC236}">
                <a16:creationId xmlns:a16="http://schemas.microsoft.com/office/drawing/2014/main" id="{73C7A9A9-783E-4E10-9B49-E3B2CC5FCA9D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646362" y="1750893"/>
            <a:ext cx="4779963" cy="4521200"/>
            <a:chOff x="1121" y="1190"/>
            <a:chExt cx="2820" cy="2667"/>
          </a:xfrm>
        </p:grpSpPr>
        <p:sp>
          <p:nvSpPr>
            <p:cNvPr id="143374" name="Oval 1027">
              <a:extLst>
                <a:ext uri="{FF2B5EF4-FFF2-40B4-BE49-F238E27FC236}">
                  <a16:creationId xmlns:a16="http://schemas.microsoft.com/office/drawing/2014/main" id="{E8647496-52BD-40FC-8142-343F024E3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" y="1521"/>
              <a:ext cx="1546" cy="151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fr-FR" sz="1800"/>
            </a:p>
          </p:txBody>
        </p:sp>
        <p:sp>
          <p:nvSpPr>
            <p:cNvPr id="143375" name="Oval 1030">
              <a:extLst>
                <a:ext uri="{FF2B5EF4-FFF2-40B4-BE49-F238E27FC236}">
                  <a16:creationId xmlns:a16="http://schemas.microsoft.com/office/drawing/2014/main" id="{18317734-56EB-46E4-85B9-F3627C69D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" y="1487"/>
              <a:ext cx="1461" cy="147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fr-FR" sz="1800"/>
            </a:p>
          </p:txBody>
        </p:sp>
        <p:sp>
          <p:nvSpPr>
            <p:cNvPr id="143376" name="Oval 1031">
              <a:extLst>
                <a:ext uri="{FF2B5EF4-FFF2-40B4-BE49-F238E27FC236}">
                  <a16:creationId xmlns:a16="http://schemas.microsoft.com/office/drawing/2014/main" id="{963B3F69-8BE2-49C3-901C-C3397BCDD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2400"/>
              <a:ext cx="1588" cy="145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fr-FR" sz="1800"/>
            </a:p>
          </p:txBody>
        </p:sp>
        <p:sp>
          <p:nvSpPr>
            <p:cNvPr id="143377" name="Oval 1030">
              <a:extLst>
                <a:ext uri="{FF2B5EF4-FFF2-40B4-BE49-F238E27FC236}">
                  <a16:creationId xmlns:a16="http://schemas.microsoft.com/office/drawing/2014/main" id="{7CBEDD86-7F0E-44D5-B9E3-8275CB9C8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" y="1190"/>
              <a:ext cx="1402" cy="13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fr-FR" sz="1800"/>
            </a:p>
          </p:txBody>
        </p:sp>
      </p:grpSp>
      <p:sp>
        <p:nvSpPr>
          <p:cNvPr id="79882" name="AutoShape 1034">
            <a:extLst>
              <a:ext uri="{FF2B5EF4-FFF2-40B4-BE49-F238E27FC236}">
                <a16:creationId xmlns:a16="http://schemas.microsoft.com/office/drawing/2014/main" id="{F621263D-ACD0-4510-8C67-B966E17AA5C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81174" y="1663581"/>
            <a:ext cx="1219200" cy="1066800"/>
          </a:xfrm>
          <a:prstGeom prst="cloudCallout">
            <a:avLst>
              <a:gd name="adj1" fmla="val 53597"/>
              <a:gd name="adj2" fmla="val 42236"/>
            </a:avLst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dirty="0">
                <a:latin typeface="Comic Sans MS" panose="030F0702030302020204" pitchFamily="66" charset="0"/>
              </a:rPr>
              <a:t>RNA</a:t>
            </a:r>
          </a:p>
        </p:txBody>
      </p:sp>
      <p:sp>
        <p:nvSpPr>
          <p:cNvPr id="79883" name="AutoShape 1035">
            <a:extLst>
              <a:ext uri="{FF2B5EF4-FFF2-40B4-BE49-F238E27FC236}">
                <a16:creationId xmlns:a16="http://schemas.microsoft.com/office/drawing/2014/main" id="{E10344BB-26B9-4E2D-B6E3-B62484DC2A6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81849" y="4328993"/>
            <a:ext cx="1219200" cy="1066800"/>
          </a:xfrm>
          <a:prstGeom prst="cloudCallout">
            <a:avLst>
              <a:gd name="adj1" fmla="val -52273"/>
              <a:gd name="adj2" fmla="val -43699"/>
            </a:avLst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>
                <a:latin typeface="Comic Sans MS" panose="030F0702030302020204" pitchFamily="66" charset="0"/>
              </a:rPr>
              <a:t>AE</a:t>
            </a:r>
          </a:p>
        </p:txBody>
      </p:sp>
      <p:sp>
        <p:nvSpPr>
          <p:cNvPr id="79884" name="AutoShape 1036">
            <a:extLst>
              <a:ext uri="{FF2B5EF4-FFF2-40B4-BE49-F238E27FC236}">
                <a16:creationId xmlns:a16="http://schemas.microsoft.com/office/drawing/2014/main" id="{1D0949B6-E3B3-4C4D-82BC-FB511E0D9DA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25636" y="4544893"/>
            <a:ext cx="1219200" cy="1066800"/>
          </a:xfrm>
          <a:prstGeom prst="cloudCallout">
            <a:avLst>
              <a:gd name="adj1" fmla="val 98958"/>
              <a:gd name="adj2" fmla="val 16370"/>
            </a:avLst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>
                <a:latin typeface="Comic Sans MS" panose="030F0702030302020204" pitchFamily="66" charset="0"/>
              </a:rPr>
              <a:t>LF</a:t>
            </a:r>
          </a:p>
        </p:txBody>
      </p:sp>
      <p:sp>
        <p:nvSpPr>
          <p:cNvPr id="79885" name="Text Box 1037">
            <a:extLst>
              <a:ext uri="{FF2B5EF4-FFF2-40B4-BE49-F238E27FC236}">
                <a16:creationId xmlns:a16="http://schemas.microsoft.com/office/drawing/2014/main" id="{33FC4744-6BC8-4DEA-BF12-3887D1DC78BC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17800" y="3466981"/>
            <a:ext cx="1800225" cy="68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CA" sz="2400" dirty="0">
                <a:latin typeface="Comic Sans MS" pitchFamily="66" charset="0"/>
              </a:rPr>
              <a:t>Classer</a:t>
            </a:r>
            <a:r>
              <a:rPr lang="fr-C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/ prédire</a:t>
            </a:r>
          </a:p>
        </p:txBody>
      </p:sp>
      <p:sp>
        <p:nvSpPr>
          <p:cNvPr id="79886" name="Text Box 1038">
            <a:extLst>
              <a:ext uri="{FF2B5EF4-FFF2-40B4-BE49-F238E27FC236}">
                <a16:creationId xmlns:a16="http://schemas.microsoft.com/office/drawing/2014/main" id="{3E785F79-A161-4C66-9B03-35EFD2C20A89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29287" y="3608268"/>
            <a:ext cx="181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2400">
                <a:latin typeface="Comic Sans MS" panose="030F0702030302020204" pitchFamily="66" charset="0"/>
              </a:rPr>
              <a:t>Optimiser</a:t>
            </a:r>
          </a:p>
        </p:txBody>
      </p:sp>
      <p:sp>
        <p:nvSpPr>
          <p:cNvPr id="79887" name="Text Box 1039">
            <a:extLst>
              <a:ext uri="{FF2B5EF4-FFF2-40B4-BE49-F238E27FC236}">
                <a16:creationId xmlns:a16="http://schemas.microsoft.com/office/drawing/2014/main" id="{47686D8A-4504-4113-894C-AE76D78BC94D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45000" y="4840169"/>
            <a:ext cx="1728787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Expliquer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/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décider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9888" name="Text Box 1040">
            <a:extLst>
              <a:ext uri="{FF2B5EF4-FFF2-40B4-BE49-F238E27FC236}">
                <a16:creationId xmlns:a16="http://schemas.microsoft.com/office/drawing/2014/main" id="{9B0FEAB7-87F4-44E5-8F23-F66634140589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968208" y="52553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sz="2400" dirty="0">
                <a:solidFill>
                  <a:schemeClr val="hlink"/>
                </a:solidFill>
                <a:latin typeface="Comic Sans MS" panose="030F0702030302020204" pitchFamily="66" charset="0"/>
              </a:rPr>
              <a:t>L’hybridation est possible et désirable :</a:t>
            </a:r>
          </a:p>
        </p:txBody>
      </p:sp>
      <p:sp>
        <p:nvSpPr>
          <p:cNvPr id="17" name="AutoShape 1035">
            <a:extLst>
              <a:ext uri="{FF2B5EF4-FFF2-40B4-BE49-F238E27FC236}">
                <a16:creationId xmlns:a16="http://schemas.microsoft.com/office/drawing/2014/main" id="{D413EB08-38C1-4465-A4FA-0DE840C81FB7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21486" y="1447681"/>
            <a:ext cx="1219200" cy="1066800"/>
          </a:xfrm>
          <a:prstGeom prst="cloudCallout">
            <a:avLst>
              <a:gd name="adj1" fmla="val -118750"/>
              <a:gd name="adj2" fmla="val 6954"/>
            </a:avLst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dirty="0">
                <a:latin typeface="Comic Sans MS" panose="030F0702030302020204" pitchFamily="66" charset="0"/>
              </a:rPr>
              <a:t>SVM</a:t>
            </a:r>
          </a:p>
        </p:txBody>
      </p:sp>
      <p:sp>
        <p:nvSpPr>
          <p:cNvPr id="18" name="Text Box 1039">
            <a:extLst>
              <a:ext uri="{FF2B5EF4-FFF2-40B4-BE49-F238E27FC236}">
                <a16:creationId xmlns:a16="http://schemas.microsoft.com/office/drawing/2014/main" id="{A02AD074-2E14-423C-B3B9-B41228D59FD0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300536" y="1879481"/>
            <a:ext cx="1512888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Détecter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Text Box 1040">
            <a:extLst>
              <a:ext uri="{FF2B5EF4-FFF2-40B4-BE49-F238E27FC236}">
                <a16:creationId xmlns:a16="http://schemas.microsoft.com/office/drawing/2014/main" id="{F1ED4FA0-BF73-4CEF-82B1-EB6CE2313F8A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752307" y="2088077"/>
            <a:ext cx="3495129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en-US" altLang="fr-FR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LF: </a:t>
            </a:r>
            <a:r>
              <a:rPr lang="en-US" altLang="fr-FR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logique</a:t>
            </a:r>
            <a:r>
              <a:rPr lang="en-US" altLang="fr-FR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floue</a:t>
            </a:r>
            <a:endParaRPr lang="en-US" altLang="fr-FR" sz="18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en-US" altLang="fr-FR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RN: </a:t>
            </a:r>
            <a:r>
              <a:rPr lang="en-US" altLang="fr-FR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réseaux</a:t>
            </a:r>
            <a:r>
              <a:rPr lang="en-US" altLang="fr-FR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fr-FR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neurones</a:t>
            </a:r>
            <a:endParaRPr lang="en-US" altLang="fr-FR" sz="18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en-US" altLang="fr-FR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EA: </a:t>
            </a:r>
            <a:r>
              <a:rPr lang="en-US" altLang="fr-FR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algorithmes</a:t>
            </a:r>
            <a:r>
              <a:rPr lang="en-US" altLang="fr-FR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évolutionnaires</a:t>
            </a:r>
            <a:r>
              <a:rPr lang="en-US" altLang="fr-FR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SVM : Machines à support </a:t>
            </a:r>
            <a:r>
              <a:rPr lang="en-US" altLang="fr-FR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vectoriel</a:t>
            </a:r>
            <a:endParaRPr lang="en-US" altLang="fr-FR" sz="18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2554491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2693817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2694157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2554389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entr" presetSubtype="2694157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 animBg="1" autoUpdateAnimBg="0"/>
      <p:bldP spid="79883" grpId="0" animBg="1" autoUpdateAnimBg="0"/>
      <p:bldP spid="79884" grpId="0" animBg="1" autoUpdateAnimBg="0"/>
      <p:bldP spid="79885" grpId="0" autoUpdateAnimBg="0"/>
      <p:bldP spid="79886" grpId="0" autoUpdateAnimBg="0"/>
      <p:bldP spid="79887" grpId="0" autoUpdateAnimBg="0"/>
      <p:bldP spid="79888" grpId="0" autoUpdateAnimBg="0"/>
      <p:bldP spid="17" grpId="0" animBg="1" autoUpdateAnimBg="0"/>
      <p:bldP spid="1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3505E11-5C2E-6BF8-6A58-CFEC9DA2E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027" y="594214"/>
            <a:ext cx="10466723" cy="67741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r-CA" altLang="fr-FR" sz="44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L’esprit et l’incarnation, une vielle histoire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11BF42D-291D-7041-21E5-203002F83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1027" y="1488628"/>
            <a:ext cx="10466723" cy="4700415"/>
          </a:xfrm>
        </p:spPr>
        <p:txBody>
          <a:bodyPr>
            <a:normAutofit fontScale="92500" lnSpcReduction="20000"/>
          </a:bodyPr>
          <a:lstStyle/>
          <a:p>
            <a:r>
              <a:rPr lang="fr-CA" altLang="fr-FR" dirty="0"/>
              <a:t>4</a:t>
            </a:r>
            <a:r>
              <a:rPr lang="fr-CA" altLang="fr-FR" baseline="30000" dirty="0"/>
              <a:t>e</a:t>
            </a:r>
            <a:r>
              <a:rPr lang="fr-CA" altLang="fr-FR" dirty="0"/>
              <a:t> siècle av. J-C : le corps est fait de matière et de forme, l’esprit vient de leur interaction (Aristote)</a:t>
            </a:r>
          </a:p>
          <a:p>
            <a:r>
              <a:rPr lang="fr-CA" altLang="fr-FR" dirty="0"/>
              <a:t>Moyen âge : tout est dû à une ou des forces occultes</a:t>
            </a:r>
          </a:p>
          <a:p>
            <a:r>
              <a:rPr lang="fr-CA" altLang="fr-FR" dirty="0"/>
              <a:t>14-16</a:t>
            </a:r>
            <a:r>
              <a:rPr lang="fr-CA" altLang="fr-FR" baseline="30000" dirty="0"/>
              <a:t>e</a:t>
            </a:r>
            <a:r>
              <a:rPr lang="fr-CA" altLang="fr-FR" dirty="0"/>
              <a:t> siècle : les processus naturels peuvent être prédits avec exactitude</a:t>
            </a:r>
          </a:p>
          <a:p>
            <a:pPr marL="628650" lvl="1"/>
            <a:r>
              <a:rPr lang="fr-CA" altLang="fr-FR" dirty="0"/>
              <a:t>Calcul différentiel et intégral</a:t>
            </a:r>
          </a:p>
          <a:p>
            <a:r>
              <a:rPr lang="fr-CA" altLang="fr-FR" dirty="0"/>
              <a:t>17</a:t>
            </a:r>
            <a:r>
              <a:rPr lang="fr-CA" altLang="fr-FR" baseline="30000" dirty="0"/>
              <a:t>e</a:t>
            </a:r>
            <a:r>
              <a:rPr lang="fr-CA" altLang="fr-FR" dirty="0"/>
              <a:t> siècle : la conscience de tout vient de la pensée (Descartes)</a:t>
            </a:r>
          </a:p>
          <a:p>
            <a:r>
              <a:rPr lang="fr-CA" altLang="fr-FR" dirty="0"/>
              <a:t>19</a:t>
            </a:r>
            <a:r>
              <a:rPr lang="fr-CA" altLang="fr-FR" baseline="30000" dirty="0"/>
              <a:t>e</a:t>
            </a:r>
            <a:r>
              <a:rPr lang="fr-CA" altLang="fr-FR" dirty="0"/>
              <a:t> siècle : des machines “intelligentes” peuvent être réalisées (révolution industrielle)</a:t>
            </a:r>
          </a:p>
          <a:p>
            <a:r>
              <a:rPr lang="fr-CA" altLang="fr-FR" dirty="0"/>
              <a:t>19-20</a:t>
            </a:r>
            <a:r>
              <a:rPr lang="fr-CA" altLang="fr-FR" baseline="30000" dirty="0"/>
              <a:t>e</a:t>
            </a:r>
            <a:r>
              <a:rPr lang="fr-CA" altLang="fr-FR" dirty="0"/>
              <a:t> siècle : le raisonnement peut être décomposé en relations « logiques »</a:t>
            </a:r>
          </a:p>
          <a:p>
            <a:pPr marL="628650" lvl="1"/>
            <a:r>
              <a:rPr lang="fr-CA" altLang="fr-FR" dirty="0"/>
              <a:t> Algèbre binaire (Boole), calcul des prédicats (Frege)</a:t>
            </a:r>
          </a:p>
          <a:p>
            <a:r>
              <a:rPr lang="fr-CA" altLang="fr-FR" dirty="0"/>
              <a:t>20</a:t>
            </a:r>
            <a:r>
              <a:rPr lang="fr-CA" altLang="fr-FR" baseline="30000" dirty="0"/>
              <a:t>e</a:t>
            </a:r>
            <a:r>
              <a:rPr lang="fr-CA" altLang="fr-FR" dirty="0"/>
              <a:t> siècle : avènement des ordinateurs électroniques à logique binaire (2e guerre mondiale) et définition de  de l’IA comme domaine de l’informatique (1956)</a:t>
            </a:r>
          </a:p>
          <a:p>
            <a:r>
              <a:rPr lang="fr-CA" altLang="fr-FR" dirty="0"/>
              <a:t>Depuis : IA mimétique, symbolique, connexionniste…</a:t>
            </a:r>
          </a:p>
          <a:p>
            <a:pPr lvl="1"/>
            <a:endParaRPr lang="fr-CA" altLang="fr-FR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6">
            <a:extLst>
              <a:ext uri="{FF2B5EF4-FFF2-40B4-BE49-F238E27FC236}">
                <a16:creationId xmlns:a16="http://schemas.microsoft.com/office/drawing/2014/main" id="{99692479-6C84-417F-8E44-BD45E064587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99456" y="692151"/>
            <a:ext cx="7992170" cy="57943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fr-CA" altLang="fr-FR" sz="40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Lequel, quand ?</a:t>
            </a:r>
          </a:p>
        </p:txBody>
      </p:sp>
      <p:sp>
        <p:nvSpPr>
          <p:cNvPr id="144386" name="Slide Number Placeholder 4">
            <a:extLst>
              <a:ext uri="{FF2B5EF4-FFF2-40B4-BE49-F238E27FC236}">
                <a16:creationId xmlns:a16="http://schemas.microsoft.com/office/drawing/2014/main" id="{F230ECA9-199D-4C0D-8A49-F6041BD036A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3D00D1-4E67-418B-B168-E97F6FC778D9}" type="slidenum">
              <a:rPr lang="fr-CA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fr-CA" altLang="en-US" sz="1000"/>
          </a:p>
        </p:txBody>
      </p:sp>
      <p:sp>
        <p:nvSpPr>
          <p:cNvPr id="144387" name="Rectangle 4">
            <a:extLst>
              <a:ext uri="{FF2B5EF4-FFF2-40B4-BE49-F238E27FC236}">
                <a16:creationId xmlns:a16="http://schemas.microsoft.com/office/drawing/2014/main" id="{870423B5-FF37-4B2A-9C34-E305893FAF41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31951" y="2805113"/>
            <a:ext cx="2016125" cy="20812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515938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-80963" defTabSz="5159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593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593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593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5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5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5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5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Fonctions clés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4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fr-CA" altLang="fr-FR" sz="14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altLang="fr-FR" sz="12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Diagnostique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Évaluation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Pronostique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Contrôle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Technologies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Classifieurs</a:t>
            </a:r>
            <a:r>
              <a:rPr lang="fr-CA" altLang="fr-FR" sz="14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altLang="fr-FR" sz="1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(SVM, BBN, NN, FS, RF,…)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Prédicteurs</a:t>
            </a:r>
            <a:r>
              <a:rPr lang="fr-CA" altLang="fr-FR" sz="14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altLang="fr-FR" sz="1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(NN, RBF, FS, RF, basés instance</a:t>
            </a:r>
            <a:r>
              <a:rPr lang="fr-CA" altLang="fr-FR" sz="1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…)</a:t>
            </a:r>
            <a:endParaRPr lang="fr-CA" altLang="fr-FR" sz="1000" b="1" i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44389" name="Group 34">
            <a:extLst>
              <a:ext uri="{FF2B5EF4-FFF2-40B4-BE49-F238E27FC236}">
                <a16:creationId xmlns:a16="http://schemas.microsoft.com/office/drawing/2014/main" id="{C4EB966F-7676-45E0-89F8-C1111B065834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31951" y="1657351"/>
            <a:ext cx="8926513" cy="657225"/>
            <a:chOff x="1111" y="436"/>
            <a:chExt cx="4727" cy="278"/>
          </a:xfrm>
        </p:grpSpPr>
        <p:sp>
          <p:nvSpPr>
            <p:cNvPr id="144400" name="Rectangle 3">
              <a:extLst>
                <a:ext uri="{FF2B5EF4-FFF2-40B4-BE49-F238E27FC236}">
                  <a16:creationId xmlns:a16="http://schemas.microsoft.com/office/drawing/2014/main" id="{BFD3B25E-84A8-4D6E-BF0D-F66878913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436"/>
              <a:ext cx="1068" cy="27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4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Tactique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4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 ns- jours]</a:t>
              </a:r>
            </a:p>
          </p:txBody>
        </p:sp>
        <p:sp>
          <p:nvSpPr>
            <p:cNvPr id="144401" name="Rectangle 7">
              <a:extLst>
                <a:ext uri="{FF2B5EF4-FFF2-40B4-BE49-F238E27FC236}">
                  <a16:creationId xmlns:a16="http://schemas.microsoft.com/office/drawing/2014/main" id="{84C06614-70BB-419C-A1CC-FC64060AC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" y="436"/>
              <a:ext cx="1144" cy="27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12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4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Opérationnel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4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[ Jours-Sems]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14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4402" name="Rectangle 8">
              <a:extLst>
                <a:ext uri="{FF2B5EF4-FFF2-40B4-BE49-F238E27FC236}">
                  <a16:creationId xmlns:a16="http://schemas.microsoft.com/office/drawing/2014/main" id="{5C199EDC-F6D2-4E40-B944-3F5BD20B7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436"/>
              <a:ext cx="1222" cy="27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12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4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Stratégique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4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[ Mois-Années]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14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4403" name="Rectangle 9">
              <a:extLst>
                <a:ext uri="{FF2B5EF4-FFF2-40B4-BE49-F238E27FC236}">
                  <a16:creationId xmlns:a16="http://schemas.microsoft.com/office/drawing/2014/main" id="{8F0111DF-8B50-4F97-AC63-359B603BE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7" y="436"/>
              <a:ext cx="1201" cy="27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12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4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Méta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4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[ Vie]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14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44390" name="Rectangle 18">
            <a:extLst>
              <a:ext uri="{FF2B5EF4-FFF2-40B4-BE49-F238E27FC236}">
                <a16:creationId xmlns:a16="http://schemas.microsoft.com/office/drawing/2014/main" id="{12A9D3BC-E32E-4CDE-A58E-0F3637FD2F0D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75000" y="6256339"/>
            <a:ext cx="1703388" cy="257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004880"/>
              </a:buClr>
              <a:buSzTx/>
              <a:buFontTx/>
              <a:buNone/>
            </a:pPr>
            <a:r>
              <a:rPr lang="fr-CA" altLang="fr-FR" sz="1200">
                <a:solidFill>
                  <a:schemeClr val="accent2"/>
                </a:solidFill>
                <a:latin typeface="Arial Narrow" panose="020B0606020202030204" pitchFamily="34" charset="0"/>
              </a:rPr>
              <a:t>Adapté de Piero Bonissone</a:t>
            </a:r>
          </a:p>
        </p:txBody>
      </p:sp>
      <p:sp>
        <p:nvSpPr>
          <p:cNvPr id="144391" name="Rectangle 35">
            <a:extLst>
              <a:ext uri="{FF2B5EF4-FFF2-40B4-BE49-F238E27FC236}">
                <a16:creationId xmlns:a16="http://schemas.microsoft.com/office/drawing/2014/main" id="{5FC4CDB6-84CC-477E-98D1-3706F8F9906D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19514" y="2781300"/>
            <a:ext cx="2160587" cy="23558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515938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-80963" defTabSz="5159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593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593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593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5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5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5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5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Fonctions clés</a:t>
            </a:r>
            <a:endParaRPr lang="fr-CA" altLang="fr-FR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Génération de cédules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Planif</a:t>
            </a: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logistique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Évaluation d’état &amp; allocation de ressources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Gestion d’actifs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Technologies</a:t>
            </a:r>
            <a:endParaRPr lang="fr-CA" altLang="fr-FR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Optimiseurs</a:t>
            </a:r>
            <a:r>
              <a:rPr lang="fr-CA" altLang="fr-FR" sz="1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altLang="fr-FR" sz="1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(EA, Tabou …)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Simulateurs</a:t>
            </a:r>
            <a:r>
              <a:rPr lang="fr-CA" altLang="fr-FR" sz="1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altLang="fr-FR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fr-CA" altLang="fr-FR" sz="1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Discrets, Stochastiques …)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Experts</a:t>
            </a:r>
            <a:r>
              <a:rPr lang="fr-CA" altLang="fr-FR" sz="1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altLang="fr-FR" sz="1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(Temporels, basés règles, cas, instances …)</a:t>
            </a:r>
          </a:p>
        </p:txBody>
      </p:sp>
      <p:sp>
        <p:nvSpPr>
          <p:cNvPr id="144392" name="Rectangle 36">
            <a:extLst>
              <a:ext uri="{FF2B5EF4-FFF2-40B4-BE49-F238E27FC236}">
                <a16:creationId xmlns:a16="http://schemas.microsoft.com/office/drawing/2014/main" id="{FCA27E3D-351E-4571-9AB1-15E3AE52EDC4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51538" y="2805114"/>
            <a:ext cx="2305050" cy="30686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515938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-87313" defTabSz="5159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593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593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593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5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5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5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5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Fonctions clés</a:t>
            </a:r>
            <a:endParaRPr lang="fr-CA" altLang="fr-FR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Gestion de ressources Multi-Objectifs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Détermination de politique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Optimisation simple/</a:t>
            </a:r>
            <a:r>
              <a:rPr lang="fr-CA" altLang="fr-FR" sz="12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multiobjectifs</a:t>
            </a:r>
            <a:endParaRPr lang="fr-CA" altLang="fr-FR" sz="1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Prise de décision</a:t>
            </a:r>
            <a:r>
              <a:rPr lang="fr-CA" altLang="fr-FR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fr-CA" altLang="fr-FR" sz="1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Technologies</a:t>
            </a:r>
            <a:endParaRPr lang="fr-CA" altLang="fr-FR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Optimiseurs</a:t>
            </a:r>
            <a:r>
              <a:rPr lang="fr-CA" altLang="fr-FR" sz="1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altLang="fr-FR" sz="1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(EA Multi-Objectifs, tabou …)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Simulateurs</a:t>
            </a:r>
            <a:r>
              <a:rPr lang="fr-CA" altLang="fr-FR" sz="1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altLang="fr-FR" sz="1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(Discrets, Stochastiques …)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Experts en compromis</a:t>
            </a:r>
            <a:r>
              <a:rPr lang="fr-CA" altLang="fr-FR" sz="14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altLang="fr-FR" sz="1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(basés flou, règles, cas, instances …)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Visualisation</a:t>
            </a:r>
            <a:r>
              <a:rPr lang="fr-CA" altLang="fr-FR" sz="1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altLang="fr-FR" sz="1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(Interactifs, basés règles, cas, instances …)</a:t>
            </a:r>
          </a:p>
        </p:txBody>
      </p:sp>
      <p:sp>
        <p:nvSpPr>
          <p:cNvPr id="144393" name="Rectangle 37">
            <a:extLst>
              <a:ext uri="{FF2B5EF4-FFF2-40B4-BE49-F238E27FC236}">
                <a16:creationId xmlns:a16="http://schemas.microsoft.com/office/drawing/2014/main" id="{319F9768-F3DB-477E-A102-54265F3DB171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291514" y="2805113"/>
            <a:ext cx="2268537" cy="26987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515938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1450" defTabSz="5159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593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593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593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5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5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5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5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Fonctions clés</a:t>
            </a:r>
            <a:endParaRPr lang="fr-CA" altLang="fr-FR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Support de cycle de vie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Surveillance de l’usage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Adaptabilité aux changements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Évolutilivité</a:t>
            </a: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des modèles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Technologies</a:t>
            </a:r>
            <a:endParaRPr lang="fr-CA" altLang="fr-FR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Optimiseurs pour le réglage &amp; l’adaptation</a:t>
            </a:r>
            <a:r>
              <a:rPr lang="fr-CA" altLang="fr-FR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altLang="fr-FR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(EA, Gradients, Tabou …)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CA" alt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Simulateurs pour la validation</a:t>
            </a:r>
            <a:r>
              <a:rPr lang="fr-CA" altLang="fr-FR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altLang="fr-FR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(Discrets, Stochastiques …)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10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4394" name="AutoShape 39">
            <a:extLst>
              <a:ext uri="{FF2B5EF4-FFF2-40B4-BE49-F238E27FC236}">
                <a16:creationId xmlns:a16="http://schemas.microsoft.com/office/drawing/2014/main" id="{D1675BDF-01AF-4410-BB4F-40BDDE2BE0C9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95550" y="2373313"/>
            <a:ext cx="287338" cy="360362"/>
          </a:xfrm>
          <a:prstGeom prst="downArrow">
            <a:avLst>
              <a:gd name="adj1" fmla="val 50000"/>
              <a:gd name="adj2" fmla="val 3135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4395" name="AutoShape 40">
            <a:extLst>
              <a:ext uri="{FF2B5EF4-FFF2-40B4-BE49-F238E27FC236}">
                <a16:creationId xmlns:a16="http://schemas.microsoft.com/office/drawing/2014/main" id="{010B7AEA-3904-4EB2-8105-6F9A4454A543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56139" y="2371726"/>
            <a:ext cx="287337" cy="360363"/>
          </a:xfrm>
          <a:prstGeom prst="downArrow">
            <a:avLst>
              <a:gd name="adj1" fmla="val 50000"/>
              <a:gd name="adj2" fmla="val 3135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4396" name="AutoShape 41">
            <a:extLst>
              <a:ext uri="{FF2B5EF4-FFF2-40B4-BE49-F238E27FC236}">
                <a16:creationId xmlns:a16="http://schemas.microsoft.com/office/drawing/2014/main" id="{AAA6CF50-5E32-4254-9C1B-BB73483C3704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61188" y="2371726"/>
            <a:ext cx="285750" cy="360363"/>
          </a:xfrm>
          <a:prstGeom prst="downArrow">
            <a:avLst>
              <a:gd name="adj1" fmla="val 50000"/>
              <a:gd name="adj2" fmla="val 31528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4397" name="AutoShape 42">
            <a:extLst>
              <a:ext uri="{FF2B5EF4-FFF2-40B4-BE49-F238E27FC236}">
                <a16:creationId xmlns:a16="http://schemas.microsoft.com/office/drawing/2014/main" id="{1A77077F-53DA-4F11-8729-8792599BC15E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282114" y="2371726"/>
            <a:ext cx="287337" cy="360363"/>
          </a:xfrm>
          <a:prstGeom prst="downArrow">
            <a:avLst>
              <a:gd name="adj1" fmla="val 50000"/>
              <a:gd name="adj2" fmla="val 3135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Flèche droite 1">
            <a:extLst>
              <a:ext uri="{FF2B5EF4-FFF2-40B4-BE49-F238E27FC236}">
                <a16:creationId xmlns:a16="http://schemas.microsoft.com/office/drawing/2014/main" id="{6DC53CF5-9219-4F61-8F11-5F192D398A34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654176" y="5886450"/>
            <a:ext cx="7127875" cy="2159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fr-CA" dirty="0">
              <a:latin typeface="Arial" charset="0"/>
              <a:cs typeface="Arial" charset="0"/>
            </a:endParaRPr>
          </a:p>
        </p:txBody>
      </p:sp>
      <p:sp>
        <p:nvSpPr>
          <p:cNvPr id="144399" name="Rectangle 2">
            <a:extLst>
              <a:ext uri="{FF2B5EF4-FFF2-40B4-BE49-F238E27FC236}">
                <a16:creationId xmlns:a16="http://schemas.microsoft.com/office/drawing/2014/main" id="{3AE1AB2D-DCB5-486C-81B9-1CE50355BE33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782051" y="5826125"/>
            <a:ext cx="177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CA" altLang="fr-FR" sz="160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Fenêtre temporelle</a:t>
            </a:r>
            <a:endParaRPr lang="fr-CA" altLang="fr-FR"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2">
            <a:extLst>
              <a:ext uri="{FF2B5EF4-FFF2-40B4-BE49-F238E27FC236}">
                <a16:creationId xmlns:a16="http://schemas.microsoft.com/office/drawing/2014/main" id="{23C6FA52-1EE5-4ECD-80A0-77C36AB1005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83433" y="122239"/>
            <a:ext cx="8425682" cy="1506537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fr-FR" sz="40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en-US" altLang="fr-FR" sz="40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propriétés</a:t>
            </a:r>
            <a:r>
              <a:rPr lang="en-US" altLang="fr-FR" sz="40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fr-FR" sz="40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générales</a:t>
            </a:r>
            <a:endParaRPr lang="en-US" altLang="fr-FR" sz="40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754FFB0-FD42-49E7-BF3B-E167A568A3F3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83433" y="1844675"/>
            <a:ext cx="9433743" cy="44640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SzTx/>
              <a:buFont typeface="Wingdings 2" panose="05020102010507070707" pitchFamily="18" charset="2"/>
              <a:buChar char="Ë"/>
            </a:pPr>
            <a:r>
              <a:rPr lang="fr-CA" altLang="fr-FR" sz="2800" dirty="0">
                <a:solidFill>
                  <a:schemeClr val="accent6"/>
                </a:solidFill>
              </a:rPr>
              <a:t> :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fr-CA" altLang="fr-FR" sz="2700" dirty="0">
                <a:latin typeface="Calibri" panose="020F0502020204030204" pitchFamily="34" charset="0"/>
                <a:cs typeface="Calibri" panose="020F0502020204030204" pitchFamily="34" charset="0"/>
              </a:rPr>
              <a:t>Des preuves formelles existent au sujet de propriétés désirables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fr-CA" altLang="fr-FR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Approximation de toute </a:t>
            </a:r>
            <a:r>
              <a:rPr lang="fr-CA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fonction bornée et régulière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fr-CA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Machine de Turing universelle (réseaux de neurones récurrents)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fr-CA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Couverture de tout espace de possibilités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fr-CA" altLang="fr-FR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Parcimonie en paramètres</a:t>
            </a:r>
            <a:r>
              <a:rPr lang="fr-CA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en comparaison aux algorithmes linéaires.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fr-CA" altLang="fr-FR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Convergence vers une solution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SzTx/>
              <a:buFont typeface="Webdings" panose="05030102010509060703" pitchFamily="18" charset="2"/>
              <a:buChar char="0"/>
            </a:pPr>
            <a:r>
              <a:rPr lang="fr-CA" altLang="fr-F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CA" alt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fr-CA" altLang="fr-FR" sz="2700" dirty="0">
                <a:latin typeface="Calibri" panose="020F0502020204030204" pitchFamily="34" charset="0"/>
                <a:cs typeface="Calibri" panose="020F0502020204030204" pitchFamily="34" charset="0"/>
              </a:rPr>
              <a:t>Pas de critères formels pour régler les paramètres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fr-CA" altLang="fr-FR" sz="2700" dirty="0">
                <a:latin typeface="Calibri" panose="020F0502020204030204" pitchFamily="34" charset="0"/>
                <a:cs typeface="Calibri" panose="020F0502020204030204" pitchFamily="34" charset="0"/>
              </a:rPr>
              <a:t>Opération en boîte noire typique</a:t>
            </a:r>
          </a:p>
        </p:txBody>
      </p:sp>
      <p:sp>
        <p:nvSpPr>
          <p:cNvPr id="146434" name="Slide Number Placeholder 5">
            <a:extLst>
              <a:ext uri="{FF2B5EF4-FFF2-40B4-BE49-F238E27FC236}">
                <a16:creationId xmlns:a16="http://schemas.microsoft.com/office/drawing/2014/main" id="{5E0E1410-D10A-4C65-AD6C-31515C67BC6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77B50D-740D-4D3D-9DA0-4D2EDFEC3F84}" type="slidenum">
              <a:rPr lang="fr-CA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fr-CA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6124" presetClass="entr" presetSubtype="2532683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96124" presetClass="entr" presetSubtype="2532683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96124" presetClass="entr" presetSubtype="2532683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96124" presetClass="entr" presetSubtype="2532683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96124" presetClass="entr" presetSubtype="2532683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96124" presetClass="entr" presetSubtype="2532683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96124" presetClass="entr" presetSubtype="2532683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96124" presetClass="entr" presetSubtype="2532683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96124" presetClass="entr" presetSubtype="2532683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96124" presetClass="entr" presetSubtype="2532683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Rectangle 8">
            <a:extLst>
              <a:ext uri="{FF2B5EF4-FFF2-40B4-BE49-F238E27FC236}">
                <a16:creationId xmlns:a16="http://schemas.microsoft.com/office/drawing/2014/main" id="{9F651A11-5FDC-41F0-B9F6-8519DA74C3EB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839416" y="1557339"/>
            <a:ext cx="10081119" cy="4967287"/>
          </a:xfrm>
        </p:spPr>
        <p:txBody>
          <a:bodyPr/>
          <a:lstStyle/>
          <a:p>
            <a:r>
              <a:rPr lang="fr-CA" altLang="fr-FR" sz="2700" dirty="0">
                <a:latin typeface="Calibri" panose="020F0502020204030204" pitchFamily="34" charset="0"/>
              </a:rPr>
              <a:t>L’inférence finale est seulement le sommet de l’iceberg! </a:t>
            </a:r>
          </a:p>
          <a:p>
            <a:pPr eaLnBrk="1" hangingPunct="1"/>
            <a:endParaRPr lang="fr-CA" altLang="fr-FR" sz="27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7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7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7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7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7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8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70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fr-CA" altLang="fr-FR" sz="2700" dirty="0">
                <a:latin typeface="Calibri" panose="020F0502020204030204" pitchFamily="34" charset="0"/>
              </a:rPr>
              <a:t>				</a:t>
            </a:r>
            <a:r>
              <a:rPr lang="fr-CA" altLang="fr-FR" sz="2300" dirty="0">
                <a:latin typeface="Calibri" panose="020F0502020204030204" pitchFamily="34" charset="0"/>
              </a:rPr>
              <a:t>Exemple en classification</a:t>
            </a:r>
          </a:p>
          <a:p>
            <a:pPr eaLnBrk="1" hangingPunct="1"/>
            <a:endParaRPr lang="fr-CA" altLang="fr-FR" sz="27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7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7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7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7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7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700" dirty="0">
              <a:latin typeface="Calibri" panose="020F0502020204030204" pitchFamily="34" charset="0"/>
            </a:endParaRPr>
          </a:p>
        </p:txBody>
      </p:sp>
      <p:pic>
        <p:nvPicPr>
          <p:cNvPr id="161794" name="Picture 2">
            <a:extLst>
              <a:ext uri="{FF2B5EF4-FFF2-40B4-BE49-F238E27FC236}">
                <a16:creationId xmlns:a16="http://schemas.microsoft.com/office/drawing/2014/main" id="{6FD90279-F73F-4726-A23F-12059ED644F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31232"/>
            <a:ext cx="64008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Title 1">
            <a:extLst>
              <a:ext uri="{FF2B5EF4-FFF2-40B4-BE49-F238E27FC236}">
                <a16:creationId xmlns:a16="http://schemas.microsoft.com/office/drawing/2014/main" id="{44323451-43DA-41F1-9AD0-AFCDEFF4A85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9416" y="457201"/>
            <a:ext cx="9371384" cy="919163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fr-FR" sz="40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Déploiement</a:t>
            </a:r>
            <a:endParaRPr lang="en-US" altLang="fr-FR" sz="40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1795" name="Slide Number Placeholder 4">
            <a:extLst>
              <a:ext uri="{FF2B5EF4-FFF2-40B4-BE49-F238E27FC236}">
                <a16:creationId xmlns:a16="http://schemas.microsoft.com/office/drawing/2014/main" id="{B768F0A8-B991-4B59-9A61-A662F96E50E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296400" y="6241142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B738C1-DAC8-4680-8EF5-C8170428485D}" type="slidenum">
              <a:rPr lang="fr-CA" altLang="fr-FR" sz="800">
                <a:solidFill>
                  <a:srgbClr val="777777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fr-CA" altLang="fr-FR" sz="800" dirty="0">
              <a:solidFill>
                <a:srgbClr val="777777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16955B-A3CC-3959-6F84-FE52E807F705}"/>
              </a:ext>
            </a:extLst>
          </p:cNvPr>
          <p:cNvSpPr/>
          <p:nvPr/>
        </p:nvSpPr>
        <p:spPr>
          <a:xfrm>
            <a:off x="3647728" y="2708920"/>
            <a:ext cx="2808312" cy="1512168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419E-9F21-4834-69CA-7AA877FB773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7557"/>
            <a:ext cx="10515600" cy="1325563"/>
          </a:xfrm>
        </p:spPr>
        <p:txBody>
          <a:bodyPr/>
          <a:lstStyle/>
          <a:p>
            <a:r>
              <a:rPr lang="fr-CA" sz="40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 du cours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AA437-C8C2-2520-E35F-AC8869AD903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97942"/>
            <a:ext cx="10515600" cy="4351338"/>
          </a:xfrm>
        </p:spPr>
        <p:txBody>
          <a:bodyPr>
            <a:normAutofit/>
          </a:bodyPr>
          <a:lstStyle/>
          <a:p>
            <a:r>
              <a:rPr lang="fr-CA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Réseaux de neurones </a:t>
            </a:r>
          </a:p>
          <a:p>
            <a:r>
              <a:rPr lang="fr-CA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Approches probabilistes</a:t>
            </a:r>
          </a:p>
          <a:p>
            <a:r>
              <a:rPr lang="fr-CA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Logique floue</a:t>
            </a:r>
          </a:p>
          <a:p>
            <a:r>
              <a:rPr lang="fr-CA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Algorithmes évolutionnaires</a:t>
            </a:r>
          </a:p>
          <a:p>
            <a:r>
              <a:rPr lang="fr-CA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Intelligence en essaim</a:t>
            </a:r>
          </a:p>
          <a:p>
            <a:r>
              <a:rPr lang="fr-CA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Machines à vecteurs supports</a:t>
            </a:r>
          </a:p>
          <a:p>
            <a:r>
              <a:rPr lang="fr-CA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Approches hybrides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520DB-87F0-61B8-353E-0FDA9088BDA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0EF321F9-E6F8-4234-94AC-C48A276129AB}" type="slidenum">
              <a:rPr lang="fr-CA" altLang="fr-FR" smtClean="0"/>
              <a:pPr>
                <a:defRPr/>
              </a:pPr>
              <a:t>23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92604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F7AEF0-D665-DCB5-6E45-63925F885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58F986-7DC6-7B92-28F6-FDBAFD06EA0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914400" y="1725930"/>
            <a:ext cx="7125816" cy="47308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r" rtl="1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1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Bonne question !</a:t>
            </a:r>
          </a:p>
          <a:p>
            <a:pPr marL="228600" marR="0" lvl="1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Alan Turing : </a:t>
            </a:r>
          </a:p>
          <a:p>
            <a:pPr marL="628650" marR="0" lvl="2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Capacité d’une machine dont, à l’aveugle,  le comportement peut être confondu avec celui d’une personne.</a:t>
            </a:r>
            <a:endParaRPr kumimoji="0" lang="fr-CA" alt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628650" marR="0" lvl="2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Test d’intelligence proposé :</a:t>
            </a:r>
          </a:p>
          <a:p>
            <a:pPr marL="1085850" marR="0" lvl="3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Une personne engage une conversation avec la machine et une autre personne, les 3 étant isolées les unes des autres.</a:t>
            </a:r>
          </a:p>
          <a:p>
            <a:pPr marL="1085850" marR="0" lvl="3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Si la personne initiatrice du dialogue ne peut distinguer la machine de l’autre personne, la machine est dite avoir réussi le test.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BBCBF-B652-692A-1807-C28FFA77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5102" y="1341005"/>
            <a:ext cx="3695950" cy="473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879DF59-775A-543D-72F4-13428AA8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48640"/>
            <a:ext cx="10351826" cy="11322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r-CA" sz="44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l’intelligence artificielle est …?</a:t>
            </a:r>
          </a:p>
        </p:txBody>
      </p:sp>
    </p:spTree>
    <p:extLst>
      <p:ext uri="{BB962C8B-B14F-4D97-AF65-F5344CB8AC3E}">
        <p14:creationId xmlns:p14="http://schemas.microsoft.com/office/powerpoint/2010/main" val="184378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D376-63C7-0C18-6848-C674A79C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48" y="548640"/>
            <a:ext cx="10371077" cy="11322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r-CA" sz="44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Plusieurs définitions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FC4E0-C532-40DF-6EC0-E549C30D3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148" y="1715532"/>
            <a:ext cx="9521332" cy="4593828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McCarthy (co-fondateur du domaine en 1956): “La science et l’ingénierie pour réaliser (</a:t>
            </a:r>
            <a:r>
              <a:rPr lang="fr-CA" i="1" dirty="0" err="1"/>
              <a:t>make</a:t>
            </a:r>
            <a:r>
              <a:rPr lang="fr-CA" dirty="0"/>
              <a:t>) des machines intelligentes"</a:t>
            </a:r>
          </a:p>
          <a:p>
            <a:r>
              <a:rPr lang="fr-CA" dirty="0"/>
              <a:t>Russel et </a:t>
            </a:r>
            <a:r>
              <a:rPr lang="fr-CA" dirty="0" err="1"/>
              <a:t>Norvig</a:t>
            </a:r>
            <a:r>
              <a:rPr lang="fr-CA" dirty="0"/>
              <a:t> (auteurs d’un livre classique) : capacité de machines pouvant penser ou agir comme des êtres humains ou de manière rationnelle.   </a:t>
            </a:r>
          </a:p>
          <a:p>
            <a:r>
              <a:rPr lang="fr-CA" dirty="0"/>
              <a:t>Mais la définition change sans cesse avec le progrès</a:t>
            </a:r>
          </a:p>
          <a:p>
            <a:pPr lvl="2"/>
            <a:r>
              <a:rPr lang="fr-CA" sz="1800" dirty="0"/>
              <a:t>Au début, machines capables de résoudre des problèmes mathématiques compliqués;</a:t>
            </a:r>
          </a:p>
          <a:p>
            <a:pPr lvl="2"/>
            <a:r>
              <a:rPr lang="fr-CA" sz="1800" dirty="0"/>
              <a:t>Ensuite, machines capables de distinguer les chats des chiens; </a:t>
            </a:r>
          </a:p>
          <a:p>
            <a:pPr lvl="2"/>
            <a:r>
              <a:rPr lang="fr-CA" sz="1800" dirty="0"/>
              <a:t>Ensuite, machines capables de battre des champions du monde aux jeux d’esprit; </a:t>
            </a:r>
          </a:p>
          <a:p>
            <a:pPr lvl="2"/>
            <a:r>
              <a:rPr lang="fr-CA" sz="1800" dirty="0"/>
              <a:t>Ensuite des machines capables de mener des dialogues humains;</a:t>
            </a:r>
          </a:p>
          <a:p>
            <a:pPr lvl="2"/>
            <a:r>
              <a:rPr lang="fr-CA" sz="1800" dirty="0"/>
              <a:t>Ensuite…</a:t>
            </a:r>
          </a:p>
          <a:p>
            <a:pPr marL="457200" lvl="2" indent="0">
              <a:buNone/>
            </a:pPr>
            <a:r>
              <a:rPr lang="fr-CA" sz="1800" dirty="0"/>
              <a:t>	John McCarthy: “As </a:t>
            </a:r>
            <a:r>
              <a:rPr lang="fr-CA" sz="1800" dirty="0" err="1"/>
              <a:t>soon</a:t>
            </a:r>
            <a:r>
              <a:rPr lang="fr-CA" sz="1800" dirty="0"/>
              <a:t> as </a:t>
            </a:r>
            <a:r>
              <a:rPr lang="fr-CA" sz="1800" dirty="0" err="1"/>
              <a:t>it</a:t>
            </a:r>
            <a:r>
              <a:rPr lang="fr-CA" sz="1800" dirty="0"/>
              <a:t> </a:t>
            </a:r>
            <a:r>
              <a:rPr lang="fr-CA" sz="1800" dirty="0" err="1"/>
              <a:t>works</a:t>
            </a:r>
            <a:r>
              <a:rPr lang="fr-CA" sz="1800" dirty="0"/>
              <a:t>, no-one calls </a:t>
            </a:r>
            <a:r>
              <a:rPr lang="fr-CA" sz="1800" dirty="0" err="1"/>
              <a:t>it</a:t>
            </a:r>
            <a:r>
              <a:rPr lang="fr-CA" sz="1800" dirty="0"/>
              <a:t> AI </a:t>
            </a:r>
            <a:r>
              <a:rPr lang="fr-CA" sz="1800" dirty="0" err="1"/>
              <a:t>anymore</a:t>
            </a:r>
            <a:r>
              <a:rPr lang="fr-CA" sz="1800" dirty="0"/>
              <a:t>”</a:t>
            </a:r>
          </a:p>
          <a:p>
            <a:r>
              <a:rPr lang="fr-CA" dirty="0"/>
              <a:t>Peut-être est-ce parce que l’ IA disponible n’est pas celle qu’on cherche.</a:t>
            </a:r>
          </a:p>
        </p:txBody>
      </p:sp>
    </p:spTree>
    <p:extLst>
      <p:ext uri="{BB962C8B-B14F-4D97-AF65-F5344CB8AC3E}">
        <p14:creationId xmlns:p14="http://schemas.microsoft.com/office/powerpoint/2010/main" val="83966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A48F754D-EB62-EEAD-9CF3-5462DBCE2C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3E0B60-80F1-4E99-9888-E3D4ED957B18}" type="slidenum">
              <a:rPr lang="fr-CA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fr-CA" altLang="en-US" sz="1400">
              <a:solidFill>
                <a:srgbClr val="000000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65C0650-1C34-2787-BBE4-A161E9B0E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5772" y="548640"/>
            <a:ext cx="10340453" cy="11322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r-CA" altLang="en-US" sz="44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les ordinateurs dans tout ça?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AE2E8BF-C9E1-1752-2C80-C2165C420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772" y="1389600"/>
            <a:ext cx="10340454" cy="4919760"/>
          </a:xfrm>
        </p:spPr>
        <p:txBody>
          <a:bodyPr>
            <a:normAutofit lnSpcReduction="10000"/>
          </a:bodyPr>
          <a:lstStyle/>
          <a:p>
            <a:pPr marL="360363" indent="-360363">
              <a:spcBef>
                <a:spcPts val="0"/>
              </a:spcBef>
              <a:spcAft>
                <a:spcPts val="600"/>
              </a:spcAft>
              <a:tabLst>
                <a:tab pos="-16184563" algn="l"/>
                <a:tab pos="360363" algn="l"/>
                <a:tab pos="511175" algn="l"/>
                <a:tab pos="18495963" algn="l"/>
                <a:tab pos="50863500" algn="l"/>
              </a:tabLst>
            </a:pPr>
            <a:r>
              <a:rPr lang="fr-CA" altLang="en-US"/>
              <a:t>Une question théorique au départ : existe-il un moyen mécanique –un ensemble d’instructions entièrement spécifiables– qui permet de décider la véracité d’un énoncé formel.</a:t>
            </a:r>
          </a:p>
          <a:p>
            <a:pPr marL="739775" lvl="1" indent="-293688">
              <a:spcBef>
                <a:spcPts val="0"/>
              </a:spcBef>
              <a:spcAft>
                <a:spcPts val="600"/>
              </a:spcAft>
              <a:tabLst>
                <a:tab pos="-16184563" algn="l"/>
                <a:tab pos="511175" algn="l"/>
                <a:tab pos="18495963" algn="l"/>
                <a:tab pos="50863500" algn="l"/>
              </a:tabLst>
            </a:pPr>
            <a:r>
              <a:rPr lang="fr-CA" altLang="en-US"/>
              <a:t>Le mathématicien allemand David Hilbert répondit par non</a:t>
            </a:r>
          </a:p>
          <a:p>
            <a:pPr marL="739775" lvl="1" indent="-293688">
              <a:spcBef>
                <a:spcPts val="0"/>
              </a:spcBef>
              <a:spcAft>
                <a:spcPts val="600"/>
              </a:spcAft>
              <a:tabLst>
                <a:tab pos="-16184563" algn="l"/>
                <a:tab pos="511175" algn="l"/>
                <a:tab pos="18495963" algn="l"/>
                <a:tab pos="50863500" algn="l"/>
              </a:tabLst>
            </a:pPr>
            <a:r>
              <a:rPr lang="fr-CA" altLang="en-US"/>
              <a:t>Alan Turing répondit à la question inverse : si </a:t>
            </a:r>
            <a:r>
              <a:rPr lang="fr-CA"/>
              <a:t>l’on sait qu’un énoncé est décidable, </a:t>
            </a:r>
            <a:r>
              <a:rPr lang="fr-CA" altLang="en-US"/>
              <a:t>est-il réalisable par une machine ? Sa réponse fut positive et il proposa une machine abstraite pour la solution.</a:t>
            </a:r>
          </a:p>
          <a:p>
            <a:pPr marL="360363" indent="-360363">
              <a:spcBef>
                <a:spcPts val="0"/>
              </a:spcBef>
              <a:spcAft>
                <a:spcPts val="600"/>
              </a:spcAft>
              <a:tabLst>
                <a:tab pos="-16184563" algn="l"/>
                <a:tab pos="360363" algn="l"/>
                <a:tab pos="18495963" algn="l"/>
                <a:tab pos="50863500" algn="l"/>
              </a:tabLst>
            </a:pPr>
            <a:r>
              <a:rPr lang="fr-CA" altLang="en-US"/>
              <a:t>Depuis, le syllogisme suivant est apparu, basé sur deux prémisses hypothétiques : </a:t>
            </a:r>
          </a:p>
          <a:p>
            <a:pPr marL="739775" lvl="1" indent="-293688">
              <a:spcBef>
                <a:spcPts val="0"/>
              </a:spcBef>
              <a:spcAft>
                <a:spcPts val="600"/>
              </a:spcAft>
              <a:tabLst>
                <a:tab pos="-16184563" algn="l"/>
                <a:tab pos="511175" algn="l"/>
                <a:tab pos="18495963" algn="l"/>
                <a:tab pos="50863500" algn="l"/>
              </a:tabLst>
            </a:pPr>
            <a:r>
              <a:rPr lang="fr-CA" altLang="en-US"/>
              <a:t>P1 : une fonction qui peut être calculée mécaniquement peut l’être aussi par une machine de Turing (thèse de  Church-Turing)</a:t>
            </a:r>
          </a:p>
          <a:p>
            <a:pPr marL="739775" lvl="1" indent="-293688">
              <a:spcBef>
                <a:spcPts val="0"/>
              </a:spcBef>
              <a:spcAft>
                <a:spcPts val="600"/>
              </a:spcAft>
              <a:tabLst>
                <a:tab pos="-16184563" algn="l"/>
                <a:tab pos="511175" algn="l"/>
                <a:tab pos="18495963" algn="l"/>
                <a:tab pos="50863500" algn="l"/>
              </a:tabLst>
            </a:pPr>
            <a:r>
              <a:rPr lang="fr-CA" altLang="en-US"/>
              <a:t>P2 : le raisonnement humain est le produit de  fonctions calculées mécaniquement (thèse fonctionnaliste-</a:t>
            </a:r>
            <a:r>
              <a:rPr lang="fr-CA" altLang="en-US" err="1"/>
              <a:t>computationnaliste</a:t>
            </a:r>
            <a:r>
              <a:rPr lang="fr-CA" altLang="en-US"/>
              <a:t> de Putnam et Fodor)</a:t>
            </a:r>
          </a:p>
          <a:p>
            <a:pPr marL="739775" lvl="1" indent="-293688">
              <a:spcBef>
                <a:spcPts val="0"/>
              </a:spcBef>
              <a:spcAft>
                <a:spcPts val="600"/>
              </a:spcAft>
              <a:tabLst>
                <a:tab pos="-16184563" algn="l"/>
                <a:tab pos="511175" algn="l"/>
                <a:tab pos="18495963" algn="l"/>
                <a:tab pos="50863500" algn="l"/>
              </a:tabLst>
            </a:pPr>
            <a:r>
              <a:rPr lang="fr-CA" altLang="en-US"/>
              <a:t>C: on peut raisonner à l’aide d’une machine de Turing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F62F5F-F3F6-7070-21F3-187B169A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49BF7-2951-4B1C-BAD6-28CB7049EA0A}" type="slidenum">
              <a:rPr lang="en-US" altLang="fr-FR"/>
              <a:pPr>
                <a:defRPr/>
              </a:pPr>
              <a:t>6</a:t>
            </a:fld>
            <a:endParaRPr lang="en-US" altLang="fr-F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DF64DB6-C778-1410-F17F-63DFA05DC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353" y="549275"/>
            <a:ext cx="10377135" cy="11318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AU" altLang="en-US" sz="44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Pourquoi</a:t>
            </a:r>
            <a:r>
              <a:rPr lang="en-AU" altLang="en-US" sz="44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les </a:t>
            </a:r>
            <a:r>
              <a:rPr lang="en-AU" altLang="en-US" sz="44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ordinateurs</a:t>
            </a:r>
            <a:r>
              <a:rPr lang="en-AU" altLang="en-US" sz="44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?</a:t>
            </a: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3648D310-E094-C626-2887-C933C9BE1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52" y="1488248"/>
            <a:ext cx="93175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CA" altLang="en-US" sz="2000" b="0">
                <a:latin typeface="+mn-lt"/>
                <a:ea typeface="+mn-ea"/>
              </a:rPr>
              <a:t>Schéma sommaire d’une machine de Turing</a:t>
            </a: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7092773C-D6B1-9A45-549B-D2FF39540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243" y="5493779"/>
            <a:ext cx="10636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CA" altLang="en-US" sz="2000" b="0">
                <a:latin typeface="+mn-lt"/>
                <a:ea typeface="+mn-ea"/>
              </a:rPr>
              <a:t>La définition est facilement réalisable par ordinateur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CF0C283-A8E2-B7AF-AE6D-EC190BB6F78E}"/>
              </a:ext>
            </a:extLst>
          </p:cNvPr>
          <p:cNvGrpSpPr/>
          <p:nvPr/>
        </p:nvGrpSpPr>
        <p:grpSpPr>
          <a:xfrm>
            <a:off x="1305576" y="2081787"/>
            <a:ext cx="6634620" cy="3019270"/>
            <a:chOff x="691802" y="2081787"/>
            <a:chExt cx="7557468" cy="3179403"/>
          </a:xfrm>
        </p:grpSpPr>
        <p:sp>
          <p:nvSpPr>
            <p:cNvPr id="17413" name="AutoShape 2">
              <a:extLst>
                <a:ext uri="{FF2B5EF4-FFF2-40B4-BE49-F238E27FC236}">
                  <a16:creationId xmlns:a16="http://schemas.microsoft.com/office/drawing/2014/main" id="{1F8FA4A7-FAEA-9B1B-8DEA-5731B5F92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068" y="2539359"/>
              <a:ext cx="336945" cy="413571"/>
            </a:xfrm>
            <a:prstGeom prst="upArrow">
              <a:avLst>
                <a:gd name="adj1" fmla="val 50000"/>
                <a:gd name="adj2" fmla="val 29167"/>
              </a:avLst>
            </a:prstGeom>
            <a:noFill/>
            <a:ln w="317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CA" altLang="fr-FR"/>
            </a:p>
          </p:txBody>
        </p:sp>
        <p:sp>
          <p:nvSpPr>
            <p:cNvPr id="17416" name="Line 5">
              <a:extLst>
                <a:ext uri="{FF2B5EF4-FFF2-40B4-BE49-F238E27FC236}">
                  <a16:creationId xmlns:a16="http://schemas.microsoft.com/office/drawing/2014/main" id="{6E468697-070B-5D96-EE8F-DF098C3F4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1209" y="2100736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17" name="Line 6">
              <a:extLst>
                <a:ext uri="{FF2B5EF4-FFF2-40B4-BE49-F238E27FC236}">
                  <a16:creationId xmlns:a16="http://schemas.microsoft.com/office/drawing/2014/main" id="{E06C0AAA-999B-0691-388E-6BD086C8C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1013" y="2089075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18" name="Line 7">
              <a:extLst>
                <a:ext uri="{FF2B5EF4-FFF2-40B4-BE49-F238E27FC236}">
                  <a16:creationId xmlns:a16="http://schemas.microsoft.com/office/drawing/2014/main" id="{06F8014C-DE72-F5CC-F14B-119E6858E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0816" y="2089075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19" name="Line 8">
              <a:extLst>
                <a:ext uri="{FF2B5EF4-FFF2-40B4-BE49-F238E27FC236}">
                  <a16:creationId xmlns:a16="http://schemas.microsoft.com/office/drawing/2014/main" id="{966546B7-3640-D097-19C3-976869A4D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0619" y="2089075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20" name="Line 9">
              <a:extLst>
                <a:ext uri="{FF2B5EF4-FFF2-40B4-BE49-F238E27FC236}">
                  <a16:creationId xmlns:a16="http://schemas.microsoft.com/office/drawing/2014/main" id="{2F0052F2-988D-B9B9-1D55-AA8A36BC9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0619" y="2089075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21" name="Line 10">
              <a:extLst>
                <a:ext uri="{FF2B5EF4-FFF2-40B4-BE49-F238E27FC236}">
                  <a16:creationId xmlns:a16="http://schemas.microsoft.com/office/drawing/2014/main" id="{16B3D5CD-04F1-5548-685A-4288FC8CE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0422" y="2089075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22" name="Line 11">
              <a:extLst>
                <a:ext uri="{FF2B5EF4-FFF2-40B4-BE49-F238E27FC236}">
                  <a16:creationId xmlns:a16="http://schemas.microsoft.com/office/drawing/2014/main" id="{3750EDE6-C10A-7010-DC6B-B2A534C0A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0225" y="2089075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23" name="Line 12">
              <a:extLst>
                <a:ext uri="{FF2B5EF4-FFF2-40B4-BE49-F238E27FC236}">
                  <a16:creationId xmlns:a16="http://schemas.microsoft.com/office/drawing/2014/main" id="{A0BF9BA8-2D9D-3B30-90FD-DC568B5AD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028" y="2089075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24" name="Line 13">
              <a:extLst>
                <a:ext uri="{FF2B5EF4-FFF2-40B4-BE49-F238E27FC236}">
                  <a16:creationId xmlns:a16="http://schemas.microsoft.com/office/drawing/2014/main" id="{68E155ED-1A3C-ED17-EC58-1CE9294CAB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028" y="2089075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25" name="Line 14">
              <a:extLst>
                <a:ext uri="{FF2B5EF4-FFF2-40B4-BE49-F238E27FC236}">
                  <a16:creationId xmlns:a16="http://schemas.microsoft.com/office/drawing/2014/main" id="{1EFAFC67-E6F3-17C3-8327-396BA9ECD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9831" y="2089075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26" name="Line 15">
              <a:extLst>
                <a:ext uri="{FF2B5EF4-FFF2-40B4-BE49-F238E27FC236}">
                  <a16:creationId xmlns:a16="http://schemas.microsoft.com/office/drawing/2014/main" id="{AB9CE294-623D-6890-6155-FD075AF76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9634" y="2089075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27" name="Line 16">
              <a:extLst>
                <a:ext uri="{FF2B5EF4-FFF2-40B4-BE49-F238E27FC236}">
                  <a16:creationId xmlns:a16="http://schemas.microsoft.com/office/drawing/2014/main" id="{6FE251EE-266C-F28A-0C53-22047DB8B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438" y="2089075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28" name="Line 17">
              <a:extLst>
                <a:ext uri="{FF2B5EF4-FFF2-40B4-BE49-F238E27FC236}">
                  <a16:creationId xmlns:a16="http://schemas.microsoft.com/office/drawing/2014/main" id="{972FB2D1-DF5E-D35E-D7BF-A544AE8D8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438" y="2089075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29" name="Line 18">
              <a:extLst>
                <a:ext uri="{FF2B5EF4-FFF2-40B4-BE49-F238E27FC236}">
                  <a16:creationId xmlns:a16="http://schemas.microsoft.com/office/drawing/2014/main" id="{7474CAC5-424B-EDFC-14B6-7FC6DE47D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9241" y="2089075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30" name="Line 19">
              <a:extLst>
                <a:ext uri="{FF2B5EF4-FFF2-40B4-BE49-F238E27FC236}">
                  <a16:creationId xmlns:a16="http://schemas.microsoft.com/office/drawing/2014/main" id="{F47E6F31-3BA8-06D2-3BEE-D7E55A3DA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9044" y="2089075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31" name="Line 20">
              <a:extLst>
                <a:ext uri="{FF2B5EF4-FFF2-40B4-BE49-F238E27FC236}">
                  <a16:creationId xmlns:a16="http://schemas.microsoft.com/office/drawing/2014/main" id="{0D2FB2D7-00EE-B505-5ED4-D0B64DD90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8847" y="2100736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32" name="Line 21">
              <a:extLst>
                <a:ext uri="{FF2B5EF4-FFF2-40B4-BE49-F238E27FC236}">
                  <a16:creationId xmlns:a16="http://schemas.microsoft.com/office/drawing/2014/main" id="{FD3F14CD-7238-01B5-769D-93D70FE59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8847" y="2100736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33" name="Line 22">
              <a:extLst>
                <a:ext uri="{FF2B5EF4-FFF2-40B4-BE49-F238E27FC236}">
                  <a16:creationId xmlns:a16="http://schemas.microsoft.com/office/drawing/2014/main" id="{B8DBEDAF-CEE9-86DC-8D6F-808A46CD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8650" y="2100736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34" name="Line 23">
              <a:extLst>
                <a:ext uri="{FF2B5EF4-FFF2-40B4-BE49-F238E27FC236}">
                  <a16:creationId xmlns:a16="http://schemas.microsoft.com/office/drawing/2014/main" id="{C3FD4725-7D8D-6BE4-3232-F156EEF12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8453" y="2100736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35" name="Line 24">
              <a:extLst>
                <a:ext uri="{FF2B5EF4-FFF2-40B4-BE49-F238E27FC236}">
                  <a16:creationId xmlns:a16="http://schemas.microsoft.com/office/drawing/2014/main" id="{54E83F71-2171-A0D3-AE76-73320A1AC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8256" y="2100736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40" name="Line 29">
              <a:extLst>
                <a:ext uri="{FF2B5EF4-FFF2-40B4-BE49-F238E27FC236}">
                  <a16:creationId xmlns:a16="http://schemas.microsoft.com/office/drawing/2014/main" id="{571F0822-9DDF-5C04-A7FD-73F1A186A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603" y="2100736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41" name="Line 30">
              <a:extLst>
                <a:ext uri="{FF2B5EF4-FFF2-40B4-BE49-F238E27FC236}">
                  <a16:creationId xmlns:a16="http://schemas.microsoft.com/office/drawing/2014/main" id="{61EC3113-CEC5-24D1-30A3-D9225A32E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406" y="2100736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42" name="Line 31">
              <a:extLst>
                <a:ext uri="{FF2B5EF4-FFF2-40B4-BE49-F238E27FC236}">
                  <a16:creationId xmlns:a16="http://schemas.microsoft.com/office/drawing/2014/main" id="{641C1920-ABAC-ABCD-5D80-7360E92F9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1209" y="2100736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43" name="Text Box 32">
              <a:extLst>
                <a:ext uri="{FF2B5EF4-FFF2-40B4-BE49-F238E27FC236}">
                  <a16:creationId xmlns:a16="http://schemas.microsoft.com/office/drawing/2014/main" id="{16CDC870-F335-7571-CE31-A54670D44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7658" y="2081787"/>
              <a:ext cx="272581" cy="36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i="1">
                  <a:latin typeface="Tahoma" panose="020B0604030504040204" pitchFamily="34" charset="0"/>
                </a:rPr>
                <a:t>z</a:t>
              </a:r>
            </a:p>
          </p:txBody>
        </p:sp>
        <p:sp>
          <p:nvSpPr>
            <p:cNvPr id="17444" name="Rectangle 33">
              <a:extLst>
                <a:ext uri="{FF2B5EF4-FFF2-40B4-BE49-F238E27FC236}">
                  <a16:creationId xmlns:a16="http://schemas.microsoft.com/office/drawing/2014/main" id="{A150B318-A83F-14C0-08BF-2CBEB757F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802" y="2097793"/>
              <a:ext cx="7136652" cy="367383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CA" altLang="fr-FR"/>
            </a:p>
          </p:txBody>
        </p:sp>
        <p:sp>
          <p:nvSpPr>
            <p:cNvPr id="17445" name="Text Box 34">
              <a:extLst>
                <a:ext uri="{FF2B5EF4-FFF2-40B4-BE49-F238E27FC236}">
                  <a16:creationId xmlns:a16="http://schemas.microsoft.com/office/drawing/2014/main" id="{537B0395-B19C-F1CF-1EE5-91D581C97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8104" y="2081787"/>
              <a:ext cx="272580" cy="36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i="1">
                  <a:latin typeface="Tahoma" panose="020B0604030504040204" pitchFamily="34" charset="0"/>
                </a:rPr>
                <a:t>z</a:t>
              </a:r>
            </a:p>
          </p:txBody>
        </p:sp>
        <p:sp>
          <p:nvSpPr>
            <p:cNvPr id="17446" name="Text Box 35">
              <a:extLst>
                <a:ext uri="{FF2B5EF4-FFF2-40B4-BE49-F238E27FC236}">
                  <a16:creationId xmlns:a16="http://schemas.microsoft.com/office/drawing/2014/main" id="{DC86F37D-9C81-2B88-08B4-3CCE61741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7875" y="2081787"/>
              <a:ext cx="272580" cy="36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i="1">
                  <a:latin typeface="Tahoma" panose="020B0604030504040204" pitchFamily="34" charset="0"/>
                </a:rPr>
                <a:t>z</a:t>
              </a:r>
            </a:p>
          </p:txBody>
        </p:sp>
        <p:sp>
          <p:nvSpPr>
            <p:cNvPr id="17447" name="Text Box 36">
              <a:extLst>
                <a:ext uri="{FF2B5EF4-FFF2-40B4-BE49-F238E27FC236}">
                  <a16:creationId xmlns:a16="http://schemas.microsoft.com/office/drawing/2014/main" id="{6B732DAA-9030-73D0-DE99-A07E88F29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7678" y="2081787"/>
              <a:ext cx="272580" cy="36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i="1">
                  <a:latin typeface="Tahoma" panose="020B0604030504040204" pitchFamily="34" charset="0"/>
                </a:rPr>
                <a:t>z</a:t>
              </a:r>
            </a:p>
          </p:txBody>
        </p:sp>
        <p:sp>
          <p:nvSpPr>
            <p:cNvPr id="17448" name="Text Box 37">
              <a:extLst>
                <a:ext uri="{FF2B5EF4-FFF2-40B4-BE49-F238E27FC236}">
                  <a16:creationId xmlns:a16="http://schemas.microsoft.com/office/drawing/2014/main" id="{BDD7E2E0-24E0-D012-CD08-C5712D170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193" y="2081787"/>
              <a:ext cx="272581" cy="36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i="1">
                  <a:latin typeface="Tahoma" panose="020B0604030504040204" pitchFamily="34" charset="0"/>
                </a:rPr>
                <a:t>z</a:t>
              </a:r>
            </a:p>
          </p:txBody>
        </p:sp>
        <p:sp>
          <p:nvSpPr>
            <p:cNvPr id="17449" name="Text Box 38">
              <a:extLst>
                <a:ext uri="{FF2B5EF4-FFF2-40B4-BE49-F238E27FC236}">
                  <a16:creationId xmlns:a16="http://schemas.microsoft.com/office/drawing/2014/main" id="{A2628C27-6B2B-02E9-259C-EA9B9277E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9996" y="2081787"/>
              <a:ext cx="272581" cy="36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i="1">
                  <a:latin typeface="Tahoma" panose="020B0604030504040204" pitchFamily="34" charset="0"/>
                </a:rPr>
                <a:t>z</a:t>
              </a:r>
            </a:p>
          </p:txBody>
        </p:sp>
        <p:sp>
          <p:nvSpPr>
            <p:cNvPr id="17450" name="Text Box 39">
              <a:extLst>
                <a:ext uri="{FF2B5EF4-FFF2-40B4-BE49-F238E27FC236}">
                  <a16:creationId xmlns:a16="http://schemas.microsoft.com/office/drawing/2014/main" id="{11503E59-6C1A-5653-480F-8F2902B69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9799" y="2081787"/>
              <a:ext cx="272581" cy="36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i="1">
                  <a:latin typeface="Tahoma" panose="020B0604030504040204" pitchFamily="34" charset="0"/>
                </a:rPr>
                <a:t>z</a:t>
              </a:r>
            </a:p>
          </p:txBody>
        </p:sp>
        <p:sp>
          <p:nvSpPr>
            <p:cNvPr id="17451" name="Text Box 40">
              <a:extLst>
                <a:ext uri="{FF2B5EF4-FFF2-40B4-BE49-F238E27FC236}">
                  <a16:creationId xmlns:a16="http://schemas.microsoft.com/office/drawing/2014/main" id="{9AC7673B-5940-C07A-AE1C-D5A8A8641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6890" y="2081787"/>
              <a:ext cx="272580" cy="36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i="1">
                  <a:latin typeface="Tahoma" panose="020B0604030504040204" pitchFamily="34" charset="0"/>
                </a:rPr>
                <a:t>z</a:t>
              </a:r>
            </a:p>
          </p:txBody>
        </p:sp>
        <p:sp>
          <p:nvSpPr>
            <p:cNvPr id="17452" name="Text Box 41">
              <a:extLst>
                <a:ext uri="{FF2B5EF4-FFF2-40B4-BE49-F238E27FC236}">
                  <a16:creationId xmlns:a16="http://schemas.microsoft.com/office/drawing/2014/main" id="{E0288E4C-328E-C8BF-CE02-14BEC70E2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6694" y="2081787"/>
              <a:ext cx="272580" cy="36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i="1">
                  <a:latin typeface="Tahoma" panose="020B0604030504040204" pitchFamily="34" charset="0"/>
                </a:rPr>
                <a:t>z</a:t>
              </a:r>
            </a:p>
          </p:txBody>
        </p:sp>
        <p:sp>
          <p:nvSpPr>
            <p:cNvPr id="17453" name="Text Box 42">
              <a:extLst>
                <a:ext uri="{FF2B5EF4-FFF2-40B4-BE49-F238E27FC236}">
                  <a16:creationId xmlns:a16="http://schemas.microsoft.com/office/drawing/2014/main" id="{2F375264-5388-FC38-225B-A9DA4DABF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6497" y="2081787"/>
              <a:ext cx="272580" cy="36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i="1">
                  <a:latin typeface="Tahoma" panose="020B0604030504040204" pitchFamily="34" charset="0"/>
                </a:rPr>
                <a:t>z</a:t>
              </a:r>
            </a:p>
          </p:txBody>
        </p:sp>
        <p:sp>
          <p:nvSpPr>
            <p:cNvPr id="17454" name="Text Box 43">
              <a:extLst>
                <a:ext uri="{FF2B5EF4-FFF2-40B4-BE49-F238E27FC236}">
                  <a16:creationId xmlns:a16="http://schemas.microsoft.com/office/drawing/2014/main" id="{E9B11F63-BB29-1C3B-9D78-112941ECB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6300" y="2081787"/>
              <a:ext cx="272580" cy="36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i="1">
                  <a:latin typeface="Tahoma" panose="020B0604030504040204" pitchFamily="34" charset="0"/>
                </a:rPr>
                <a:t>z</a:t>
              </a:r>
            </a:p>
          </p:txBody>
        </p:sp>
        <p:sp>
          <p:nvSpPr>
            <p:cNvPr id="17455" name="Text Box 44">
              <a:extLst>
                <a:ext uri="{FF2B5EF4-FFF2-40B4-BE49-F238E27FC236}">
                  <a16:creationId xmlns:a16="http://schemas.microsoft.com/office/drawing/2014/main" id="{87B84A00-7F72-6DF5-7923-4B6214CFF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6103" y="2081787"/>
              <a:ext cx="272580" cy="36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i="1">
                  <a:latin typeface="Tahoma" panose="020B0604030504040204" pitchFamily="34" charset="0"/>
                </a:rPr>
                <a:t>z</a:t>
              </a:r>
            </a:p>
          </p:txBody>
        </p:sp>
        <p:sp>
          <p:nvSpPr>
            <p:cNvPr id="17456" name="Text Box 45">
              <a:extLst>
                <a:ext uri="{FF2B5EF4-FFF2-40B4-BE49-F238E27FC236}">
                  <a16:creationId xmlns:a16="http://schemas.microsoft.com/office/drawing/2014/main" id="{25704FAA-ABE1-605E-BF20-FE36750E5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939" y="2081787"/>
              <a:ext cx="272580" cy="36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i="1">
                  <a:latin typeface="Tahoma" panose="020B0604030504040204" pitchFamily="34" charset="0"/>
                </a:rPr>
                <a:t>z</a:t>
              </a:r>
            </a:p>
          </p:txBody>
        </p:sp>
        <p:sp>
          <p:nvSpPr>
            <p:cNvPr id="17457" name="Text Box 46">
              <a:extLst>
                <a:ext uri="{FF2B5EF4-FFF2-40B4-BE49-F238E27FC236}">
                  <a16:creationId xmlns:a16="http://schemas.microsoft.com/office/drawing/2014/main" id="{A8C99576-537D-4680-1BBB-A43F6ABAC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5742" y="2081787"/>
              <a:ext cx="18473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fr-FR" i="1">
                <a:latin typeface="Tahoma" panose="020B0604030504040204" pitchFamily="34" charset="0"/>
              </a:endParaRPr>
            </a:p>
          </p:txBody>
        </p:sp>
        <p:sp>
          <p:nvSpPr>
            <p:cNvPr id="17464" name="Line 53">
              <a:extLst>
                <a:ext uri="{FF2B5EF4-FFF2-40B4-BE49-F238E27FC236}">
                  <a16:creationId xmlns:a16="http://schemas.microsoft.com/office/drawing/2014/main" id="{C1951955-46C5-E83F-B99E-CC4C5109C4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603" y="2100736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65" name="Line 54">
              <a:extLst>
                <a:ext uri="{FF2B5EF4-FFF2-40B4-BE49-F238E27FC236}">
                  <a16:creationId xmlns:a16="http://schemas.microsoft.com/office/drawing/2014/main" id="{F2EB1C35-0AF8-17FE-F7E1-F102B06B4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406" y="2100736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66" name="Line 55">
              <a:extLst>
                <a:ext uri="{FF2B5EF4-FFF2-40B4-BE49-F238E27FC236}">
                  <a16:creationId xmlns:a16="http://schemas.microsoft.com/office/drawing/2014/main" id="{33A056CF-8FA5-3047-1300-81F27B03F1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1209" y="2100736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67" name="Line 56">
              <a:extLst>
                <a:ext uri="{FF2B5EF4-FFF2-40B4-BE49-F238E27FC236}">
                  <a16:creationId xmlns:a16="http://schemas.microsoft.com/office/drawing/2014/main" id="{0EFD3C69-224D-3DF9-471A-4353301F9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1209" y="2100736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68" name="Line 57">
              <a:extLst>
                <a:ext uri="{FF2B5EF4-FFF2-40B4-BE49-F238E27FC236}">
                  <a16:creationId xmlns:a16="http://schemas.microsoft.com/office/drawing/2014/main" id="{52B51264-B703-39BE-C1B4-950FB1799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1013" y="2100736"/>
              <a:ext cx="0" cy="3498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CA"/>
            </a:p>
          </p:txBody>
        </p:sp>
        <p:sp>
          <p:nvSpPr>
            <p:cNvPr id="17471" name="Text Box 60">
              <a:extLst>
                <a:ext uri="{FF2B5EF4-FFF2-40B4-BE49-F238E27FC236}">
                  <a16:creationId xmlns:a16="http://schemas.microsoft.com/office/drawing/2014/main" id="{ED1DA162-ABB7-07CD-C25D-4A8C2A276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056" y="2081787"/>
              <a:ext cx="272580" cy="36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i="1">
                  <a:latin typeface="Tahoma" panose="020B0604030504040204" pitchFamily="34" charset="0"/>
                </a:rPr>
                <a:t>z</a:t>
              </a:r>
            </a:p>
          </p:txBody>
        </p:sp>
        <p:sp>
          <p:nvSpPr>
            <p:cNvPr id="17472" name="Text Box 61">
              <a:extLst>
                <a:ext uri="{FF2B5EF4-FFF2-40B4-BE49-F238E27FC236}">
                  <a16:creationId xmlns:a16="http://schemas.microsoft.com/office/drawing/2014/main" id="{81738EB8-2167-F18D-BA09-CAFAFFA1B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8892" y="2081787"/>
              <a:ext cx="272580" cy="36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i="1">
                  <a:latin typeface="Tahoma" panose="020B0604030504040204" pitchFamily="34" charset="0"/>
                </a:rPr>
                <a:t>z</a:t>
              </a:r>
            </a:p>
          </p:txBody>
        </p:sp>
        <p:sp>
          <p:nvSpPr>
            <p:cNvPr id="17473" name="Text Box 62">
              <a:extLst>
                <a:ext uri="{FF2B5EF4-FFF2-40B4-BE49-F238E27FC236}">
                  <a16:creationId xmlns:a16="http://schemas.microsoft.com/office/drawing/2014/main" id="{42F438AD-BCB9-F017-635E-8972914B3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8695" y="2081787"/>
              <a:ext cx="272580" cy="36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i="1">
                  <a:latin typeface="Tahoma" panose="020B0604030504040204" pitchFamily="34" charset="0"/>
                </a:rPr>
                <a:t>z</a:t>
              </a:r>
            </a:p>
          </p:txBody>
        </p:sp>
        <p:sp>
          <p:nvSpPr>
            <p:cNvPr id="17474" name="Text Box 63">
              <a:extLst>
                <a:ext uri="{FF2B5EF4-FFF2-40B4-BE49-F238E27FC236}">
                  <a16:creationId xmlns:a16="http://schemas.microsoft.com/office/drawing/2014/main" id="{32583827-F332-79A8-2047-1CB3A8866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1178" y="2081787"/>
              <a:ext cx="272581" cy="36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i="1">
                  <a:latin typeface="Tahoma" panose="020B0604030504040204" pitchFamily="34" charset="0"/>
                </a:rPr>
                <a:t>z</a:t>
              </a:r>
            </a:p>
          </p:txBody>
        </p:sp>
        <p:sp>
          <p:nvSpPr>
            <p:cNvPr id="17475" name="Text Box 64">
              <a:extLst>
                <a:ext uri="{FF2B5EF4-FFF2-40B4-BE49-F238E27FC236}">
                  <a16:creationId xmlns:a16="http://schemas.microsoft.com/office/drawing/2014/main" id="{8FBBB115-1746-8FDC-E41B-F1CF9006176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87755" y="2733209"/>
              <a:ext cx="4461515" cy="2527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sz="1500" i="1" err="1">
                  <a:latin typeface="Arial" panose="020B0604020202020204" pitchFamily="34" charset="0"/>
                </a:rPr>
                <a:t>TuringMachine</a:t>
              </a:r>
              <a:r>
                <a:rPr lang="en-US" altLang="fr-FR" sz="1500">
                  <a:latin typeface="Arial" panose="020B0604020202020204" pitchFamily="34" charset="0"/>
                </a:rPr>
                <a:t> ::= &lt; </a:t>
              </a:r>
              <a:r>
                <a:rPr lang="en-US" altLang="fr-FR" sz="1500" i="1">
                  <a:latin typeface="Arial" panose="020B0604020202020204" pitchFamily="34" charset="0"/>
                </a:rPr>
                <a:t>Alphabet</a:t>
              </a:r>
              <a:r>
                <a:rPr lang="en-US" altLang="fr-FR" sz="1500">
                  <a:latin typeface="Arial" panose="020B0604020202020204" pitchFamily="34" charset="0"/>
                </a:rPr>
                <a:t>, </a:t>
              </a:r>
              <a:r>
                <a:rPr lang="en-US" altLang="fr-FR" sz="1500" i="1">
                  <a:latin typeface="Arial" panose="020B0604020202020204" pitchFamily="34" charset="0"/>
                </a:rPr>
                <a:t>Tape</a:t>
              </a:r>
              <a:r>
                <a:rPr lang="en-US" altLang="fr-FR" sz="1500">
                  <a:latin typeface="Arial" panose="020B0604020202020204" pitchFamily="34" charset="0"/>
                </a:rPr>
                <a:t>, </a:t>
              </a:r>
              <a:r>
                <a:rPr lang="en-US" altLang="fr-FR" sz="1500" b="1" i="1">
                  <a:latin typeface="Arial" panose="020B0604020202020204" pitchFamily="34" charset="0"/>
                </a:rPr>
                <a:t>FSM</a:t>
              </a:r>
              <a:r>
                <a:rPr lang="en-US" altLang="fr-FR" sz="1500">
                  <a:latin typeface="Arial" panose="020B0604020202020204" pitchFamily="34" charset="0"/>
                </a:rPr>
                <a:t> &gt;</a:t>
              </a:r>
            </a:p>
            <a:p>
              <a:pPr eaLnBrk="1" hangingPunct="1"/>
              <a:r>
                <a:rPr lang="en-US" altLang="fr-FR" sz="1500" i="1">
                  <a:latin typeface="Arial" panose="020B0604020202020204" pitchFamily="34" charset="0"/>
                </a:rPr>
                <a:t>Alphabet</a:t>
              </a:r>
              <a:r>
                <a:rPr lang="en-US" altLang="fr-FR" sz="1500">
                  <a:latin typeface="Arial" panose="020B0604020202020204" pitchFamily="34" charset="0"/>
                </a:rPr>
                <a:t> ::= { </a:t>
              </a:r>
              <a:r>
                <a:rPr lang="en-US" altLang="fr-FR" sz="1500" i="1">
                  <a:latin typeface="Arial" panose="020B0604020202020204" pitchFamily="34" charset="0"/>
                </a:rPr>
                <a:t>Symbol*</a:t>
              </a:r>
              <a:r>
                <a:rPr lang="en-US" altLang="fr-FR" sz="1500">
                  <a:latin typeface="Arial" panose="020B0604020202020204" pitchFamily="34" charset="0"/>
                </a:rPr>
                <a:t> }</a:t>
              </a:r>
            </a:p>
            <a:p>
              <a:pPr eaLnBrk="1" hangingPunct="1"/>
              <a:r>
                <a:rPr lang="en-US" altLang="fr-FR" sz="1500" i="1">
                  <a:latin typeface="Arial" panose="020B0604020202020204" pitchFamily="34" charset="0"/>
                </a:rPr>
                <a:t>Tape</a:t>
              </a:r>
              <a:r>
                <a:rPr lang="en-US" altLang="fr-FR" sz="1500">
                  <a:latin typeface="Arial" panose="020B0604020202020204" pitchFamily="34" charset="0"/>
                </a:rPr>
                <a:t> ::= &lt; </a:t>
              </a:r>
              <a:r>
                <a:rPr lang="en-US" altLang="fr-FR" sz="1500" i="1" err="1">
                  <a:latin typeface="Arial" panose="020B0604020202020204" pitchFamily="34" charset="0"/>
                </a:rPr>
                <a:t>LeftSide</a:t>
              </a:r>
              <a:r>
                <a:rPr lang="en-US" altLang="fr-FR" sz="1500">
                  <a:latin typeface="Arial" panose="020B0604020202020204" pitchFamily="34" charset="0"/>
                </a:rPr>
                <a:t>, </a:t>
              </a:r>
              <a:r>
                <a:rPr lang="en-US" altLang="fr-FR" sz="1500" i="1">
                  <a:latin typeface="Arial" panose="020B0604020202020204" pitchFamily="34" charset="0"/>
                </a:rPr>
                <a:t>Current</a:t>
              </a:r>
              <a:r>
                <a:rPr lang="en-US" altLang="fr-FR" sz="1500">
                  <a:latin typeface="Arial" panose="020B0604020202020204" pitchFamily="34" charset="0"/>
                </a:rPr>
                <a:t>, </a:t>
              </a:r>
              <a:r>
                <a:rPr lang="en-US" altLang="fr-FR" sz="1500" i="1" err="1">
                  <a:latin typeface="Arial" panose="020B0604020202020204" pitchFamily="34" charset="0"/>
                </a:rPr>
                <a:t>RightSide</a:t>
              </a:r>
              <a:r>
                <a:rPr lang="en-US" altLang="fr-FR" sz="1500">
                  <a:latin typeface="Arial" panose="020B0604020202020204" pitchFamily="34" charset="0"/>
                </a:rPr>
                <a:t> &gt;</a:t>
              </a:r>
            </a:p>
            <a:p>
              <a:pPr eaLnBrk="1" hangingPunct="1"/>
              <a:r>
                <a:rPr lang="en-US" altLang="fr-FR" sz="1500" i="1" err="1">
                  <a:latin typeface="Arial" panose="020B0604020202020204" pitchFamily="34" charset="0"/>
                </a:rPr>
                <a:t>OneSquare</a:t>
              </a:r>
              <a:r>
                <a:rPr lang="en-US" altLang="fr-FR" sz="1500">
                  <a:latin typeface="Arial" panose="020B0604020202020204" pitchFamily="34" charset="0"/>
                </a:rPr>
                <a:t> ::= </a:t>
              </a:r>
              <a:r>
                <a:rPr lang="en-US" altLang="fr-FR" sz="1500" i="1">
                  <a:latin typeface="Arial" panose="020B0604020202020204" pitchFamily="34" charset="0"/>
                </a:rPr>
                <a:t>Symbol</a:t>
              </a:r>
              <a:r>
                <a:rPr lang="en-US" altLang="fr-FR" sz="1500">
                  <a:latin typeface="Arial" panose="020B0604020202020204" pitchFamily="34" charset="0"/>
                </a:rPr>
                <a:t> | #</a:t>
              </a:r>
            </a:p>
            <a:p>
              <a:pPr eaLnBrk="1" hangingPunct="1"/>
              <a:r>
                <a:rPr lang="en-US" altLang="fr-FR" sz="1500" i="1">
                  <a:latin typeface="Arial" panose="020B0604020202020204" pitchFamily="34" charset="0"/>
                </a:rPr>
                <a:t>Current</a:t>
              </a:r>
              <a:r>
                <a:rPr lang="en-US" altLang="fr-FR" sz="1500">
                  <a:latin typeface="Arial" panose="020B0604020202020204" pitchFamily="34" charset="0"/>
                </a:rPr>
                <a:t> ::= </a:t>
              </a:r>
              <a:r>
                <a:rPr lang="en-US" altLang="fr-FR" sz="1500" i="1" err="1">
                  <a:latin typeface="Arial" panose="020B0604020202020204" pitchFamily="34" charset="0"/>
                </a:rPr>
                <a:t>OneSquare</a:t>
              </a:r>
              <a:endParaRPr lang="en-US" altLang="fr-FR" sz="1500" i="1"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fr-FR" sz="1500" i="1" err="1">
                  <a:latin typeface="Arial" panose="020B0604020202020204" pitchFamily="34" charset="0"/>
                </a:rPr>
                <a:t>LeftSide</a:t>
              </a:r>
              <a:r>
                <a:rPr lang="en-US" altLang="fr-FR" sz="1500">
                  <a:latin typeface="Arial" panose="020B0604020202020204" pitchFamily="34" charset="0"/>
                </a:rPr>
                <a:t> ::= [ </a:t>
              </a:r>
              <a:r>
                <a:rPr lang="en-US" altLang="fr-FR" sz="1500" i="1">
                  <a:latin typeface="Arial" panose="020B0604020202020204" pitchFamily="34" charset="0"/>
                </a:rPr>
                <a:t>Square* </a:t>
              </a:r>
              <a:r>
                <a:rPr lang="en-US" altLang="fr-FR" sz="1500">
                  <a:latin typeface="Arial" panose="020B0604020202020204" pitchFamily="34" charset="0"/>
                </a:rPr>
                <a:t>]</a:t>
              </a:r>
              <a:endParaRPr lang="en-US" altLang="fr-FR" sz="1500" i="1"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fr-FR" sz="1500" i="1" err="1">
                  <a:latin typeface="Arial" panose="020B0604020202020204" pitchFamily="34" charset="0"/>
                </a:rPr>
                <a:t>RightSide</a:t>
              </a:r>
              <a:r>
                <a:rPr lang="en-US" altLang="fr-FR" sz="1500">
                  <a:latin typeface="Arial" panose="020B0604020202020204" pitchFamily="34" charset="0"/>
                </a:rPr>
                <a:t> ::= [ </a:t>
              </a:r>
              <a:r>
                <a:rPr lang="en-US" altLang="fr-FR" sz="1500" i="1">
                  <a:latin typeface="Arial" panose="020B0604020202020204" pitchFamily="34" charset="0"/>
                </a:rPr>
                <a:t>Square* </a:t>
              </a:r>
              <a:r>
                <a:rPr lang="en-US" altLang="fr-FR" sz="1500">
                  <a:latin typeface="Arial" panose="020B0604020202020204" pitchFamily="34" charset="0"/>
                </a:rPr>
                <a:t>]</a:t>
              </a:r>
            </a:p>
            <a:p>
              <a:pPr eaLnBrk="1" hangingPunct="1"/>
              <a:endParaRPr lang="en-US" altLang="fr-FR" sz="1500"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fr-FR" sz="1500">
                  <a:latin typeface="Arial" panose="020B0604020202020204" pitchFamily="34" charset="0"/>
                </a:rPr>
                <a:t>Everything to left of </a:t>
              </a:r>
              <a:r>
                <a:rPr lang="en-US" altLang="fr-FR" sz="1500" i="1" err="1">
                  <a:latin typeface="Arial" panose="020B0604020202020204" pitchFamily="34" charset="0"/>
                </a:rPr>
                <a:t>LeftSide</a:t>
              </a:r>
              <a:r>
                <a:rPr lang="en-US" altLang="fr-FR" sz="1500">
                  <a:latin typeface="Arial" panose="020B0604020202020204" pitchFamily="34" charset="0"/>
                </a:rPr>
                <a:t> is </a:t>
              </a:r>
              <a:r>
                <a:rPr lang="en-US" altLang="fr-FR" sz="1500" b="1">
                  <a:latin typeface="Arial" panose="020B0604020202020204" pitchFamily="34" charset="0"/>
                </a:rPr>
                <a:t>#</a:t>
              </a:r>
              <a:r>
                <a:rPr lang="en-US" altLang="fr-FR" sz="1500">
                  <a:latin typeface="Arial" panose="020B0604020202020204" pitchFamily="34" charset="0"/>
                </a:rPr>
                <a:t>.</a:t>
              </a:r>
            </a:p>
            <a:p>
              <a:pPr eaLnBrk="1" hangingPunct="1"/>
              <a:r>
                <a:rPr lang="en-US" altLang="fr-FR" sz="1500">
                  <a:latin typeface="Arial" panose="020B0604020202020204" pitchFamily="34" charset="0"/>
                </a:rPr>
                <a:t>Everything to right of </a:t>
              </a:r>
              <a:r>
                <a:rPr lang="en-US" altLang="fr-FR" sz="1500" i="1" err="1">
                  <a:latin typeface="Arial" panose="020B0604020202020204" pitchFamily="34" charset="0"/>
                </a:rPr>
                <a:t>RightSide</a:t>
              </a:r>
              <a:r>
                <a:rPr lang="en-US" altLang="fr-FR" sz="1500">
                  <a:latin typeface="Arial" panose="020B0604020202020204" pitchFamily="34" charset="0"/>
                </a:rPr>
                <a:t> is </a:t>
              </a:r>
              <a:r>
                <a:rPr lang="en-US" altLang="fr-FR" sz="1500" b="1">
                  <a:latin typeface="Arial" panose="020B0604020202020204" pitchFamily="34" charset="0"/>
                </a:rPr>
                <a:t>#</a:t>
              </a:r>
              <a:r>
                <a:rPr lang="en-US" altLang="fr-FR" sz="1500">
                  <a:latin typeface="Arial" panose="020B0604020202020204" pitchFamily="34" charset="0"/>
                </a:rPr>
                <a:t>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3B32CF-F05C-5F30-3422-3F9B7CFAEC6F}"/>
                </a:ext>
              </a:extLst>
            </p:cNvPr>
            <p:cNvGrpSpPr/>
            <p:nvPr/>
          </p:nvGrpSpPr>
          <p:grpSpPr>
            <a:xfrm>
              <a:off x="1031229" y="3077109"/>
              <a:ext cx="2617516" cy="2006332"/>
              <a:chOff x="497991" y="2409913"/>
              <a:chExt cx="2617516" cy="2006332"/>
            </a:xfrm>
          </p:grpSpPr>
          <p:sp>
            <p:nvSpPr>
              <p:cNvPr id="15" name="Oval 65">
                <a:extLst>
                  <a:ext uri="{FF2B5EF4-FFF2-40B4-BE49-F238E27FC236}">
                    <a16:creationId xmlns:a16="http://schemas.microsoft.com/office/drawing/2014/main" id="{A34B2968-0C53-1927-2763-7994FAC48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8875" y="2924175"/>
                <a:ext cx="279400" cy="231775"/>
              </a:xfrm>
              <a:prstGeom prst="ellipse">
                <a:avLst/>
              </a:prstGeom>
              <a:solidFill>
                <a:srgbClr val="CCFFCC"/>
              </a:solidFill>
              <a:ln w="317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fr-FR" sz="5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" name="Line 66">
                <a:extLst>
                  <a:ext uri="{FF2B5EF4-FFF2-40B4-BE49-F238E27FC236}">
                    <a16:creationId xmlns:a16="http://schemas.microsoft.com/office/drawing/2014/main" id="{B7365D96-B2DC-FA63-E714-26E5AA8C21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0275" y="3051175"/>
                <a:ext cx="20002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CA"/>
              </a:p>
            </p:txBody>
          </p:sp>
          <p:sp>
            <p:nvSpPr>
              <p:cNvPr id="17" name="Text Box 67">
                <a:extLst>
                  <a:ext uri="{FF2B5EF4-FFF2-40B4-BE49-F238E27FC236}">
                    <a16:creationId xmlns:a16="http://schemas.microsoft.com/office/drawing/2014/main" id="{B9F13C9F-C8FB-B61B-1F3B-78018C763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991" y="2939446"/>
                <a:ext cx="473206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fr-FR" sz="900" b="1">
                    <a:latin typeface="Tahoma" panose="020B0604030504040204" pitchFamily="34" charset="0"/>
                  </a:rPr>
                  <a:t>Start</a:t>
                </a:r>
              </a:p>
            </p:txBody>
          </p:sp>
          <p:cxnSp>
            <p:nvCxnSpPr>
              <p:cNvPr id="18" name="AutoShape 68">
                <a:extLst>
                  <a:ext uri="{FF2B5EF4-FFF2-40B4-BE49-F238E27FC236}">
                    <a16:creationId xmlns:a16="http://schemas.microsoft.com/office/drawing/2014/main" id="{67E2E542-8CD8-BB77-E8C0-DA33384A66A7}"/>
                  </a:ext>
                </a:extLst>
              </p:cNvPr>
              <p:cNvCxnSpPr>
                <a:cxnSpLocks noChangeShapeType="1"/>
                <a:stCxn id="15" idx="7"/>
                <a:endCxn id="23" idx="1"/>
              </p:cNvCxnSpPr>
              <p:nvPr/>
            </p:nvCxnSpPr>
            <p:spPr bwMode="auto">
              <a:xfrm rot="5400000" flipH="1" flipV="1">
                <a:off x="1781828" y="2559784"/>
                <a:ext cx="13864" cy="782805"/>
              </a:xfrm>
              <a:prstGeom prst="curvedConnector3">
                <a:avLst>
                  <a:gd name="adj1" fmla="val 2000317"/>
                </a:avLst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AutoShape 69">
                <a:extLst>
                  <a:ext uri="{FF2B5EF4-FFF2-40B4-BE49-F238E27FC236}">
                    <a16:creationId xmlns:a16="http://schemas.microsoft.com/office/drawing/2014/main" id="{5BA4A224-46DC-6006-1CCD-BD6AE3658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581" y="3712245"/>
                <a:ext cx="764347" cy="351933"/>
              </a:xfrm>
              <a:prstGeom prst="hexagon">
                <a:avLst>
                  <a:gd name="adj" fmla="val 54667"/>
                  <a:gd name="vf" fmla="val 115470"/>
                </a:avLst>
              </a:prstGeom>
              <a:solidFill>
                <a:srgbClr val="FFCC99"/>
              </a:solidFill>
              <a:ln w="317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fr-FR" sz="800" b="1" err="1">
                    <a:latin typeface="Arial" panose="020B0604020202020204" pitchFamily="34" charset="0"/>
                  </a:rPr>
                  <a:t>Halte</a:t>
                </a:r>
                <a:endParaRPr lang="en-US" altLang="fr-FR" sz="500" b="1">
                  <a:latin typeface="Arial" panose="020B0604020202020204" pitchFamily="34" charset="0"/>
                </a:endParaRPr>
              </a:p>
            </p:txBody>
          </p:sp>
          <p:cxnSp>
            <p:nvCxnSpPr>
              <p:cNvPr id="20" name="AutoShape 70">
                <a:extLst>
                  <a:ext uri="{FF2B5EF4-FFF2-40B4-BE49-F238E27FC236}">
                    <a16:creationId xmlns:a16="http://schemas.microsoft.com/office/drawing/2014/main" id="{37A63E3E-A899-50F8-0EFD-3B1F8489EC48}"/>
                  </a:ext>
                </a:extLst>
              </p:cNvPr>
              <p:cNvCxnSpPr>
                <a:cxnSpLocks noChangeShapeType="1"/>
                <a:stCxn id="15" idx="4"/>
                <a:endCxn id="19" idx="3"/>
              </p:cNvCxnSpPr>
              <p:nvPr/>
            </p:nvCxnSpPr>
            <p:spPr bwMode="auto">
              <a:xfrm rot="16200000" flipH="1">
                <a:off x="1052947" y="3401577"/>
                <a:ext cx="732262" cy="241006"/>
              </a:xfrm>
              <a:prstGeom prst="curvedConnector2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AutoShape 71">
                <a:extLst>
                  <a:ext uri="{FF2B5EF4-FFF2-40B4-BE49-F238E27FC236}">
                    <a16:creationId xmlns:a16="http://schemas.microsoft.com/office/drawing/2014/main" id="{BAA62167-F7AA-6282-04B1-BB414CCE33F4}"/>
                  </a:ext>
                </a:extLst>
              </p:cNvPr>
              <p:cNvCxnSpPr>
                <a:cxnSpLocks noChangeShapeType="1"/>
                <a:stCxn id="15" idx="7"/>
                <a:endCxn id="15" idx="2"/>
              </p:cNvCxnSpPr>
              <p:nvPr/>
            </p:nvCxnSpPr>
            <p:spPr bwMode="auto">
              <a:xfrm rot="16200000" flipH="1" flipV="1">
                <a:off x="1210469" y="2855119"/>
                <a:ext cx="131763" cy="244475"/>
              </a:xfrm>
              <a:prstGeom prst="curvedConnector4">
                <a:avLst>
                  <a:gd name="adj1" fmla="val -97824"/>
                  <a:gd name="adj2" fmla="val 125380"/>
                </a:avLst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Text Box 72">
                <a:extLst>
                  <a:ext uri="{FF2B5EF4-FFF2-40B4-BE49-F238E27FC236}">
                    <a16:creationId xmlns:a16="http://schemas.microsoft.com/office/drawing/2014/main" id="{30E86EF6-F56A-352A-9E0D-6027CD0973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6697" y="2409913"/>
                <a:ext cx="498855" cy="230832"/>
              </a:xfrm>
              <a:prstGeom prst="rect">
                <a:avLst/>
              </a:prstGeom>
              <a:noFill/>
              <a:ln w="3175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fr-FR" sz="900">
                    <a:latin typeface="Tahoma" panose="020B0604030504040204" pitchFamily="34" charset="0"/>
                  </a:rPr>
                  <a:t>), X, L</a:t>
                </a:r>
              </a:p>
            </p:txBody>
          </p:sp>
          <p:sp>
            <p:nvSpPr>
              <p:cNvPr id="23" name="Oval 73">
                <a:extLst>
                  <a:ext uri="{FF2B5EF4-FFF2-40B4-BE49-F238E27FC236}">
                    <a16:creationId xmlns:a16="http://schemas.microsoft.com/office/drawing/2014/main" id="{146F92A4-F13E-4D55-D2FD-8E515F110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6397" y="2909394"/>
                <a:ext cx="571992" cy="238036"/>
              </a:xfrm>
              <a:prstGeom prst="ellipse">
                <a:avLst/>
              </a:prstGeom>
              <a:solidFill>
                <a:srgbClr val="CCFFCC"/>
              </a:solidFill>
              <a:ln w="317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fr-FR" sz="500">
                    <a:latin typeface="Tahoma" panose="020B0604030504040204" pitchFamily="34" charset="0"/>
                  </a:rPr>
                  <a:t>  </a:t>
                </a:r>
              </a:p>
            </p:txBody>
          </p:sp>
          <p:sp>
            <p:nvSpPr>
              <p:cNvPr id="24" name="Text Box 74">
                <a:extLst>
                  <a:ext uri="{FF2B5EF4-FFF2-40B4-BE49-F238E27FC236}">
                    <a16:creationId xmlns:a16="http://schemas.microsoft.com/office/drawing/2014/main" id="{3E02CDEF-F1BC-C686-8FAC-3E1B83150A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9946" y="3548108"/>
                <a:ext cx="516488" cy="230832"/>
              </a:xfrm>
              <a:prstGeom prst="rect">
                <a:avLst/>
              </a:prstGeom>
              <a:noFill/>
              <a:ln w="3175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fr-FR" sz="900">
                    <a:latin typeface="Tahoma" panose="020B0604030504040204" pitchFamily="34" charset="0"/>
                  </a:rPr>
                  <a:t>#, 1, -</a:t>
                </a:r>
              </a:p>
            </p:txBody>
          </p:sp>
          <p:sp>
            <p:nvSpPr>
              <p:cNvPr id="25" name="Text Box 75">
                <a:extLst>
                  <a:ext uri="{FF2B5EF4-FFF2-40B4-BE49-F238E27FC236}">
                    <a16:creationId xmlns:a16="http://schemas.microsoft.com/office/drawing/2014/main" id="{7A33C622-01E8-C3E3-A9ED-A28A2D76F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742" y="2499543"/>
                <a:ext cx="611065" cy="230832"/>
              </a:xfrm>
              <a:prstGeom prst="rect">
                <a:avLst/>
              </a:prstGeom>
              <a:noFill/>
              <a:ln w="3175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fr-FR" sz="900">
                    <a:latin typeface="Tahoma" panose="020B0604030504040204" pitchFamily="34" charset="0"/>
                    <a:sym typeface="Symbol" panose="05050102010706020507" pitchFamily="18" charset="2"/>
                  </a:rPr>
                  <a:t>)</a:t>
                </a:r>
                <a:r>
                  <a:rPr lang="en-US" altLang="fr-FR" sz="900">
                    <a:latin typeface="Tahoma" panose="020B0604030504040204" pitchFamily="34" charset="0"/>
                  </a:rPr>
                  <a:t>, #, R</a:t>
                </a:r>
              </a:p>
            </p:txBody>
          </p:sp>
          <p:cxnSp>
            <p:nvCxnSpPr>
              <p:cNvPr id="26" name="AutoShape 76">
                <a:extLst>
                  <a:ext uri="{FF2B5EF4-FFF2-40B4-BE49-F238E27FC236}">
                    <a16:creationId xmlns:a16="http://schemas.microsoft.com/office/drawing/2014/main" id="{6670DCF8-F4EC-6AB1-0E70-2C497F810E2B}"/>
                  </a:ext>
                </a:extLst>
              </p:cNvPr>
              <p:cNvCxnSpPr>
                <a:cxnSpLocks noChangeShapeType="1"/>
                <a:stCxn id="23" idx="7"/>
                <a:endCxn id="23" idx="5"/>
              </p:cNvCxnSpPr>
              <p:nvPr/>
            </p:nvCxnSpPr>
            <p:spPr bwMode="auto">
              <a:xfrm rot="16200000" flipH="1">
                <a:off x="2487436" y="3009987"/>
                <a:ext cx="194373" cy="12700"/>
              </a:xfrm>
              <a:prstGeom prst="curvedConnector5">
                <a:avLst>
                  <a:gd name="adj1" fmla="val -68348"/>
                  <a:gd name="adj2" fmla="val 2892465"/>
                  <a:gd name="adj3" fmla="val 158497"/>
                </a:avLst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Text Box 77">
                <a:extLst>
                  <a:ext uri="{FF2B5EF4-FFF2-40B4-BE49-F238E27FC236}">
                    <a16:creationId xmlns:a16="http://schemas.microsoft.com/office/drawing/2014/main" id="{3BDECB83-5536-9EE0-3A01-F9FA181712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8869" y="2499543"/>
                <a:ext cx="596638" cy="230832"/>
              </a:xfrm>
              <a:prstGeom prst="rect">
                <a:avLst/>
              </a:prstGeom>
              <a:noFill/>
              <a:ln w="3175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fr-FR" sz="900">
                    <a:latin typeface="Tahoma" panose="020B0604030504040204" pitchFamily="34" charset="0"/>
                    <a:sym typeface="Symbol" panose="05050102010706020507" pitchFamily="18" charset="2"/>
                  </a:rPr>
                  <a:t>(</a:t>
                </a:r>
                <a:r>
                  <a:rPr lang="en-US" altLang="fr-FR" sz="900">
                    <a:latin typeface="Tahoma" panose="020B0604030504040204" pitchFamily="34" charset="0"/>
                  </a:rPr>
                  <a:t>, #, L</a:t>
                </a:r>
              </a:p>
            </p:txBody>
          </p:sp>
          <p:cxnSp>
            <p:nvCxnSpPr>
              <p:cNvPr id="28" name="AutoShape 78">
                <a:extLst>
                  <a:ext uri="{FF2B5EF4-FFF2-40B4-BE49-F238E27FC236}">
                    <a16:creationId xmlns:a16="http://schemas.microsoft.com/office/drawing/2014/main" id="{F880AF82-CE91-F005-C6EA-96A315428EE7}"/>
                  </a:ext>
                </a:extLst>
              </p:cNvPr>
              <p:cNvCxnSpPr>
                <a:cxnSpLocks noChangeShapeType="1"/>
                <a:stCxn id="23" idx="4"/>
                <a:endCxn id="15" idx="5"/>
              </p:cNvCxnSpPr>
              <p:nvPr/>
            </p:nvCxnSpPr>
            <p:spPr bwMode="auto">
              <a:xfrm rot="5400000" flipH="1">
                <a:off x="1877164" y="2642202"/>
                <a:ext cx="25423" cy="985035"/>
              </a:xfrm>
              <a:prstGeom prst="curvedConnector3">
                <a:avLst>
                  <a:gd name="adj1" fmla="val -744385"/>
                </a:avLst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Text Box 79">
                <a:extLst>
                  <a:ext uri="{FF2B5EF4-FFF2-40B4-BE49-F238E27FC236}">
                    <a16:creationId xmlns:a16="http://schemas.microsoft.com/office/drawing/2014/main" id="{501AA49F-A3A1-1F80-094D-64D9EC5435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946" y="3378884"/>
                <a:ext cx="513282" cy="230832"/>
              </a:xfrm>
              <a:prstGeom prst="rect">
                <a:avLst/>
              </a:prstGeom>
              <a:noFill/>
              <a:ln w="3175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fr-FR" sz="900">
                    <a:latin typeface="Tahoma" panose="020B0604030504040204" pitchFamily="34" charset="0"/>
                    <a:sym typeface="Symbol" panose="05050102010706020507" pitchFamily="18" charset="2"/>
                  </a:rPr>
                  <a:t>(</a:t>
                </a:r>
                <a:r>
                  <a:rPr lang="en-US" altLang="fr-FR" sz="900">
                    <a:latin typeface="Tahoma" panose="020B0604030504040204" pitchFamily="34" charset="0"/>
                  </a:rPr>
                  <a:t>, X, R</a:t>
                </a:r>
              </a:p>
            </p:txBody>
          </p:sp>
          <p:cxnSp>
            <p:nvCxnSpPr>
              <p:cNvPr id="30" name="AutoShape 80">
                <a:extLst>
                  <a:ext uri="{FF2B5EF4-FFF2-40B4-BE49-F238E27FC236}">
                    <a16:creationId xmlns:a16="http://schemas.microsoft.com/office/drawing/2014/main" id="{9A83C2FF-BD39-C24B-09B4-69ACAB9E7A34}"/>
                  </a:ext>
                </a:extLst>
              </p:cNvPr>
              <p:cNvCxnSpPr>
                <a:cxnSpLocks noChangeShapeType="1"/>
                <a:stCxn id="23" idx="4"/>
                <a:endCxn id="19" idx="0"/>
              </p:cNvCxnSpPr>
              <p:nvPr/>
            </p:nvCxnSpPr>
            <p:spPr bwMode="auto">
              <a:xfrm rot="5400000">
                <a:off x="1972770" y="3478589"/>
                <a:ext cx="740782" cy="78464"/>
              </a:xfrm>
              <a:prstGeom prst="curvedConnector2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Text Box 81">
                <a:extLst>
                  <a:ext uri="{FF2B5EF4-FFF2-40B4-BE49-F238E27FC236}">
                    <a16:creationId xmlns:a16="http://schemas.microsoft.com/office/drawing/2014/main" id="{9AD997E7-5CC6-A232-5B5E-ADBE636F92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9032" y="3486739"/>
                <a:ext cx="516488" cy="230832"/>
              </a:xfrm>
              <a:prstGeom prst="rect">
                <a:avLst/>
              </a:prstGeom>
              <a:noFill/>
              <a:ln w="3175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fr-FR" sz="900">
                    <a:latin typeface="Tahoma" panose="020B0604030504040204" pitchFamily="34" charset="0"/>
                  </a:rPr>
                  <a:t>#, 0, -</a:t>
                </a:r>
              </a:p>
            </p:txBody>
          </p:sp>
          <p:sp>
            <p:nvSpPr>
              <p:cNvPr id="32" name="Text Box 82">
                <a:extLst>
                  <a:ext uri="{FF2B5EF4-FFF2-40B4-BE49-F238E27FC236}">
                    <a16:creationId xmlns:a16="http://schemas.microsoft.com/office/drawing/2014/main" id="{8D86667C-F1E7-5160-977F-60DD6564B4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996" y="4077691"/>
                <a:ext cx="2055371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fr-FR" sz="1600">
                    <a:latin typeface="Arial" panose="020B0604020202020204" pitchFamily="34" charset="0"/>
                  </a:rPr>
                  <a:t>Machine à états </a:t>
                </a:r>
                <a:r>
                  <a:rPr lang="en-US" altLang="fr-FR" sz="1600" err="1">
                    <a:latin typeface="Arial" panose="020B0604020202020204" pitchFamily="34" charset="0"/>
                  </a:rPr>
                  <a:t>finis</a:t>
                </a:r>
                <a:endParaRPr lang="en-US" altLang="fr-FR" sz="16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4E2F70-B648-3846-DD9D-DE20FCBB9E02}"/>
                </a:ext>
              </a:extLst>
            </p:cNvPr>
            <p:cNvSpPr txBox="1"/>
            <p:nvPr/>
          </p:nvSpPr>
          <p:spPr>
            <a:xfrm>
              <a:off x="1701329" y="3581844"/>
              <a:ext cx="29025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fr-FR" sz="1000">
                  <a:latin typeface="Arial" panose="020B0604020202020204" pitchFamily="34" charset="0"/>
                </a:rPr>
                <a:t>1</a:t>
              </a:r>
              <a:endParaRPr lang="fr-CA" sz="10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CFA2EF-0609-67C2-2E38-89BED32FDA36}"/>
                </a:ext>
              </a:extLst>
            </p:cNvPr>
            <p:cNvSpPr txBox="1"/>
            <p:nvPr/>
          </p:nvSpPr>
          <p:spPr>
            <a:xfrm>
              <a:off x="2686750" y="3613866"/>
              <a:ext cx="579394" cy="20005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r>
                <a:rPr lang="en-US" altLang="fr-FR" sz="700">
                  <a:latin typeface="Arial" panose="020B0604020202020204" pitchFamily="34" charset="0"/>
                </a:rPr>
                <a:t>2: look for (</a:t>
              </a:r>
              <a:endParaRPr lang="fr-CA" sz="70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FE5A06-F52B-397B-68E8-C07DBFBA4147}"/>
              </a:ext>
            </a:extLst>
          </p:cNvPr>
          <p:cNvCxnSpPr>
            <a:cxnSpLocks/>
            <a:stCxn id="17435" idx="0"/>
          </p:cNvCxnSpPr>
          <p:nvPr/>
        </p:nvCxnSpPr>
        <p:spPr>
          <a:xfrm flipH="1" flipV="1">
            <a:off x="7564367" y="2096276"/>
            <a:ext cx="374939" cy="350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B1FCB-CBE5-6534-E157-1053A96429A5}"/>
              </a:ext>
            </a:extLst>
          </p:cNvPr>
          <p:cNvCxnSpPr>
            <a:cxnSpLocks/>
          </p:cNvCxnSpPr>
          <p:nvPr/>
        </p:nvCxnSpPr>
        <p:spPr>
          <a:xfrm flipV="1">
            <a:off x="7564367" y="2445866"/>
            <a:ext cx="374939" cy="225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60E0728-468B-6897-94ED-2384D4880281}"/>
              </a:ext>
            </a:extLst>
          </p:cNvPr>
          <p:cNvGrpSpPr/>
          <p:nvPr/>
        </p:nvGrpSpPr>
        <p:grpSpPr>
          <a:xfrm>
            <a:off x="8378694" y="2265890"/>
            <a:ext cx="2622431" cy="2655769"/>
            <a:chOff x="8378694" y="2265890"/>
            <a:chExt cx="2622431" cy="2655769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047C0B1D-8002-6060-1DE8-BD5BB1DC0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694" y="3216926"/>
              <a:ext cx="789979" cy="7515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fr-FR" sz="1500" err="1">
                  <a:latin typeface="+mn-lt"/>
                </a:rPr>
                <a:t>Contrôle</a:t>
              </a:r>
              <a:endParaRPr lang="en-US" altLang="fr-FR" sz="1500">
                <a:latin typeface="+mn-lt"/>
              </a:endParaRPr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35E33BEF-0BB8-56F7-6390-F4F71338F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7510" y="4395223"/>
              <a:ext cx="1533489" cy="1878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434F123D-28E3-B767-6F79-57F5FEF31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6918" y="4395223"/>
              <a:ext cx="139408" cy="1878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9E46954F-7AB3-B45C-DC79-5F1CB62AA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5735" y="4395223"/>
              <a:ext cx="139408" cy="1878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AC18E0D4-F689-2EF4-5A26-06C16E11C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4551" y="4395223"/>
              <a:ext cx="139408" cy="1878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" name="Rectangle 10">
              <a:extLst>
                <a:ext uri="{FF2B5EF4-FFF2-40B4-BE49-F238E27FC236}">
                  <a16:creationId xmlns:a16="http://schemas.microsoft.com/office/drawing/2014/main" id="{9FBFB927-463C-12C1-D07E-EE63D6F12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3367" y="4395223"/>
              <a:ext cx="139408" cy="1878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5D6C0684-B0CE-E93A-76B2-2441966F3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2183" y="4395223"/>
              <a:ext cx="139408" cy="1878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E8BD4476-FD71-B0AE-C982-F094936D8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1041" y="2641655"/>
              <a:ext cx="1533489" cy="1878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" name="Rectangle 13">
              <a:extLst>
                <a:ext uri="{FF2B5EF4-FFF2-40B4-BE49-F238E27FC236}">
                  <a16:creationId xmlns:a16="http://schemas.microsoft.com/office/drawing/2014/main" id="{7D610957-E8B0-682B-EC7A-2EDFE0365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0449" y="2641655"/>
              <a:ext cx="139408" cy="1878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211FE6F7-C331-31EE-38B7-083884640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9265" y="2641655"/>
              <a:ext cx="139408" cy="1878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23881A63-6876-BB69-3EE7-FED919728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8081" y="2641655"/>
              <a:ext cx="139408" cy="1878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EAEB1C5B-8142-7EA4-3B64-041B27BB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6898" y="2641655"/>
              <a:ext cx="139408" cy="1878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4A70B8AD-A846-2524-F505-4575C6F74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5714" y="2641655"/>
              <a:ext cx="139408" cy="1878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1C0E2B8-AF0E-E53F-4185-6A09F80F9EDC}"/>
                </a:ext>
              </a:extLst>
            </p:cNvPr>
            <p:cNvGrpSpPr/>
            <p:nvPr/>
          </p:nvGrpSpPr>
          <p:grpSpPr>
            <a:xfrm>
              <a:off x="9343137" y="3595349"/>
              <a:ext cx="1533489" cy="187882"/>
              <a:chOff x="9493959" y="3581066"/>
              <a:chExt cx="1533489" cy="187882"/>
            </a:xfrm>
          </p:grpSpPr>
          <p:sp>
            <p:nvSpPr>
              <p:cNvPr id="45" name="Rectangle 18">
                <a:extLst>
                  <a:ext uri="{FF2B5EF4-FFF2-40B4-BE49-F238E27FC236}">
                    <a16:creationId xmlns:a16="http://schemas.microsoft.com/office/drawing/2014/main" id="{4825DD05-BB61-C3F6-1E76-223CDE4F8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93959" y="3581066"/>
                <a:ext cx="1533489" cy="1878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6" name="Rectangle 19">
                <a:extLst>
                  <a:ext uri="{FF2B5EF4-FFF2-40B4-BE49-F238E27FC236}">
                    <a16:creationId xmlns:a16="http://schemas.microsoft.com/office/drawing/2014/main" id="{C089732F-0F33-8895-6B51-0B9E426C2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3367" y="3581066"/>
                <a:ext cx="139408" cy="1878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7" name="Rectangle 20">
                <a:extLst>
                  <a:ext uri="{FF2B5EF4-FFF2-40B4-BE49-F238E27FC236}">
                    <a16:creationId xmlns:a16="http://schemas.microsoft.com/office/drawing/2014/main" id="{686C8CA9-C5C3-9E3B-226F-ECBFD2D53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2183" y="3581066"/>
                <a:ext cx="139408" cy="1878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8" name="Rectangle 21">
                <a:extLst>
                  <a:ext uri="{FF2B5EF4-FFF2-40B4-BE49-F238E27FC236}">
                    <a16:creationId xmlns:a16="http://schemas.microsoft.com/office/drawing/2014/main" id="{270423EC-7827-878B-ECAB-AAEB207C5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0999" y="3581066"/>
                <a:ext cx="139408" cy="1878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9" name="Rectangle 22">
                <a:extLst>
                  <a:ext uri="{FF2B5EF4-FFF2-40B4-BE49-F238E27FC236}">
                    <a16:creationId xmlns:a16="http://schemas.microsoft.com/office/drawing/2014/main" id="{4EEB8FF8-C019-F793-03E7-44CD248F3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9816" y="3581066"/>
                <a:ext cx="139408" cy="1878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0" name="Rectangle 23">
                <a:extLst>
                  <a:ext uri="{FF2B5EF4-FFF2-40B4-BE49-F238E27FC236}">
                    <a16:creationId xmlns:a16="http://schemas.microsoft.com/office/drawing/2014/main" id="{7ED08813-BC36-EB88-DE48-B62797F29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8632" y="3581066"/>
                <a:ext cx="139408" cy="1878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sp>
          <p:nvSpPr>
            <p:cNvPr id="51" name="AutoShape 24">
              <a:extLst>
                <a:ext uri="{FF2B5EF4-FFF2-40B4-BE49-F238E27FC236}">
                  <a16:creationId xmlns:a16="http://schemas.microsoft.com/office/drawing/2014/main" id="{9D46F8B0-14DD-FE06-86D8-083AA22DD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9857" y="2829537"/>
              <a:ext cx="325286" cy="25051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2" name="Rectangle 25">
              <a:extLst>
                <a:ext uri="{FF2B5EF4-FFF2-40B4-BE49-F238E27FC236}">
                  <a16:creationId xmlns:a16="http://schemas.microsoft.com/office/drawing/2014/main" id="{F1CCD3C1-5041-F5E7-0842-E151518F4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9857" y="3017419"/>
              <a:ext cx="85341" cy="1995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3" name="AutoShape 26">
              <a:extLst>
                <a:ext uri="{FF2B5EF4-FFF2-40B4-BE49-F238E27FC236}">
                  <a16:creationId xmlns:a16="http://schemas.microsoft.com/office/drawing/2014/main" id="{C7C81D14-27A0-17CE-FCEF-AC7DC6B59C2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889858" y="4082084"/>
              <a:ext cx="364978" cy="31313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888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638" y="0"/>
                  </a:moveTo>
                  <a:lnTo>
                    <a:pt x="9675" y="7200"/>
                  </a:lnTo>
                  <a:lnTo>
                    <a:pt x="12761" y="7200"/>
                  </a:lnTo>
                  <a:lnTo>
                    <a:pt x="12761" y="14888"/>
                  </a:lnTo>
                  <a:lnTo>
                    <a:pt x="0" y="14888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4" name="Rectangle 27">
              <a:extLst>
                <a:ext uri="{FF2B5EF4-FFF2-40B4-BE49-F238E27FC236}">
                  <a16:creationId xmlns:a16="http://schemas.microsoft.com/office/drawing/2014/main" id="{23AE461A-CEFD-B173-E07F-6136B975F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9857" y="3968456"/>
              <a:ext cx="85341" cy="17625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5" name="Rectangle 28">
              <a:extLst>
                <a:ext uri="{FF2B5EF4-FFF2-40B4-BE49-F238E27FC236}">
                  <a16:creationId xmlns:a16="http://schemas.microsoft.com/office/drawing/2014/main" id="{94D2E42F-BC84-9C9C-5D0B-AE0D2E78A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8673" y="3345234"/>
              <a:ext cx="991347" cy="10232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6" name="AutoShape 29">
              <a:extLst>
                <a:ext uri="{FF2B5EF4-FFF2-40B4-BE49-F238E27FC236}">
                  <a16:creationId xmlns:a16="http://schemas.microsoft.com/office/drawing/2014/main" id="{A08E8E0E-4E82-0F4B-AE40-546109834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2911" y="3370256"/>
              <a:ext cx="193942" cy="210811"/>
            </a:xfrm>
            <a:prstGeom prst="downArrow">
              <a:avLst>
                <a:gd name="adj1" fmla="val 50000"/>
                <a:gd name="adj2" fmla="val 25510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7" name="Text Box 30">
              <a:extLst>
                <a:ext uri="{FF2B5EF4-FFF2-40B4-BE49-F238E27FC236}">
                  <a16:creationId xmlns:a16="http://schemas.microsoft.com/office/drawing/2014/main" id="{CC48FE6C-A600-C82A-7974-3998B43FD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8102" y="2265890"/>
              <a:ext cx="22942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fr-FR" sz="1600" err="1">
                  <a:latin typeface="+mn-lt"/>
                </a:rPr>
                <a:t>Ruban</a:t>
              </a:r>
              <a:r>
                <a:rPr lang="en-US" altLang="fr-FR" sz="1600">
                  <a:latin typeface="+mn-lt"/>
                </a:rPr>
                <a:t> </a:t>
              </a:r>
              <a:r>
                <a:rPr lang="en-US" altLang="fr-FR" sz="1600" err="1">
                  <a:latin typeface="+mn-lt"/>
                </a:rPr>
                <a:t>d’entrée</a:t>
              </a:r>
              <a:r>
                <a:rPr lang="en-US" altLang="fr-FR" sz="1600">
                  <a:latin typeface="+mn-lt"/>
                </a:rPr>
                <a:t> </a:t>
              </a:r>
              <a:r>
                <a:rPr lang="en-US" altLang="fr-FR" sz="1200">
                  <a:latin typeface="+mn-lt"/>
                </a:rPr>
                <a:t>(lecture)</a:t>
              </a:r>
              <a:endParaRPr lang="en-US" altLang="fr-FR" sz="1600">
                <a:latin typeface="+mn-lt"/>
              </a:endParaRPr>
            </a:p>
          </p:txBody>
        </p:sp>
        <p:sp>
          <p:nvSpPr>
            <p:cNvPr id="58" name="Text Box 31">
              <a:extLst>
                <a:ext uri="{FF2B5EF4-FFF2-40B4-BE49-F238E27FC236}">
                  <a16:creationId xmlns:a16="http://schemas.microsoft.com/office/drawing/2014/main" id="{F3C05A0E-6FB9-C209-1230-2DEF69FA0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4571" y="4583105"/>
              <a:ext cx="24160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>
                <a:defRPr sz="1600"/>
              </a:lvl1pPr>
              <a:lvl2pPr marL="742950" indent="-285750" eaLnBrk="0" hangingPunct="0">
                <a:defRPr sz="2400"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err="1"/>
                <a:t>Ruban</a:t>
              </a:r>
              <a:r>
                <a:rPr lang="en-US" altLang="fr-FR"/>
                <a:t> de sortie </a:t>
              </a:r>
              <a:r>
                <a:rPr lang="en-US" altLang="fr-FR" sz="1200"/>
                <a:t>(</a:t>
              </a:r>
              <a:r>
                <a:rPr lang="en-US" altLang="fr-FR" sz="1200" err="1"/>
                <a:t>Écriture</a:t>
              </a:r>
              <a:r>
                <a:rPr lang="en-US" altLang="fr-FR" sz="1200"/>
                <a:t>)</a:t>
              </a:r>
              <a:endParaRPr lang="en-US" altLang="fr-FR"/>
            </a:p>
          </p:txBody>
        </p:sp>
        <p:sp>
          <p:nvSpPr>
            <p:cNvPr id="59" name="Text Box 32">
              <a:extLst>
                <a:ext uri="{FF2B5EF4-FFF2-40B4-BE49-F238E27FC236}">
                  <a16:creationId xmlns:a16="http://schemas.microsoft.com/office/drawing/2014/main" id="{17EC04AC-565C-BB48-A12B-7FC699ACE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4677" y="3769294"/>
              <a:ext cx="17764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>
                <a:defRPr sz="1600"/>
              </a:lvl1pPr>
              <a:lvl2pPr marL="742950" indent="-285750" eaLnBrk="0" hangingPunct="0">
                <a:defRPr sz="2400"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err="1"/>
                <a:t>Ruban</a:t>
              </a:r>
              <a:r>
                <a:rPr lang="en-US" altLang="fr-FR"/>
                <a:t> de travail </a:t>
              </a:r>
            </a:p>
            <a:p>
              <a:r>
                <a:rPr lang="en-US" altLang="fr-FR" sz="1200"/>
                <a:t>(</a:t>
              </a:r>
              <a:r>
                <a:rPr lang="en-US" altLang="fr-FR" sz="1200" err="1"/>
                <a:t>mémoire</a:t>
              </a:r>
              <a:r>
                <a:rPr lang="en-US" altLang="fr-FR" sz="1200"/>
                <a:t>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490678"/>
            <a:ext cx="10515600" cy="85616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r-CA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IA = Deep </a:t>
            </a:r>
            <a:r>
              <a:rPr lang="fr-CA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learning</a:t>
            </a:r>
            <a:r>
              <a:rPr lang="fr-CA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Plutôt une poupée russe…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1" y="1695614"/>
            <a:ext cx="7585074" cy="454169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fr-CA" b="1" dirty="0"/>
              <a:t>Intelligence artificielle</a:t>
            </a:r>
            <a:r>
              <a:rPr lang="fr-CA" dirty="0"/>
              <a:t> (IA) : théories et techniques dotant les machines  de compétences  associées à la cognition humaine. </a:t>
            </a:r>
          </a:p>
          <a:p>
            <a:pPr>
              <a:lnSpc>
                <a:spcPct val="110000"/>
              </a:lnSpc>
            </a:pPr>
            <a:r>
              <a:rPr lang="fr-CA" b="1" dirty="0"/>
              <a:t>Apprentissage automatique</a:t>
            </a:r>
            <a:r>
              <a:rPr lang="fr-CA" dirty="0"/>
              <a:t> (AA) : méthodes de l’IA pouvant </a:t>
            </a:r>
            <a:r>
              <a:rPr lang="fr-CA" i="1" dirty="0"/>
              <a:t>développer par elles-mêmes  </a:t>
            </a:r>
            <a:r>
              <a:rPr lang="fr-CA" dirty="0"/>
              <a:t>la capacité de prédire des données à partir d’exemples </a:t>
            </a:r>
          </a:p>
          <a:p>
            <a:pPr marL="285750" indent="-285750">
              <a:lnSpc>
                <a:spcPct val="110000"/>
              </a:lnSpc>
            </a:pPr>
            <a:r>
              <a:rPr lang="fr-CA" b="1" dirty="0"/>
              <a:t>Apprentissage profond</a:t>
            </a:r>
            <a:r>
              <a:rPr lang="fr-CA" dirty="0"/>
              <a:t> (AP) : méthodes de l’AA pouvant </a:t>
            </a:r>
            <a:r>
              <a:rPr lang="fr-CA" i="1" dirty="0"/>
              <a:t>déterminer par elles-mêmes </a:t>
            </a:r>
            <a:r>
              <a:rPr lang="fr-CA" dirty="0"/>
              <a:t>les traits distinctifs des données par arborescenc</a:t>
            </a:r>
            <a:r>
              <a:rPr lang="fr-CA" sz="2600" dirty="0"/>
              <a:t>e</a:t>
            </a:r>
          </a:p>
          <a:p>
            <a:pPr marL="742950" lvl="1" indent="-285750">
              <a:lnSpc>
                <a:spcPct val="110000"/>
              </a:lnSpc>
            </a:pPr>
            <a:r>
              <a:rPr lang="fr-CA" sz="2500" dirty="0"/>
              <a:t>présentement mis en œuvre avec des réseaux de neurones artificiels (RNA)</a:t>
            </a:r>
          </a:p>
          <a:p>
            <a:pPr>
              <a:lnSpc>
                <a:spcPct val="110000"/>
              </a:lnSpc>
            </a:pPr>
            <a:endParaRPr lang="fr-CA" sz="2500" dirty="0"/>
          </a:p>
          <a:p>
            <a:pPr marL="0" indent="0">
              <a:lnSpc>
                <a:spcPct val="110000"/>
              </a:lnSpc>
              <a:buNone/>
            </a:pPr>
            <a:endParaRPr lang="fr-CA" dirty="0"/>
          </a:p>
        </p:txBody>
      </p:sp>
      <p:grpSp>
        <p:nvGrpSpPr>
          <p:cNvPr id="4" name="Groupe 3"/>
          <p:cNvGrpSpPr/>
          <p:nvPr>
            <p:custDataLst>
              <p:tags r:id="rId3"/>
            </p:custDataLst>
          </p:nvPr>
        </p:nvGrpSpPr>
        <p:grpSpPr>
          <a:xfrm>
            <a:off x="8423275" y="1197112"/>
            <a:ext cx="3240000" cy="3240000"/>
            <a:chOff x="7172588" y="1539379"/>
            <a:chExt cx="3240000" cy="3240000"/>
          </a:xfrm>
        </p:grpSpPr>
        <p:sp>
          <p:nvSpPr>
            <p:cNvPr id="5" name="Ellipse 4"/>
            <p:cNvSpPr>
              <a:spLocks noChangeAspect="1"/>
            </p:cNvSpPr>
            <p:nvPr/>
          </p:nvSpPr>
          <p:spPr>
            <a:xfrm>
              <a:off x="7172588" y="1539379"/>
              <a:ext cx="3240000" cy="3240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Ellipse 5"/>
            <p:cNvSpPr>
              <a:spLocks noChangeAspect="1"/>
            </p:cNvSpPr>
            <p:nvPr/>
          </p:nvSpPr>
          <p:spPr>
            <a:xfrm>
              <a:off x="8019753" y="2366596"/>
              <a:ext cx="2258068" cy="225806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Ellipse 6"/>
            <p:cNvSpPr>
              <a:spLocks noChangeAspect="1"/>
            </p:cNvSpPr>
            <p:nvPr/>
          </p:nvSpPr>
          <p:spPr>
            <a:xfrm>
              <a:off x="8702536" y="3099857"/>
              <a:ext cx="1426535" cy="1426535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Ellipse 7"/>
            <p:cNvSpPr>
              <a:spLocks noChangeAspect="1"/>
            </p:cNvSpPr>
            <p:nvPr/>
          </p:nvSpPr>
          <p:spPr>
            <a:xfrm>
              <a:off x="9194347" y="3582308"/>
              <a:ext cx="861744" cy="86174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481225" y="1789315"/>
              <a:ext cx="517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chemeClr val="bg1"/>
                  </a:solidFill>
                </a:rPr>
                <a:t>IA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739746" y="2655596"/>
              <a:ext cx="667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chemeClr val="bg1"/>
                  </a:solidFill>
                </a:rPr>
                <a:t>AA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9045597" y="3246440"/>
              <a:ext cx="667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chemeClr val="bg1"/>
                  </a:solidFill>
                </a:rPr>
                <a:t>AP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9354647" y="3813125"/>
              <a:ext cx="667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chemeClr val="bg1">
                      <a:lumMod val="75000"/>
                    </a:schemeClr>
                  </a:solidFill>
                </a:rPr>
                <a:t>RNA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458" y="4653136"/>
            <a:ext cx="3741817" cy="185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35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486876"/>
            <a:ext cx="10515600" cy="86025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r-CA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problèmes traités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47188" y="3898018"/>
            <a:ext cx="10515600" cy="2473106"/>
          </a:xfrm>
        </p:spPr>
        <p:txBody>
          <a:bodyPr>
            <a:normAutofit/>
          </a:bodyPr>
          <a:lstStyle/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dirty="0"/>
              <a:t>Avant 2012: Jusqu’à 85-90% de précision</a:t>
            </a:r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dirty="0"/>
              <a:t>Depuis 2012 : Jusqu’à 99% de précision</a:t>
            </a:r>
          </a:p>
          <a:p>
            <a:pPr marL="398463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fr-CA" altLang="fr-FR" i="1" dirty="0"/>
              <a:t>	</a:t>
            </a:r>
          </a:p>
          <a:p>
            <a:pPr marL="398463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fr-CA" altLang="fr-FR" i="1" dirty="0"/>
              <a:t>Même problèmes, nouvelle méthodologie de solution !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5A7FCA4-DA44-A3C5-196B-9F8ADF2AA05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567608" y="1844824"/>
            <a:ext cx="7365712" cy="1749277"/>
            <a:chOff x="3759375" y="1604743"/>
            <a:chExt cx="7365712" cy="1749277"/>
          </a:xfrm>
        </p:grpSpPr>
        <p:pic>
          <p:nvPicPr>
            <p:cNvPr id="28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731" y="1640811"/>
              <a:ext cx="1564001" cy="140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0" name="Group 7"/>
            <p:cNvGrpSpPr>
              <a:grpSpLocks/>
            </p:cNvGrpSpPr>
            <p:nvPr/>
          </p:nvGrpSpPr>
          <p:grpSpPr bwMode="auto">
            <a:xfrm>
              <a:off x="3759375" y="1699540"/>
              <a:ext cx="1498421" cy="1343445"/>
              <a:chOff x="2831" y="-877"/>
              <a:chExt cx="2500" cy="2382"/>
            </a:xfrm>
          </p:grpSpPr>
          <p:grpSp>
            <p:nvGrpSpPr>
              <p:cNvPr id="333" name="Group 8"/>
              <p:cNvGrpSpPr>
                <a:grpSpLocks/>
              </p:cNvGrpSpPr>
              <p:nvPr/>
            </p:nvGrpSpPr>
            <p:grpSpPr bwMode="auto">
              <a:xfrm>
                <a:off x="3141" y="543"/>
                <a:ext cx="245" cy="241"/>
                <a:chOff x="3141" y="543"/>
                <a:chExt cx="245" cy="241"/>
              </a:xfrm>
            </p:grpSpPr>
            <p:sp>
              <p:nvSpPr>
                <p:cNvPr id="380" name="Freeform 9"/>
                <p:cNvSpPr>
                  <a:spLocks/>
                </p:cNvSpPr>
                <p:nvPr/>
              </p:nvSpPr>
              <p:spPr bwMode="auto">
                <a:xfrm>
                  <a:off x="3141" y="543"/>
                  <a:ext cx="245" cy="241"/>
                </a:xfrm>
                <a:custGeom>
                  <a:avLst/>
                  <a:gdLst>
                    <a:gd name="T0" fmla="+- 0 3249 3141"/>
                    <a:gd name="T1" fmla="*/ T0 w 245"/>
                    <a:gd name="T2" fmla="+- 0 543 543"/>
                    <a:gd name="T3" fmla="*/ 543 h 241"/>
                    <a:gd name="T4" fmla="+- 0 3188 3141"/>
                    <a:gd name="T5" fmla="*/ T4 w 245"/>
                    <a:gd name="T6" fmla="+- 0 567 543"/>
                    <a:gd name="T7" fmla="*/ 567 h 241"/>
                    <a:gd name="T8" fmla="+- 0 3149 3141"/>
                    <a:gd name="T9" fmla="*/ T8 w 245"/>
                    <a:gd name="T10" fmla="+- 0 619 543"/>
                    <a:gd name="T11" fmla="*/ 619 h 241"/>
                    <a:gd name="T12" fmla="+- 0 3141 3141"/>
                    <a:gd name="T13" fmla="*/ T12 w 245"/>
                    <a:gd name="T14" fmla="+- 0 669 543"/>
                    <a:gd name="T15" fmla="*/ 669 h 241"/>
                    <a:gd name="T16" fmla="+- 0 3143 3141"/>
                    <a:gd name="T17" fmla="*/ T16 w 245"/>
                    <a:gd name="T18" fmla="+- 0 690 543"/>
                    <a:gd name="T19" fmla="*/ 690 h 241"/>
                    <a:gd name="T20" fmla="+- 0 3173 3141"/>
                    <a:gd name="T21" fmla="*/ T20 w 245"/>
                    <a:gd name="T22" fmla="+- 0 743 543"/>
                    <a:gd name="T23" fmla="*/ 743 h 241"/>
                    <a:gd name="T24" fmla="+- 0 3229 3141"/>
                    <a:gd name="T25" fmla="*/ T24 w 245"/>
                    <a:gd name="T26" fmla="+- 0 777 543"/>
                    <a:gd name="T27" fmla="*/ 777 h 241"/>
                    <a:gd name="T28" fmla="+- 0 3280 3141"/>
                    <a:gd name="T29" fmla="*/ T28 w 245"/>
                    <a:gd name="T30" fmla="+- 0 783 543"/>
                    <a:gd name="T31" fmla="*/ 783 h 241"/>
                    <a:gd name="T32" fmla="+- 0 3301 3141"/>
                    <a:gd name="T33" fmla="*/ T32 w 245"/>
                    <a:gd name="T34" fmla="+- 0 778 543"/>
                    <a:gd name="T35" fmla="*/ 778 h 241"/>
                    <a:gd name="T36" fmla="+- 0 3355 3141"/>
                    <a:gd name="T37" fmla="*/ T36 w 245"/>
                    <a:gd name="T38" fmla="+- 0 742 543"/>
                    <a:gd name="T39" fmla="*/ 742 h 241"/>
                    <a:gd name="T40" fmla="+- 0 3383 3141"/>
                    <a:gd name="T41" fmla="*/ T40 w 245"/>
                    <a:gd name="T42" fmla="+- 0 683 543"/>
                    <a:gd name="T43" fmla="*/ 683 h 241"/>
                    <a:gd name="T44" fmla="+- 0 3385 3141"/>
                    <a:gd name="T45" fmla="*/ T44 w 245"/>
                    <a:gd name="T46" fmla="+- 0 660 543"/>
                    <a:gd name="T47" fmla="*/ 660 h 241"/>
                    <a:gd name="T48" fmla="+- 0 3383 3141"/>
                    <a:gd name="T49" fmla="*/ T48 w 245"/>
                    <a:gd name="T50" fmla="+- 0 638 543"/>
                    <a:gd name="T51" fmla="*/ 638 h 241"/>
                    <a:gd name="T52" fmla="+- 0 3354 3141"/>
                    <a:gd name="T53" fmla="*/ T52 w 245"/>
                    <a:gd name="T54" fmla="+- 0 584 543"/>
                    <a:gd name="T55" fmla="*/ 584 h 241"/>
                    <a:gd name="T56" fmla="+- 0 3298 3141"/>
                    <a:gd name="T57" fmla="*/ T56 w 245"/>
                    <a:gd name="T58" fmla="+- 0 550 543"/>
                    <a:gd name="T59" fmla="*/ 550 h 241"/>
                    <a:gd name="T60" fmla="+- 0 3249 3141"/>
                    <a:gd name="T61" fmla="*/ T60 w 245"/>
                    <a:gd name="T62" fmla="+- 0 543 543"/>
                    <a:gd name="T63" fmla="*/ 543 h 2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5" h="241">
                      <a:moveTo>
                        <a:pt x="108" y="0"/>
                      </a:moveTo>
                      <a:lnTo>
                        <a:pt x="47" y="24"/>
                      </a:lnTo>
                      <a:lnTo>
                        <a:pt x="8" y="76"/>
                      </a:lnTo>
                      <a:lnTo>
                        <a:pt x="0" y="126"/>
                      </a:lnTo>
                      <a:lnTo>
                        <a:pt x="2" y="147"/>
                      </a:lnTo>
                      <a:lnTo>
                        <a:pt x="32" y="200"/>
                      </a:lnTo>
                      <a:lnTo>
                        <a:pt x="88" y="234"/>
                      </a:lnTo>
                      <a:lnTo>
                        <a:pt x="139" y="240"/>
                      </a:lnTo>
                      <a:lnTo>
                        <a:pt x="160" y="235"/>
                      </a:lnTo>
                      <a:lnTo>
                        <a:pt x="214" y="199"/>
                      </a:lnTo>
                      <a:lnTo>
                        <a:pt x="242" y="140"/>
                      </a:lnTo>
                      <a:lnTo>
                        <a:pt x="244" y="117"/>
                      </a:lnTo>
                      <a:lnTo>
                        <a:pt x="242" y="95"/>
                      </a:lnTo>
                      <a:lnTo>
                        <a:pt x="213" y="41"/>
                      </a:lnTo>
                      <a:lnTo>
                        <a:pt x="157" y="7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34" name="Group 10"/>
              <p:cNvGrpSpPr>
                <a:grpSpLocks/>
              </p:cNvGrpSpPr>
              <p:nvPr/>
            </p:nvGrpSpPr>
            <p:grpSpPr bwMode="auto">
              <a:xfrm>
                <a:off x="3140" y="543"/>
                <a:ext cx="245" cy="241"/>
                <a:chOff x="3140" y="543"/>
                <a:chExt cx="245" cy="241"/>
              </a:xfrm>
            </p:grpSpPr>
            <p:sp>
              <p:nvSpPr>
                <p:cNvPr id="379" name="Freeform 11"/>
                <p:cNvSpPr>
                  <a:spLocks/>
                </p:cNvSpPr>
                <p:nvPr/>
              </p:nvSpPr>
              <p:spPr bwMode="auto">
                <a:xfrm>
                  <a:off x="3140" y="543"/>
                  <a:ext cx="245" cy="241"/>
                </a:xfrm>
                <a:custGeom>
                  <a:avLst/>
                  <a:gdLst>
                    <a:gd name="T0" fmla="+- 0 3140 3140"/>
                    <a:gd name="T1" fmla="*/ T0 w 245"/>
                    <a:gd name="T2" fmla="+- 0 663 543"/>
                    <a:gd name="T3" fmla="*/ 663 h 241"/>
                    <a:gd name="T4" fmla="+- 0 3159 3140"/>
                    <a:gd name="T5" fmla="*/ T4 w 245"/>
                    <a:gd name="T6" fmla="+- 0 599 543"/>
                    <a:gd name="T7" fmla="*/ 599 h 241"/>
                    <a:gd name="T8" fmla="+- 0 3206 3140"/>
                    <a:gd name="T9" fmla="*/ T8 w 245"/>
                    <a:gd name="T10" fmla="+- 0 556 543"/>
                    <a:gd name="T11" fmla="*/ 556 h 241"/>
                    <a:gd name="T12" fmla="+- 0 3249 3140"/>
                    <a:gd name="T13" fmla="*/ T12 w 245"/>
                    <a:gd name="T14" fmla="+- 0 543 543"/>
                    <a:gd name="T15" fmla="*/ 543 h 241"/>
                    <a:gd name="T16" fmla="+- 0 3274 3140"/>
                    <a:gd name="T17" fmla="*/ T16 w 245"/>
                    <a:gd name="T18" fmla="+- 0 544 543"/>
                    <a:gd name="T19" fmla="*/ 544 h 241"/>
                    <a:gd name="T20" fmla="+- 0 3338 3140"/>
                    <a:gd name="T21" fmla="*/ T20 w 245"/>
                    <a:gd name="T22" fmla="+- 0 570 543"/>
                    <a:gd name="T23" fmla="*/ 570 h 241"/>
                    <a:gd name="T24" fmla="+- 0 3376 3140"/>
                    <a:gd name="T25" fmla="*/ T24 w 245"/>
                    <a:gd name="T26" fmla="+- 0 618 543"/>
                    <a:gd name="T27" fmla="*/ 618 h 241"/>
                    <a:gd name="T28" fmla="+- 0 3385 3140"/>
                    <a:gd name="T29" fmla="*/ T28 w 245"/>
                    <a:gd name="T30" fmla="+- 0 660 543"/>
                    <a:gd name="T31" fmla="*/ 660 h 241"/>
                    <a:gd name="T32" fmla="+- 0 3383 3140"/>
                    <a:gd name="T33" fmla="*/ T32 w 245"/>
                    <a:gd name="T34" fmla="+- 0 683 543"/>
                    <a:gd name="T35" fmla="*/ 683 h 241"/>
                    <a:gd name="T36" fmla="+- 0 3355 3140"/>
                    <a:gd name="T37" fmla="*/ T36 w 245"/>
                    <a:gd name="T38" fmla="+- 0 742 543"/>
                    <a:gd name="T39" fmla="*/ 742 h 241"/>
                    <a:gd name="T40" fmla="+- 0 3301 3140"/>
                    <a:gd name="T41" fmla="*/ T40 w 245"/>
                    <a:gd name="T42" fmla="+- 0 778 543"/>
                    <a:gd name="T43" fmla="*/ 778 h 241"/>
                    <a:gd name="T44" fmla="+- 0 3280 3140"/>
                    <a:gd name="T45" fmla="*/ T44 w 245"/>
                    <a:gd name="T46" fmla="+- 0 783 543"/>
                    <a:gd name="T47" fmla="*/ 783 h 241"/>
                    <a:gd name="T48" fmla="+- 0 3253 3140"/>
                    <a:gd name="T49" fmla="*/ T48 w 245"/>
                    <a:gd name="T50" fmla="+- 0 782 543"/>
                    <a:gd name="T51" fmla="*/ 782 h 241"/>
                    <a:gd name="T52" fmla="+- 0 3189 3140"/>
                    <a:gd name="T53" fmla="*/ T52 w 245"/>
                    <a:gd name="T54" fmla="+- 0 757 543"/>
                    <a:gd name="T55" fmla="*/ 757 h 241"/>
                    <a:gd name="T56" fmla="+- 0 3150 3140"/>
                    <a:gd name="T57" fmla="*/ T56 w 245"/>
                    <a:gd name="T58" fmla="+- 0 709 543"/>
                    <a:gd name="T59" fmla="*/ 709 h 241"/>
                    <a:gd name="T60" fmla="+- 0 3140 3140"/>
                    <a:gd name="T61" fmla="*/ T60 w 245"/>
                    <a:gd name="T62" fmla="+- 0 663 543"/>
                    <a:gd name="T63" fmla="*/ 663 h 2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5" h="241">
                      <a:moveTo>
                        <a:pt x="0" y="120"/>
                      </a:moveTo>
                      <a:lnTo>
                        <a:pt x="19" y="56"/>
                      </a:lnTo>
                      <a:lnTo>
                        <a:pt x="66" y="13"/>
                      </a:lnTo>
                      <a:lnTo>
                        <a:pt x="109" y="0"/>
                      </a:lnTo>
                      <a:lnTo>
                        <a:pt x="134" y="1"/>
                      </a:lnTo>
                      <a:lnTo>
                        <a:pt x="198" y="27"/>
                      </a:lnTo>
                      <a:lnTo>
                        <a:pt x="236" y="75"/>
                      </a:lnTo>
                      <a:lnTo>
                        <a:pt x="245" y="117"/>
                      </a:lnTo>
                      <a:lnTo>
                        <a:pt x="243" y="140"/>
                      </a:lnTo>
                      <a:lnTo>
                        <a:pt x="215" y="199"/>
                      </a:lnTo>
                      <a:lnTo>
                        <a:pt x="161" y="235"/>
                      </a:lnTo>
                      <a:lnTo>
                        <a:pt x="140" y="240"/>
                      </a:lnTo>
                      <a:lnTo>
                        <a:pt x="113" y="239"/>
                      </a:lnTo>
                      <a:lnTo>
                        <a:pt x="49" y="214"/>
                      </a:lnTo>
                      <a:lnTo>
                        <a:pt x="10" y="166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noFill/>
                <a:ln w="25908">
                  <a:solidFill>
                    <a:srgbClr val="3399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35" name="Group 12"/>
              <p:cNvGrpSpPr>
                <a:grpSpLocks/>
              </p:cNvGrpSpPr>
              <p:nvPr/>
            </p:nvGrpSpPr>
            <p:grpSpPr bwMode="auto">
              <a:xfrm>
                <a:off x="2844" y="-877"/>
                <a:ext cx="176" cy="2382"/>
                <a:chOff x="2844" y="-877"/>
                <a:chExt cx="176" cy="2382"/>
              </a:xfrm>
            </p:grpSpPr>
            <p:sp>
              <p:nvSpPr>
                <p:cNvPr id="373" name="Freeform 13"/>
                <p:cNvSpPr>
                  <a:spLocks/>
                </p:cNvSpPr>
                <p:nvPr/>
              </p:nvSpPr>
              <p:spPr bwMode="auto">
                <a:xfrm>
                  <a:off x="2844" y="-877"/>
                  <a:ext cx="176" cy="2382"/>
                </a:xfrm>
                <a:custGeom>
                  <a:avLst/>
                  <a:gdLst>
                    <a:gd name="T0" fmla="+- 0 2932 2844"/>
                    <a:gd name="T1" fmla="*/ T0 w 176"/>
                    <a:gd name="T2" fmla="+- 0 -815 -877"/>
                    <a:gd name="T3" fmla="*/ -815 h 2382"/>
                    <a:gd name="T4" fmla="+- 0 2916 2844"/>
                    <a:gd name="T5" fmla="*/ T4 w 176"/>
                    <a:gd name="T6" fmla="+- 0 -788 -877"/>
                    <a:gd name="T7" fmla="*/ -788 h 2382"/>
                    <a:gd name="T8" fmla="+- 0 2916 2844"/>
                    <a:gd name="T9" fmla="*/ T8 w 176"/>
                    <a:gd name="T10" fmla="+- 0 1505 -877"/>
                    <a:gd name="T11" fmla="*/ 1505 h 2382"/>
                    <a:gd name="T12" fmla="+- 0 2947 2844"/>
                    <a:gd name="T13" fmla="*/ T12 w 176"/>
                    <a:gd name="T14" fmla="+- 0 1505 -877"/>
                    <a:gd name="T15" fmla="*/ 1505 h 2382"/>
                    <a:gd name="T16" fmla="+- 0 2947 2844"/>
                    <a:gd name="T17" fmla="*/ T16 w 176"/>
                    <a:gd name="T18" fmla="+- 0 -788 -877"/>
                    <a:gd name="T19" fmla="*/ -788 h 2382"/>
                    <a:gd name="T20" fmla="+- 0 2932 2844"/>
                    <a:gd name="T21" fmla="*/ T20 w 176"/>
                    <a:gd name="T22" fmla="+- 0 -815 -877"/>
                    <a:gd name="T23" fmla="*/ -815 h 238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</a:cxnLst>
                  <a:rect l="0" t="0" r="r" b="b"/>
                  <a:pathLst>
                    <a:path w="176" h="2382">
                      <a:moveTo>
                        <a:pt x="88" y="62"/>
                      </a:moveTo>
                      <a:lnTo>
                        <a:pt x="72" y="89"/>
                      </a:lnTo>
                      <a:lnTo>
                        <a:pt x="72" y="2382"/>
                      </a:lnTo>
                      <a:lnTo>
                        <a:pt x="103" y="2382"/>
                      </a:lnTo>
                      <a:lnTo>
                        <a:pt x="103" y="89"/>
                      </a:lnTo>
                      <a:lnTo>
                        <a:pt x="88" y="62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74" name="Freeform 14"/>
                <p:cNvSpPr>
                  <a:spLocks/>
                </p:cNvSpPr>
                <p:nvPr/>
              </p:nvSpPr>
              <p:spPr bwMode="auto">
                <a:xfrm>
                  <a:off x="2844" y="-877"/>
                  <a:ext cx="176" cy="2382"/>
                </a:xfrm>
                <a:custGeom>
                  <a:avLst/>
                  <a:gdLst>
                    <a:gd name="T0" fmla="+- 0 2932 2844"/>
                    <a:gd name="T1" fmla="*/ T0 w 176"/>
                    <a:gd name="T2" fmla="+- 0 -877 -877"/>
                    <a:gd name="T3" fmla="*/ -877 h 2382"/>
                    <a:gd name="T4" fmla="+- 0 2848 2844"/>
                    <a:gd name="T5" fmla="*/ T4 w 176"/>
                    <a:gd name="T6" fmla="+- 0 -734 -877"/>
                    <a:gd name="T7" fmla="*/ -734 h 2382"/>
                    <a:gd name="T8" fmla="+- 0 2844 2844"/>
                    <a:gd name="T9" fmla="*/ T8 w 176"/>
                    <a:gd name="T10" fmla="+- 0 -726 -877"/>
                    <a:gd name="T11" fmla="*/ -726 h 2382"/>
                    <a:gd name="T12" fmla="+- 0 2846 2844"/>
                    <a:gd name="T13" fmla="*/ T12 w 176"/>
                    <a:gd name="T14" fmla="+- 0 -717 -877"/>
                    <a:gd name="T15" fmla="*/ -717 h 2382"/>
                    <a:gd name="T16" fmla="+- 0 2854 2844"/>
                    <a:gd name="T17" fmla="*/ T16 w 176"/>
                    <a:gd name="T18" fmla="+- 0 -712 -877"/>
                    <a:gd name="T19" fmla="*/ -712 h 2382"/>
                    <a:gd name="T20" fmla="+- 0 2861 2844"/>
                    <a:gd name="T21" fmla="*/ T20 w 176"/>
                    <a:gd name="T22" fmla="+- 0 -708 -877"/>
                    <a:gd name="T23" fmla="*/ -708 h 2382"/>
                    <a:gd name="T24" fmla="+- 0 2871 2844"/>
                    <a:gd name="T25" fmla="*/ T24 w 176"/>
                    <a:gd name="T26" fmla="+- 0 -710 -877"/>
                    <a:gd name="T27" fmla="*/ -710 h 2382"/>
                    <a:gd name="T28" fmla="+- 0 2875 2844"/>
                    <a:gd name="T29" fmla="*/ T28 w 176"/>
                    <a:gd name="T30" fmla="+- 0 -718 -877"/>
                    <a:gd name="T31" fmla="*/ -718 h 2382"/>
                    <a:gd name="T32" fmla="+- 0 2916 2844"/>
                    <a:gd name="T33" fmla="*/ T32 w 176"/>
                    <a:gd name="T34" fmla="+- 0 -788 -877"/>
                    <a:gd name="T35" fmla="*/ -788 h 2382"/>
                    <a:gd name="T36" fmla="+- 0 2916 2844"/>
                    <a:gd name="T37" fmla="*/ T36 w 176"/>
                    <a:gd name="T38" fmla="+- 0 -846 -877"/>
                    <a:gd name="T39" fmla="*/ -846 h 2382"/>
                    <a:gd name="T40" fmla="+- 0 2950 2844"/>
                    <a:gd name="T41" fmla="*/ T40 w 176"/>
                    <a:gd name="T42" fmla="+- 0 -846 -877"/>
                    <a:gd name="T43" fmla="*/ -846 h 2382"/>
                    <a:gd name="T44" fmla="+- 0 2932 2844"/>
                    <a:gd name="T45" fmla="*/ T44 w 176"/>
                    <a:gd name="T46" fmla="+- 0 -877 -877"/>
                    <a:gd name="T47" fmla="*/ -877 h 238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</a:cxnLst>
                  <a:rect l="0" t="0" r="r" b="b"/>
                  <a:pathLst>
                    <a:path w="176" h="2382">
                      <a:moveTo>
                        <a:pt x="88" y="0"/>
                      </a:moveTo>
                      <a:lnTo>
                        <a:pt x="4" y="143"/>
                      </a:lnTo>
                      <a:lnTo>
                        <a:pt x="0" y="151"/>
                      </a:lnTo>
                      <a:lnTo>
                        <a:pt x="2" y="160"/>
                      </a:lnTo>
                      <a:lnTo>
                        <a:pt x="10" y="165"/>
                      </a:lnTo>
                      <a:lnTo>
                        <a:pt x="17" y="169"/>
                      </a:lnTo>
                      <a:lnTo>
                        <a:pt x="27" y="167"/>
                      </a:lnTo>
                      <a:lnTo>
                        <a:pt x="31" y="159"/>
                      </a:lnTo>
                      <a:lnTo>
                        <a:pt x="72" y="89"/>
                      </a:lnTo>
                      <a:lnTo>
                        <a:pt x="72" y="31"/>
                      </a:lnTo>
                      <a:lnTo>
                        <a:pt x="106" y="31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75" name="Freeform 15"/>
                <p:cNvSpPr>
                  <a:spLocks/>
                </p:cNvSpPr>
                <p:nvPr/>
              </p:nvSpPr>
              <p:spPr bwMode="auto">
                <a:xfrm>
                  <a:off x="2844" y="-877"/>
                  <a:ext cx="176" cy="2382"/>
                </a:xfrm>
                <a:custGeom>
                  <a:avLst/>
                  <a:gdLst>
                    <a:gd name="T0" fmla="+- 0 2950 2844"/>
                    <a:gd name="T1" fmla="*/ T0 w 176"/>
                    <a:gd name="T2" fmla="+- 0 -846 -877"/>
                    <a:gd name="T3" fmla="*/ -846 h 2382"/>
                    <a:gd name="T4" fmla="+- 0 2947 2844"/>
                    <a:gd name="T5" fmla="*/ T4 w 176"/>
                    <a:gd name="T6" fmla="+- 0 -846 -877"/>
                    <a:gd name="T7" fmla="*/ -846 h 2382"/>
                    <a:gd name="T8" fmla="+- 0 2947 2844"/>
                    <a:gd name="T9" fmla="*/ T8 w 176"/>
                    <a:gd name="T10" fmla="+- 0 -788 -877"/>
                    <a:gd name="T11" fmla="*/ -788 h 2382"/>
                    <a:gd name="T12" fmla="+- 0 2988 2844"/>
                    <a:gd name="T13" fmla="*/ T12 w 176"/>
                    <a:gd name="T14" fmla="+- 0 -718 -877"/>
                    <a:gd name="T15" fmla="*/ -718 h 2382"/>
                    <a:gd name="T16" fmla="+- 0 2992 2844"/>
                    <a:gd name="T17" fmla="*/ T16 w 176"/>
                    <a:gd name="T18" fmla="+- 0 -710 -877"/>
                    <a:gd name="T19" fmla="*/ -710 h 2382"/>
                    <a:gd name="T20" fmla="+- 0 3002 2844"/>
                    <a:gd name="T21" fmla="*/ T20 w 176"/>
                    <a:gd name="T22" fmla="+- 0 -708 -877"/>
                    <a:gd name="T23" fmla="*/ -708 h 2382"/>
                    <a:gd name="T24" fmla="+- 0 3009 2844"/>
                    <a:gd name="T25" fmla="*/ T24 w 176"/>
                    <a:gd name="T26" fmla="+- 0 -712 -877"/>
                    <a:gd name="T27" fmla="*/ -712 h 2382"/>
                    <a:gd name="T28" fmla="+- 0 3017 2844"/>
                    <a:gd name="T29" fmla="*/ T28 w 176"/>
                    <a:gd name="T30" fmla="+- 0 -717 -877"/>
                    <a:gd name="T31" fmla="*/ -717 h 2382"/>
                    <a:gd name="T32" fmla="+- 0 3019 2844"/>
                    <a:gd name="T33" fmla="*/ T32 w 176"/>
                    <a:gd name="T34" fmla="+- 0 -726 -877"/>
                    <a:gd name="T35" fmla="*/ -726 h 2382"/>
                    <a:gd name="T36" fmla="+- 0 3015 2844"/>
                    <a:gd name="T37" fmla="*/ T36 w 176"/>
                    <a:gd name="T38" fmla="+- 0 -734 -877"/>
                    <a:gd name="T39" fmla="*/ -734 h 2382"/>
                    <a:gd name="T40" fmla="+- 0 2950 2844"/>
                    <a:gd name="T41" fmla="*/ T40 w 176"/>
                    <a:gd name="T42" fmla="+- 0 -846 -877"/>
                    <a:gd name="T43" fmla="*/ -846 h 238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</a:cxnLst>
                  <a:rect l="0" t="0" r="r" b="b"/>
                  <a:pathLst>
                    <a:path w="176" h="2382">
                      <a:moveTo>
                        <a:pt x="106" y="31"/>
                      </a:moveTo>
                      <a:lnTo>
                        <a:pt x="103" y="31"/>
                      </a:lnTo>
                      <a:lnTo>
                        <a:pt x="103" y="89"/>
                      </a:lnTo>
                      <a:lnTo>
                        <a:pt x="144" y="159"/>
                      </a:lnTo>
                      <a:lnTo>
                        <a:pt x="148" y="167"/>
                      </a:lnTo>
                      <a:lnTo>
                        <a:pt x="158" y="169"/>
                      </a:lnTo>
                      <a:lnTo>
                        <a:pt x="165" y="165"/>
                      </a:lnTo>
                      <a:lnTo>
                        <a:pt x="173" y="160"/>
                      </a:lnTo>
                      <a:lnTo>
                        <a:pt x="175" y="151"/>
                      </a:lnTo>
                      <a:lnTo>
                        <a:pt x="171" y="143"/>
                      </a:lnTo>
                      <a:lnTo>
                        <a:pt x="106" y="31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76" name="Freeform 16"/>
                <p:cNvSpPr>
                  <a:spLocks/>
                </p:cNvSpPr>
                <p:nvPr/>
              </p:nvSpPr>
              <p:spPr bwMode="auto">
                <a:xfrm>
                  <a:off x="2844" y="-877"/>
                  <a:ext cx="176" cy="2382"/>
                </a:xfrm>
                <a:custGeom>
                  <a:avLst/>
                  <a:gdLst>
                    <a:gd name="T0" fmla="+- 0 2947 2844"/>
                    <a:gd name="T1" fmla="*/ T0 w 176"/>
                    <a:gd name="T2" fmla="+- 0 -846 -877"/>
                    <a:gd name="T3" fmla="*/ -846 h 2382"/>
                    <a:gd name="T4" fmla="+- 0 2916 2844"/>
                    <a:gd name="T5" fmla="*/ T4 w 176"/>
                    <a:gd name="T6" fmla="+- 0 -846 -877"/>
                    <a:gd name="T7" fmla="*/ -846 h 2382"/>
                    <a:gd name="T8" fmla="+- 0 2916 2844"/>
                    <a:gd name="T9" fmla="*/ T8 w 176"/>
                    <a:gd name="T10" fmla="+- 0 -788 -877"/>
                    <a:gd name="T11" fmla="*/ -788 h 2382"/>
                    <a:gd name="T12" fmla="+- 0 2932 2844"/>
                    <a:gd name="T13" fmla="*/ T12 w 176"/>
                    <a:gd name="T14" fmla="+- 0 -815 -877"/>
                    <a:gd name="T15" fmla="*/ -815 h 2382"/>
                    <a:gd name="T16" fmla="+- 0 2918 2844"/>
                    <a:gd name="T17" fmla="*/ T16 w 176"/>
                    <a:gd name="T18" fmla="+- 0 -838 -877"/>
                    <a:gd name="T19" fmla="*/ -838 h 2382"/>
                    <a:gd name="T20" fmla="+- 0 2947 2844"/>
                    <a:gd name="T21" fmla="*/ T20 w 176"/>
                    <a:gd name="T22" fmla="+- 0 -838 -877"/>
                    <a:gd name="T23" fmla="*/ -838 h 2382"/>
                    <a:gd name="T24" fmla="+- 0 2947 2844"/>
                    <a:gd name="T25" fmla="*/ T24 w 176"/>
                    <a:gd name="T26" fmla="+- 0 -846 -877"/>
                    <a:gd name="T27" fmla="*/ -846 h 238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</a:cxnLst>
                  <a:rect l="0" t="0" r="r" b="b"/>
                  <a:pathLst>
                    <a:path w="176" h="2382">
                      <a:moveTo>
                        <a:pt x="103" y="31"/>
                      </a:moveTo>
                      <a:lnTo>
                        <a:pt x="72" y="31"/>
                      </a:lnTo>
                      <a:lnTo>
                        <a:pt x="72" y="89"/>
                      </a:lnTo>
                      <a:lnTo>
                        <a:pt x="88" y="62"/>
                      </a:lnTo>
                      <a:lnTo>
                        <a:pt x="74" y="39"/>
                      </a:lnTo>
                      <a:lnTo>
                        <a:pt x="103" y="39"/>
                      </a:lnTo>
                      <a:lnTo>
                        <a:pt x="103" y="31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77" name="Freeform 17"/>
                <p:cNvSpPr>
                  <a:spLocks/>
                </p:cNvSpPr>
                <p:nvPr/>
              </p:nvSpPr>
              <p:spPr bwMode="auto">
                <a:xfrm>
                  <a:off x="2844" y="-877"/>
                  <a:ext cx="176" cy="2382"/>
                </a:xfrm>
                <a:custGeom>
                  <a:avLst/>
                  <a:gdLst>
                    <a:gd name="T0" fmla="+- 0 2947 2844"/>
                    <a:gd name="T1" fmla="*/ T0 w 176"/>
                    <a:gd name="T2" fmla="+- 0 -838 -877"/>
                    <a:gd name="T3" fmla="*/ -838 h 2382"/>
                    <a:gd name="T4" fmla="+- 0 2945 2844"/>
                    <a:gd name="T5" fmla="*/ T4 w 176"/>
                    <a:gd name="T6" fmla="+- 0 -838 -877"/>
                    <a:gd name="T7" fmla="*/ -838 h 2382"/>
                    <a:gd name="T8" fmla="+- 0 2932 2844"/>
                    <a:gd name="T9" fmla="*/ T8 w 176"/>
                    <a:gd name="T10" fmla="+- 0 -815 -877"/>
                    <a:gd name="T11" fmla="*/ -815 h 2382"/>
                    <a:gd name="T12" fmla="+- 0 2947 2844"/>
                    <a:gd name="T13" fmla="*/ T12 w 176"/>
                    <a:gd name="T14" fmla="+- 0 -788 -877"/>
                    <a:gd name="T15" fmla="*/ -788 h 2382"/>
                    <a:gd name="T16" fmla="+- 0 2947 2844"/>
                    <a:gd name="T17" fmla="*/ T16 w 176"/>
                    <a:gd name="T18" fmla="+- 0 -838 -877"/>
                    <a:gd name="T19" fmla="*/ -838 h 238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76" h="2382">
                      <a:moveTo>
                        <a:pt x="103" y="39"/>
                      </a:moveTo>
                      <a:lnTo>
                        <a:pt x="101" y="39"/>
                      </a:lnTo>
                      <a:lnTo>
                        <a:pt x="88" y="62"/>
                      </a:lnTo>
                      <a:lnTo>
                        <a:pt x="103" y="89"/>
                      </a:lnTo>
                      <a:lnTo>
                        <a:pt x="103" y="39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78" name="Freeform 18"/>
                <p:cNvSpPr>
                  <a:spLocks/>
                </p:cNvSpPr>
                <p:nvPr/>
              </p:nvSpPr>
              <p:spPr bwMode="auto">
                <a:xfrm>
                  <a:off x="2844" y="-877"/>
                  <a:ext cx="176" cy="2382"/>
                </a:xfrm>
                <a:custGeom>
                  <a:avLst/>
                  <a:gdLst>
                    <a:gd name="T0" fmla="+- 0 2945 2844"/>
                    <a:gd name="T1" fmla="*/ T0 w 176"/>
                    <a:gd name="T2" fmla="+- 0 -838 -877"/>
                    <a:gd name="T3" fmla="*/ -838 h 2382"/>
                    <a:gd name="T4" fmla="+- 0 2918 2844"/>
                    <a:gd name="T5" fmla="*/ T4 w 176"/>
                    <a:gd name="T6" fmla="+- 0 -838 -877"/>
                    <a:gd name="T7" fmla="*/ -838 h 2382"/>
                    <a:gd name="T8" fmla="+- 0 2932 2844"/>
                    <a:gd name="T9" fmla="*/ T8 w 176"/>
                    <a:gd name="T10" fmla="+- 0 -815 -877"/>
                    <a:gd name="T11" fmla="*/ -815 h 2382"/>
                    <a:gd name="T12" fmla="+- 0 2945 2844"/>
                    <a:gd name="T13" fmla="*/ T12 w 176"/>
                    <a:gd name="T14" fmla="+- 0 -838 -877"/>
                    <a:gd name="T15" fmla="*/ -838 h 238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76" h="2382">
                      <a:moveTo>
                        <a:pt x="101" y="39"/>
                      </a:moveTo>
                      <a:lnTo>
                        <a:pt x="74" y="39"/>
                      </a:lnTo>
                      <a:lnTo>
                        <a:pt x="88" y="62"/>
                      </a:lnTo>
                      <a:lnTo>
                        <a:pt x="101" y="39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36" name="Group 19"/>
              <p:cNvGrpSpPr>
                <a:grpSpLocks/>
              </p:cNvGrpSpPr>
              <p:nvPr/>
            </p:nvGrpSpPr>
            <p:grpSpPr bwMode="auto">
              <a:xfrm>
                <a:off x="2831" y="1299"/>
                <a:ext cx="2500" cy="176"/>
                <a:chOff x="2831" y="1299"/>
                <a:chExt cx="2500" cy="176"/>
              </a:xfrm>
            </p:grpSpPr>
            <p:sp>
              <p:nvSpPr>
                <p:cNvPr id="367" name="Freeform 20"/>
                <p:cNvSpPr>
                  <a:spLocks/>
                </p:cNvSpPr>
                <p:nvPr/>
              </p:nvSpPr>
              <p:spPr bwMode="auto">
                <a:xfrm>
                  <a:off x="2831" y="1299"/>
                  <a:ext cx="2500" cy="176"/>
                </a:xfrm>
                <a:custGeom>
                  <a:avLst/>
                  <a:gdLst>
                    <a:gd name="T0" fmla="+- 0 5268 2831"/>
                    <a:gd name="T1" fmla="*/ T0 w 2500"/>
                    <a:gd name="T2" fmla="+- 0 1387 1299"/>
                    <a:gd name="T3" fmla="*/ 1387 h 176"/>
                    <a:gd name="T4" fmla="+- 0 5171 2831"/>
                    <a:gd name="T5" fmla="*/ T4 w 2500"/>
                    <a:gd name="T6" fmla="+- 0 1443 1299"/>
                    <a:gd name="T7" fmla="*/ 1443 h 176"/>
                    <a:gd name="T8" fmla="+- 0 5164 2831"/>
                    <a:gd name="T9" fmla="*/ T8 w 2500"/>
                    <a:gd name="T10" fmla="+- 0 1447 1299"/>
                    <a:gd name="T11" fmla="*/ 1447 h 176"/>
                    <a:gd name="T12" fmla="+- 0 5161 2831"/>
                    <a:gd name="T13" fmla="*/ T12 w 2500"/>
                    <a:gd name="T14" fmla="+- 0 1457 1299"/>
                    <a:gd name="T15" fmla="*/ 1457 h 176"/>
                    <a:gd name="T16" fmla="+- 0 5166 2831"/>
                    <a:gd name="T17" fmla="*/ T16 w 2500"/>
                    <a:gd name="T18" fmla="+- 0 1464 1299"/>
                    <a:gd name="T19" fmla="*/ 1464 h 176"/>
                    <a:gd name="T20" fmla="+- 0 5170 2831"/>
                    <a:gd name="T21" fmla="*/ T20 w 2500"/>
                    <a:gd name="T22" fmla="+- 0 1472 1299"/>
                    <a:gd name="T23" fmla="*/ 1472 h 176"/>
                    <a:gd name="T24" fmla="+- 0 5180 2831"/>
                    <a:gd name="T25" fmla="*/ T24 w 2500"/>
                    <a:gd name="T26" fmla="+- 0 1474 1299"/>
                    <a:gd name="T27" fmla="*/ 1474 h 176"/>
                    <a:gd name="T28" fmla="+- 0 5187 2831"/>
                    <a:gd name="T29" fmla="*/ T28 w 2500"/>
                    <a:gd name="T30" fmla="+- 0 1470 1299"/>
                    <a:gd name="T31" fmla="*/ 1470 h 176"/>
                    <a:gd name="T32" fmla="+- 0 5303 2831"/>
                    <a:gd name="T33" fmla="*/ T32 w 2500"/>
                    <a:gd name="T34" fmla="+- 0 1402 1299"/>
                    <a:gd name="T35" fmla="*/ 1402 h 176"/>
                    <a:gd name="T36" fmla="+- 0 5299 2831"/>
                    <a:gd name="T37" fmla="*/ T36 w 2500"/>
                    <a:gd name="T38" fmla="+- 0 1402 1299"/>
                    <a:gd name="T39" fmla="*/ 1402 h 176"/>
                    <a:gd name="T40" fmla="+- 0 5299 2831"/>
                    <a:gd name="T41" fmla="*/ T40 w 2500"/>
                    <a:gd name="T42" fmla="+- 0 1400 1299"/>
                    <a:gd name="T43" fmla="*/ 1400 h 176"/>
                    <a:gd name="T44" fmla="+- 0 5291 2831"/>
                    <a:gd name="T45" fmla="*/ T44 w 2500"/>
                    <a:gd name="T46" fmla="+- 0 1400 1299"/>
                    <a:gd name="T47" fmla="*/ 1400 h 176"/>
                    <a:gd name="T48" fmla="+- 0 5268 2831"/>
                    <a:gd name="T49" fmla="*/ T48 w 2500"/>
                    <a:gd name="T50" fmla="+- 0 1387 1299"/>
                    <a:gd name="T51" fmla="*/ 1387 h 17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</a:cxnLst>
                  <a:rect l="0" t="0" r="r" b="b"/>
                  <a:pathLst>
                    <a:path w="2500" h="176">
                      <a:moveTo>
                        <a:pt x="2437" y="88"/>
                      </a:moveTo>
                      <a:lnTo>
                        <a:pt x="2340" y="144"/>
                      </a:lnTo>
                      <a:lnTo>
                        <a:pt x="2333" y="148"/>
                      </a:lnTo>
                      <a:lnTo>
                        <a:pt x="2330" y="158"/>
                      </a:lnTo>
                      <a:lnTo>
                        <a:pt x="2335" y="165"/>
                      </a:lnTo>
                      <a:lnTo>
                        <a:pt x="2339" y="173"/>
                      </a:lnTo>
                      <a:lnTo>
                        <a:pt x="2349" y="175"/>
                      </a:lnTo>
                      <a:lnTo>
                        <a:pt x="2356" y="171"/>
                      </a:lnTo>
                      <a:lnTo>
                        <a:pt x="2472" y="103"/>
                      </a:lnTo>
                      <a:lnTo>
                        <a:pt x="2468" y="103"/>
                      </a:lnTo>
                      <a:lnTo>
                        <a:pt x="2468" y="101"/>
                      </a:lnTo>
                      <a:lnTo>
                        <a:pt x="2460" y="101"/>
                      </a:lnTo>
                      <a:lnTo>
                        <a:pt x="2437" y="88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68" name="Freeform 21"/>
                <p:cNvSpPr>
                  <a:spLocks/>
                </p:cNvSpPr>
                <p:nvPr/>
              </p:nvSpPr>
              <p:spPr bwMode="auto">
                <a:xfrm>
                  <a:off x="2831" y="1299"/>
                  <a:ext cx="2500" cy="176"/>
                </a:xfrm>
                <a:custGeom>
                  <a:avLst/>
                  <a:gdLst>
                    <a:gd name="T0" fmla="+- 0 5242 2831"/>
                    <a:gd name="T1" fmla="*/ T0 w 2500"/>
                    <a:gd name="T2" fmla="+- 0 1371 1299"/>
                    <a:gd name="T3" fmla="*/ 1371 h 176"/>
                    <a:gd name="T4" fmla="+- 0 2831 2831"/>
                    <a:gd name="T5" fmla="*/ T4 w 2500"/>
                    <a:gd name="T6" fmla="+- 0 1371 1299"/>
                    <a:gd name="T7" fmla="*/ 1371 h 176"/>
                    <a:gd name="T8" fmla="+- 0 2831 2831"/>
                    <a:gd name="T9" fmla="*/ T8 w 2500"/>
                    <a:gd name="T10" fmla="+- 0 1402 1299"/>
                    <a:gd name="T11" fmla="*/ 1402 h 176"/>
                    <a:gd name="T12" fmla="+- 0 5242 2831"/>
                    <a:gd name="T13" fmla="*/ T12 w 2500"/>
                    <a:gd name="T14" fmla="+- 0 1402 1299"/>
                    <a:gd name="T15" fmla="*/ 1402 h 176"/>
                    <a:gd name="T16" fmla="+- 0 5268 2831"/>
                    <a:gd name="T17" fmla="*/ T16 w 2500"/>
                    <a:gd name="T18" fmla="+- 0 1387 1299"/>
                    <a:gd name="T19" fmla="*/ 1387 h 176"/>
                    <a:gd name="T20" fmla="+- 0 5242 2831"/>
                    <a:gd name="T21" fmla="*/ T20 w 2500"/>
                    <a:gd name="T22" fmla="+- 0 1371 1299"/>
                    <a:gd name="T23" fmla="*/ 1371 h 17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</a:cxnLst>
                  <a:rect l="0" t="0" r="r" b="b"/>
                  <a:pathLst>
                    <a:path w="2500" h="176">
                      <a:moveTo>
                        <a:pt x="2411" y="72"/>
                      </a:moveTo>
                      <a:lnTo>
                        <a:pt x="0" y="72"/>
                      </a:lnTo>
                      <a:lnTo>
                        <a:pt x="0" y="103"/>
                      </a:lnTo>
                      <a:lnTo>
                        <a:pt x="2411" y="103"/>
                      </a:lnTo>
                      <a:lnTo>
                        <a:pt x="2437" y="88"/>
                      </a:lnTo>
                      <a:lnTo>
                        <a:pt x="2411" y="72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69" name="Freeform 22"/>
                <p:cNvSpPr>
                  <a:spLocks/>
                </p:cNvSpPr>
                <p:nvPr/>
              </p:nvSpPr>
              <p:spPr bwMode="auto">
                <a:xfrm>
                  <a:off x="2831" y="1299"/>
                  <a:ext cx="2500" cy="176"/>
                </a:xfrm>
                <a:custGeom>
                  <a:avLst/>
                  <a:gdLst>
                    <a:gd name="T0" fmla="+- 0 5303 2831"/>
                    <a:gd name="T1" fmla="*/ T0 w 2500"/>
                    <a:gd name="T2" fmla="+- 0 1371 1299"/>
                    <a:gd name="T3" fmla="*/ 1371 h 176"/>
                    <a:gd name="T4" fmla="+- 0 5299 2831"/>
                    <a:gd name="T5" fmla="*/ T4 w 2500"/>
                    <a:gd name="T6" fmla="+- 0 1371 1299"/>
                    <a:gd name="T7" fmla="*/ 1371 h 176"/>
                    <a:gd name="T8" fmla="+- 0 5299 2831"/>
                    <a:gd name="T9" fmla="*/ T8 w 2500"/>
                    <a:gd name="T10" fmla="+- 0 1402 1299"/>
                    <a:gd name="T11" fmla="*/ 1402 h 176"/>
                    <a:gd name="T12" fmla="+- 0 5303 2831"/>
                    <a:gd name="T13" fmla="*/ T12 w 2500"/>
                    <a:gd name="T14" fmla="+- 0 1402 1299"/>
                    <a:gd name="T15" fmla="*/ 1402 h 176"/>
                    <a:gd name="T16" fmla="+- 0 5330 2831"/>
                    <a:gd name="T17" fmla="*/ T16 w 2500"/>
                    <a:gd name="T18" fmla="+- 0 1387 1299"/>
                    <a:gd name="T19" fmla="*/ 1387 h 176"/>
                    <a:gd name="T20" fmla="+- 0 5303 2831"/>
                    <a:gd name="T21" fmla="*/ T20 w 2500"/>
                    <a:gd name="T22" fmla="+- 0 1371 1299"/>
                    <a:gd name="T23" fmla="*/ 1371 h 17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</a:cxnLst>
                  <a:rect l="0" t="0" r="r" b="b"/>
                  <a:pathLst>
                    <a:path w="2500" h="176">
                      <a:moveTo>
                        <a:pt x="2472" y="72"/>
                      </a:moveTo>
                      <a:lnTo>
                        <a:pt x="2468" y="72"/>
                      </a:lnTo>
                      <a:lnTo>
                        <a:pt x="2468" y="103"/>
                      </a:lnTo>
                      <a:lnTo>
                        <a:pt x="2472" y="103"/>
                      </a:lnTo>
                      <a:lnTo>
                        <a:pt x="2499" y="88"/>
                      </a:lnTo>
                      <a:lnTo>
                        <a:pt x="2472" y="72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70" name="Freeform 23"/>
                <p:cNvSpPr>
                  <a:spLocks/>
                </p:cNvSpPr>
                <p:nvPr/>
              </p:nvSpPr>
              <p:spPr bwMode="auto">
                <a:xfrm>
                  <a:off x="2831" y="1299"/>
                  <a:ext cx="2500" cy="176"/>
                </a:xfrm>
                <a:custGeom>
                  <a:avLst/>
                  <a:gdLst>
                    <a:gd name="T0" fmla="+- 0 5291 2831"/>
                    <a:gd name="T1" fmla="*/ T0 w 2500"/>
                    <a:gd name="T2" fmla="+- 0 1373 1299"/>
                    <a:gd name="T3" fmla="*/ 1373 h 176"/>
                    <a:gd name="T4" fmla="+- 0 5268 2831"/>
                    <a:gd name="T5" fmla="*/ T4 w 2500"/>
                    <a:gd name="T6" fmla="+- 0 1387 1299"/>
                    <a:gd name="T7" fmla="*/ 1387 h 176"/>
                    <a:gd name="T8" fmla="+- 0 5291 2831"/>
                    <a:gd name="T9" fmla="*/ T8 w 2500"/>
                    <a:gd name="T10" fmla="+- 0 1400 1299"/>
                    <a:gd name="T11" fmla="*/ 1400 h 176"/>
                    <a:gd name="T12" fmla="+- 0 5291 2831"/>
                    <a:gd name="T13" fmla="*/ T12 w 2500"/>
                    <a:gd name="T14" fmla="+- 0 1373 1299"/>
                    <a:gd name="T15" fmla="*/ 1373 h 17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500" h="176">
                      <a:moveTo>
                        <a:pt x="2460" y="74"/>
                      </a:moveTo>
                      <a:lnTo>
                        <a:pt x="2437" y="88"/>
                      </a:lnTo>
                      <a:lnTo>
                        <a:pt x="2460" y="101"/>
                      </a:lnTo>
                      <a:lnTo>
                        <a:pt x="2460" y="74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71" name="Freeform 24"/>
                <p:cNvSpPr>
                  <a:spLocks/>
                </p:cNvSpPr>
                <p:nvPr/>
              </p:nvSpPr>
              <p:spPr bwMode="auto">
                <a:xfrm>
                  <a:off x="2831" y="1299"/>
                  <a:ext cx="2500" cy="176"/>
                </a:xfrm>
                <a:custGeom>
                  <a:avLst/>
                  <a:gdLst>
                    <a:gd name="T0" fmla="+- 0 5299 2831"/>
                    <a:gd name="T1" fmla="*/ T0 w 2500"/>
                    <a:gd name="T2" fmla="+- 0 1373 1299"/>
                    <a:gd name="T3" fmla="*/ 1373 h 176"/>
                    <a:gd name="T4" fmla="+- 0 5291 2831"/>
                    <a:gd name="T5" fmla="*/ T4 w 2500"/>
                    <a:gd name="T6" fmla="+- 0 1373 1299"/>
                    <a:gd name="T7" fmla="*/ 1373 h 176"/>
                    <a:gd name="T8" fmla="+- 0 5291 2831"/>
                    <a:gd name="T9" fmla="*/ T8 w 2500"/>
                    <a:gd name="T10" fmla="+- 0 1400 1299"/>
                    <a:gd name="T11" fmla="*/ 1400 h 176"/>
                    <a:gd name="T12" fmla="+- 0 5299 2831"/>
                    <a:gd name="T13" fmla="*/ T12 w 2500"/>
                    <a:gd name="T14" fmla="+- 0 1400 1299"/>
                    <a:gd name="T15" fmla="*/ 1400 h 176"/>
                    <a:gd name="T16" fmla="+- 0 5299 2831"/>
                    <a:gd name="T17" fmla="*/ T16 w 2500"/>
                    <a:gd name="T18" fmla="+- 0 1373 1299"/>
                    <a:gd name="T19" fmla="*/ 1373 h 17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500" h="176">
                      <a:moveTo>
                        <a:pt x="2468" y="74"/>
                      </a:moveTo>
                      <a:lnTo>
                        <a:pt x="2460" y="74"/>
                      </a:lnTo>
                      <a:lnTo>
                        <a:pt x="2460" y="101"/>
                      </a:lnTo>
                      <a:lnTo>
                        <a:pt x="2468" y="101"/>
                      </a:lnTo>
                      <a:lnTo>
                        <a:pt x="2468" y="74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72" name="Freeform 25"/>
                <p:cNvSpPr>
                  <a:spLocks/>
                </p:cNvSpPr>
                <p:nvPr/>
              </p:nvSpPr>
              <p:spPr bwMode="auto">
                <a:xfrm>
                  <a:off x="2831" y="1299"/>
                  <a:ext cx="2500" cy="176"/>
                </a:xfrm>
                <a:custGeom>
                  <a:avLst/>
                  <a:gdLst>
                    <a:gd name="T0" fmla="+- 0 5180 2831"/>
                    <a:gd name="T1" fmla="*/ T0 w 2500"/>
                    <a:gd name="T2" fmla="+- 0 1299 1299"/>
                    <a:gd name="T3" fmla="*/ 1299 h 176"/>
                    <a:gd name="T4" fmla="+- 0 5170 2831"/>
                    <a:gd name="T5" fmla="*/ T4 w 2500"/>
                    <a:gd name="T6" fmla="+- 0 1301 1299"/>
                    <a:gd name="T7" fmla="*/ 1301 h 176"/>
                    <a:gd name="T8" fmla="+- 0 5166 2831"/>
                    <a:gd name="T9" fmla="*/ T8 w 2500"/>
                    <a:gd name="T10" fmla="+- 0 1309 1299"/>
                    <a:gd name="T11" fmla="*/ 1309 h 176"/>
                    <a:gd name="T12" fmla="+- 0 5161 2831"/>
                    <a:gd name="T13" fmla="*/ T12 w 2500"/>
                    <a:gd name="T14" fmla="+- 0 1316 1299"/>
                    <a:gd name="T15" fmla="*/ 1316 h 176"/>
                    <a:gd name="T16" fmla="+- 0 5164 2831"/>
                    <a:gd name="T17" fmla="*/ T16 w 2500"/>
                    <a:gd name="T18" fmla="+- 0 1326 1299"/>
                    <a:gd name="T19" fmla="*/ 1326 h 176"/>
                    <a:gd name="T20" fmla="+- 0 5171 2831"/>
                    <a:gd name="T21" fmla="*/ T20 w 2500"/>
                    <a:gd name="T22" fmla="+- 0 1330 1299"/>
                    <a:gd name="T23" fmla="*/ 1330 h 176"/>
                    <a:gd name="T24" fmla="+- 0 5268 2831"/>
                    <a:gd name="T25" fmla="*/ T24 w 2500"/>
                    <a:gd name="T26" fmla="+- 0 1387 1299"/>
                    <a:gd name="T27" fmla="*/ 1387 h 176"/>
                    <a:gd name="T28" fmla="+- 0 5291 2831"/>
                    <a:gd name="T29" fmla="*/ T28 w 2500"/>
                    <a:gd name="T30" fmla="+- 0 1373 1299"/>
                    <a:gd name="T31" fmla="*/ 1373 h 176"/>
                    <a:gd name="T32" fmla="+- 0 5299 2831"/>
                    <a:gd name="T33" fmla="*/ T32 w 2500"/>
                    <a:gd name="T34" fmla="+- 0 1373 1299"/>
                    <a:gd name="T35" fmla="*/ 1373 h 176"/>
                    <a:gd name="T36" fmla="+- 0 5299 2831"/>
                    <a:gd name="T37" fmla="*/ T36 w 2500"/>
                    <a:gd name="T38" fmla="+- 0 1371 1299"/>
                    <a:gd name="T39" fmla="*/ 1371 h 176"/>
                    <a:gd name="T40" fmla="+- 0 5303 2831"/>
                    <a:gd name="T41" fmla="*/ T40 w 2500"/>
                    <a:gd name="T42" fmla="+- 0 1371 1299"/>
                    <a:gd name="T43" fmla="*/ 1371 h 176"/>
                    <a:gd name="T44" fmla="+- 0 5187 2831"/>
                    <a:gd name="T45" fmla="*/ T44 w 2500"/>
                    <a:gd name="T46" fmla="+- 0 1303 1299"/>
                    <a:gd name="T47" fmla="*/ 1303 h 176"/>
                    <a:gd name="T48" fmla="+- 0 5180 2831"/>
                    <a:gd name="T49" fmla="*/ T48 w 2500"/>
                    <a:gd name="T50" fmla="+- 0 1299 1299"/>
                    <a:gd name="T51" fmla="*/ 1299 h 17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</a:cxnLst>
                  <a:rect l="0" t="0" r="r" b="b"/>
                  <a:pathLst>
                    <a:path w="2500" h="176">
                      <a:moveTo>
                        <a:pt x="2349" y="0"/>
                      </a:moveTo>
                      <a:lnTo>
                        <a:pt x="2339" y="2"/>
                      </a:lnTo>
                      <a:lnTo>
                        <a:pt x="2335" y="10"/>
                      </a:lnTo>
                      <a:lnTo>
                        <a:pt x="2330" y="17"/>
                      </a:lnTo>
                      <a:lnTo>
                        <a:pt x="2333" y="27"/>
                      </a:lnTo>
                      <a:lnTo>
                        <a:pt x="2340" y="31"/>
                      </a:lnTo>
                      <a:lnTo>
                        <a:pt x="2437" y="88"/>
                      </a:lnTo>
                      <a:lnTo>
                        <a:pt x="2460" y="74"/>
                      </a:lnTo>
                      <a:lnTo>
                        <a:pt x="2468" y="74"/>
                      </a:lnTo>
                      <a:lnTo>
                        <a:pt x="2468" y="72"/>
                      </a:lnTo>
                      <a:lnTo>
                        <a:pt x="2472" y="72"/>
                      </a:lnTo>
                      <a:lnTo>
                        <a:pt x="2356" y="4"/>
                      </a:lnTo>
                      <a:lnTo>
                        <a:pt x="2349" y="0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37" name="Group 26"/>
              <p:cNvGrpSpPr>
                <a:grpSpLocks/>
              </p:cNvGrpSpPr>
              <p:nvPr/>
            </p:nvGrpSpPr>
            <p:grpSpPr bwMode="auto">
              <a:xfrm>
                <a:off x="3513" y="675"/>
                <a:ext cx="243" cy="243"/>
                <a:chOff x="3513" y="675"/>
                <a:chExt cx="243" cy="243"/>
              </a:xfrm>
            </p:grpSpPr>
            <p:sp>
              <p:nvSpPr>
                <p:cNvPr id="366" name="Freeform 27"/>
                <p:cNvSpPr>
                  <a:spLocks/>
                </p:cNvSpPr>
                <p:nvPr/>
              </p:nvSpPr>
              <p:spPr bwMode="auto">
                <a:xfrm>
                  <a:off x="3513" y="675"/>
                  <a:ext cx="243" cy="243"/>
                </a:xfrm>
                <a:custGeom>
                  <a:avLst/>
                  <a:gdLst>
                    <a:gd name="T0" fmla="+- 0 3620 3513"/>
                    <a:gd name="T1" fmla="*/ T0 w 243"/>
                    <a:gd name="T2" fmla="+- 0 675 675"/>
                    <a:gd name="T3" fmla="*/ 675 h 243"/>
                    <a:gd name="T4" fmla="+- 0 3559 3513"/>
                    <a:gd name="T5" fmla="*/ T4 w 243"/>
                    <a:gd name="T6" fmla="+- 0 700 675"/>
                    <a:gd name="T7" fmla="*/ 700 h 243"/>
                    <a:gd name="T8" fmla="+- 0 3521 3513"/>
                    <a:gd name="T9" fmla="*/ T8 w 243"/>
                    <a:gd name="T10" fmla="+- 0 752 675"/>
                    <a:gd name="T11" fmla="*/ 752 h 243"/>
                    <a:gd name="T12" fmla="+- 0 3513 3513"/>
                    <a:gd name="T13" fmla="*/ T12 w 243"/>
                    <a:gd name="T14" fmla="+- 0 802 675"/>
                    <a:gd name="T15" fmla="*/ 802 h 243"/>
                    <a:gd name="T16" fmla="+- 0 3515 3513"/>
                    <a:gd name="T17" fmla="*/ T16 w 243"/>
                    <a:gd name="T18" fmla="+- 0 823 675"/>
                    <a:gd name="T19" fmla="*/ 823 h 243"/>
                    <a:gd name="T20" fmla="+- 0 3544 3513"/>
                    <a:gd name="T21" fmla="*/ T20 w 243"/>
                    <a:gd name="T22" fmla="+- 0 877 675"/>
                    <a:gd name="T23" fmla="*/ 877 h 243"/>
                    <a:gd name="T24" fmla="+- 0 3600 3513"/>
                    <a:gd name="T25" fmla="*/ T24 w 243"/>
                    <a:gd name="T26" fmla="+- 0 911 675"/>
                    <a:gd name="T27" fmla="*/ 911 h 243"/>
                    <a:gd name="T28" fmla="+- 0 3650 3513"/>
                    <a:gd name="T29" fmla="*/ T28 w 243"/>
                    <a:gd name="T30" fmla="+- 0 917 675"/>
                    <a:gd name="T31" fmla="*/ 917 h 243"/>
                    <a:gd name="T32" fmla="+- 0 3672 3513"/>
                    <a:gd name="T33" fmla="*/ T32 w 243"/>
                    <a:gd name="T34" fmla="+- 0 912 675"/>
                    <a:gd name="T35" fmla="*/ 912 h 243"/>
                    <a:gd name="T36" fmla="+- 0 3725 3513"/>
                    <a:gd name="T37" fmla="*/ T36 w 243"/>
                    <a:gd name="T38" fmla="+- 0 876 675"/>
                    <a:gd name="T39" fmla="*/ 876 h 243"/>
                    <a:gd name="T40" fmla="+- 0 3753 3513"/>
                    <a:gd name="T41" fmla="*/ T40 w 243"/>
                    <a:gd name="T42" fmla="+- 0 817 675"/>
                    <a:gd name="T43" fmla="*/ 817 h 243"/>
                    <a:gd name="T44" fmla="+- 0 3755 3513"/>
                    <a:gd name="T45" fmla="*/ T44 w 243"/>
                    <a:gd name="T46" fmla="+- 0 793 675"/>
                    <a:gd name="T47" fmla="*/ 793 h 243"/>
                    <a:gd name="T48" fmla="+- 0 3752 3513"/>
                    <a:gd name="T49" fmla="*/ T48 w 243"/>
                    <a:gd name="T50" fmla="+- 0 771 675"/>
                    <a:gd name="T51" fmla="*/ 771 h 243"/>
                    <a:gd name="T52" fmla="+- 0 3724 3513"/>
                    <a:gd name="T53" fmla="*/ T52 w 243"/>
                    <a:gd name="T54" fmla="+- 0 716 675"/>
                    <a:gd name="T55" fmla="*/ 716 h 243"/>
                    <a:gd name="T56" fmla="+- 0 3669 3513"/>
                    <a:gd name="T57" fmla="*/ T56 w 243"/>
                    <a:gd name="T58" fmla="+- 0 682 675"/>
                    <a:gd name="T59" fmla="*/ 682 h 243"/>
                    <a:gd name="T60" fmla="+- 0 3620 3513"/>
                    <a:gd name="T61" fmla="*/ T60 w 243"/>
                    <a:gd name="T62" fmla="+- 0 675 675"/>
                    <a:gd name="T63" fmla="*/ 675 h 24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3" h="243">
                      <a:moveTo>
                        <a:pt x="107" y="0"/>
                      </a:moveTo>
                      <a:lnTo>
                        <a:pt x="46" y="25"/>
                      </a:lnTo>
                      <a:lnTo>
                        <a:pt x="8" y="77"/>
                      </a:lnTo>
                      <a:lnTo>
                        <a:pt x="0" y="127"/>
                      </a:lnTo>
                      <a:lnTo>
                        <a:pt x="2" y="148"/>
                      </a:lnTo>
                      <a:lnTo>
                        <a:pt x="31" y="202"/>
                      </a:lnTo>
                      <a:lnTo>
                        <a:pt x="87" y="236"/>
                      </a:lnTo>
                      <a:lnTo>
                        <a:pt x="137" y="242"/>
                      </a:lnTo>
                      <a:lnTo>
                        <a:pt x="159" y="237"/>
                      </a:lnTo>
                      <a:lnTo>
                        <a:pt x="212" y="201"/>
                      </a:lnTo>
                      <a:lnTo>
                        <a:pt x="240" y="142"/>
                      </a:lnTo>
                      <a:lnTo>
                        <a:pt x="242" y="118"/>
                      </a:lnTo>
                      <a:lnTo>
                        <a:pt x="239" y="96"/>
                      </a:lnTo>
                      <a:lnTo>
                        <a:pt x="211" y="41"/>
                      </a:lnTo>
                      <a:lnTo>
                        <a:pt x="156" y="7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38" name="Group 28"/>
              <p:cNvGrpSpPr>
                <a:grpSpLocks/>
              </p:cNvGrpSpPr>
              <p:nvPr/>
            </p:nvGrpSpPr>
            <p:grpSpPr bwMode="auto">
              <a:xfrm>
                <a:off x="3512" y="675"/>
                <a:ext cx="243" cy="243"/>
                <a:chOff x="3512" y="675"/>
                <a:chExt cx="243" cy="243"/>
              </a:xfrm>
            </p:grpSpPr>
            <p:sp>
              <p:nvSpPr>
                <p:cNvPr id="365" name="Freeform 29"/>
                <p:cNvSpPr>
                  <a:spLocks/>
                </p:cNvSpPr>
                <p:nvPr/>
              </p:nvSpPr>
              <p:spPr bwMode="auto">
                <a:xfrm>
                  <a:off x="3512" y="675"/>
                  <a:ext cx="243" cy="243"/>
                </a:xfrm>
                <a:custGeom>
                  <a:avLst/>
                  <a:gdLst>
                    <a:gd name="T0" fmla="+- 0 3512 3512"/>
                    <a:gd name="T1" fmla="*/ T0 w 243"/>
                    <a:gd name="T2" fmla="+- 0 796 675"/>
                    <a:gd name="T3" fmla="*/ 796 h 243"/>
                    <a:gd name="T4" fmla="+- 0 3530 3512"/>
                    <a:gd name="T5" fmla="*/ T4 w 243"/>
                    <a:gd name="T6" fmla="+- 0 732 675"/>
                    <a:gd name="T7" fmla="*/ 732 h 243"/>
                    <a:gd name="T8" fmla="+- 0 3577 3512"/>
                    <a:gd name="T9" fmla="*/ T8 w 243"/>
                    <a:gd name="T10" fmla="+- 0 688 675"/>
                    <a:gd name="T11" fmla="*/ 688 h 243"/>
                    <a:gd name="T12" fmla="+- 0 3620 3512"/>
                    <a:gd name="T13" fmla="*/ T12 w 243"/>
                    <a:gd name="T14" fmla="+- 0 675 675"/>
                    <a:gd name="T15" fmla="*/ 675 h 243"/>
                    <a:gd name="T16" fmla="+- 0 3645 3512"/>
                    <a:gd name="T17" fmla="*/ T16 w 243"/>
                    <a:gd name="T18" fmla="+- 0 676 675"/>
                    <a:gd name="T19" fmla="*/ 676 h 243"/>
                    <a:gd name="T20" fmla="+- 0 3708 3512"/>
                    <a:gd name="T21" fmla="*/ T20 w 243"/>
                    <a:gd name="T22" fmla="+- 0 702 675"/>
                    <a:gd name="T23" fmla="*/ 702 h 243"/>
                    <a:gd name="T24" fmla="+- 0 3746 3512"/>
                    <a:gd name="T25" fmla="*/ T24 w 243"/>
                    <a:gd name="T26" fmla="+- 0 751 675"/>
                    <a:gd name="T27" fmla="*/ 751 h 243"/>
                    <a:gd name="T28" fmla="+- 0 3755 3512"/>
                    <a:gd name="T29" fmla="*/ T28 w 243"/>
                    <a:gd name="T30" fmla="+- 0 793 675"/>
                    <a:gd name="T31" fmla="*/ 793 h 243"/>
                    <a:gd name="T32" fmla="+- 0 3753 3512"/>
                    <a:gd name="T33" fmla="*/ T32 w 243"/>
                    <a:gd name="T34" fmla="+- 0 817 675"/>
                    <a:gd name="T35" fmla="*/ 817 h 243"/>
                    <a:gd name="T36" fmla="+- 0 3725 3512"/>
                    <a:gd name="T37" fmla="*/ T36 w 243"/>
                    <a:gd name="T38" fmla="+- 0 876 675"/>
                    <a:gd name="T39" fmla="*/ 876 h 243"/>
                    <a:gd name="T40" fmla="+- 0 3672 3512"/>
                    <a:gd name="T41" fmla="*/ T40 w 243"/>
                    <a:gd name="T42" fmla="+- 0 912 675"/>
                    <a:gd name="T43" fmla="*/ 912 h 243"/>
                    <a:gd name="T44" fmla="+- 0 3650 3512"/>
                    <a:gd name="T45" fmla="*/ T44 w 243"/>
                    <a:gd name="T46" fmla="+- 0 917 675"/>
                    <a:gd name="T47" fmla="*/ 917 h 243"/>
                    <a:gd name="T48" fmla="+- 0 3624 3512"/>
                    <a:gd name="T49" fmla="*/ T48 w 243"/>
                    <a:gd name="T50" fmla="+- 0 916 675"/>
                    <a:gd name="T51" fmla="*/ 916 h 243"/>
                    <a:gd name="T52" fmla="+- 0 3560 3512"/>
                    <a:gd name="T53" fmla="*/ T52 w 243"/>
                    <a:gd name="T54" fmla="+- 0 891 675"/>
                    <a:gd name="T55" fmla="*/ 891 h 243"/>
                    <a:gd name="T56" fmla="+- 0 3522 3512"/>
                    <a:gd name="T57" fmla="*/ T56 w 243"/>
                    <a:gd name="T58" fmla="+- 0 843 675"/>
                    <a:gd name="T59" fmla="*/ 843 h 243"/>
                    <a:gd name="T60" fmla="+- 0 3512 3512"/>
                    <a:gd name="T61" fmla="*/ T60 w 243"/>
                    <a:gd name="T62" fmla="+- 0 796 675"/>
                    <a:gd name="T63" fmla="*/ 796 h 24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3" h="243">
                      <a:moveTo>
                        <a:pt x="0" y="121"/>
                      </a:moveTo>
                      <a:lnTo>
                        <a:pt x="18" y="57"/>
                      </a:lnTo>
                      <a:lnTo>
                        <a:pt x="65" y="13"/>
                      </a:lnTo>
                      <a:lnTo>
                        <a:pt x="108" y="0"/>
                      </a:lnTo>
                      <a:lnTo>
                        <a:pt x="133" y="1"/>
                      </a:lnTo>
                      <a:lnTo>
                        <a:pt x="196" y="27"/>
                      </a:lnTo>
                      <a:lnTo>
                        <a:pt x="234" y="76"/>
                      </a:lnTo>
                      <a:lnTo>
                        <a:pt x="243" y="118"/>
                      </a:lnTo>
                      <a:lnTo>
                        <a:pt x="241" y="142"/>
                      </a:lnTo>
                      <a:lnTo>
                        <a:pt x="213" y="201"/>
                      </a:lnTo>
                      <a:lnTo>
                        <a:pt x="160" y="237"/>
                      </a:lnTo>
                      <a:lnTo>
                        <a:pt x="138" y="242"/>
                      </a:lnTo>
                      <a:lnTo>
                        <a:pt x="112" y="241"/>
                      </a:lnTo>
                      <a:lnTo>
                        <a:pt x="48" y="216"/>
                      </a:lnTo>
                      <a:lnTo>
                        <a:pt x="10" y="168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noFill/>
                <a:ln w="25908">
                  <a:solidFill>
                    <a:srgbClr val="3399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39" name="Group 30"/>
              <p:cNvGrpSpPr>
                <a:grpSpLocks/>
              </p:cNvGrpSpPr>
              <p:nvPr/>
            </p:nvGrpSpPr>
            <p:grpSpPr bwMode="auto">
              <a:xfrm>
                <a:off x="3251" y="852"/>
                <a:ext cx="243" cy="241"/>
                <a:chOff x="3251" y="852"/>
                <a:chExt cx="243" cy="241"/>
              </a:xfrm>
            </p:grpSpPr>
            <p:sp>
              <p:nvSpPr>
                <p:cNvPr id="364" name="Freeform 31"/>
                <p:cNvSpPr>
                  <a:spLocks/>
                </p:cNvSpPr>
                <p:nvPr/>
              </p:nvSpPr>
              <p:spPr bwMode="auto">
                <a:xfrm>
                  <a:off x="3251" y="852"/>
                  <a:ext cx="243" cy="241"/>
                </a:xfrm>
                <a:custGeom>
                  <a:avLst/>
                  <a:gdLst>
                    <a:gd name="T0" fmla="+- 0 3359 3251"/>
                    <a:gd name="T1" fmla="*/ T0 w 243"/>
                    <a:gd name="T2" fmla="+- 0 852 852"/>
                    <a:gd name="T3" fmla="*/ 852 h 241"/>
                    <a:gd name="T4" fmla="+- 0 3298 3251"/>
                    <a:gd name="T5" fmla="*/ T4 w 243"/>
                    <a:gd name="T6" fmla="+- 0 877 852"/>
                    <a:gd name="T7" fmla="*/ 877 h 241"/>
                    <a:gd name="T8" fmla="+- 0 3259 3251"/>
                    <a:gd name="T9" fmla="*/ T8 w 243"/>
                    <a:gd name="T10" fmla="+- 0 928 852"/>
                    <a:gd name="T11" fmla="*/ 928 h 241"/>
                    <a:gd name="T12" fmla="+- 0 3251 3251"/>
                    <a:gd name="T13" fmla="*/ T12 w 243"/>
                    <a:gd name="T14" fmla="+- 0 975 852"/>
                    <a:gd name="T15" fmla="*/ 975 h 241"/>
                    <a:gd name="T16" fmla="+- 0 3253 3251"/>
                    <a:gd name="T17" fmla="*/ T16 w 243"/>
                    <a:gd name="T18" fmla="+- 0 997 852"/>
                    <a:gd name="T19" fmla="*/ 997 h 241"/>
                    <a:gd name="T20" fmla="+- 0 3282 3251"/>
                    <a:gd name="T21" fmla="*/ T20 w 243"/>
                    <a:gd name="T22" fmla="+- 0 1052 852"/>
                    <a:gd name="T23" fmla="*/ 1052 h 241"/>
                    <a:gd name="T24" fmla="+- 0 3337 3251"/>
                    <a:gd name="T25" fmla="*/ T24 w 243"/>
                    <a:gd name="T26" fmla="+- 0 1086 852"/>
                    <a:gd name="T27" fmla="*/ 1086 h 241"/>
                    <a:gd name="T28" fmla="+- 0 3386 3251"/>
                    <a:gd name="T29" fmla="*/ T28 w 243"/>
                    <a:gd name="T30" fmla="+- 0 1093 852"/>
                    <a:gd name="T31" fmla="*/ 1093 h 241"/>
                    <a:gd name="T32" fmla="+- 0 3408 3251"/>
                    <a:gd name="T33" fmla="*/ T32 w 243"/>
                    <a:gd name="T34" fmla="+- 0 1088 852"/>
                    <a:gd name="T35" fmla="*/ 1088 h 241"/>
                    <a:gd name="T36" fmla="+- 0 3462 3251"/>
                    <a:gd name="T37" fmla="*/ T36 w 243"/>
                    <a:gd name="T38" fmla="+- 0 1053 852"/>
                    <a:gd name="T39" fmla="*/ 1053 h 241"/>
                    <a:gd name="T40" fmla="+- 0 3491 3251"/>
                    <a:gd name="T41" fmla="*/ T40 w 243"/>
                    <a:gd name="T42" fmla="+- 0 994 852"/>
                    <a:gd name="T43" fmla="*/ 994 h 241"/>
                    <a:gd name="T44" fmla="+- 0 3493 3251"/>
                    <a:gd name="T45" fmla="*/ T44 w 243"/>
                    <a:gd name="T46" fmla="+- 0 971 852"/>
                    <a:gd name="T47" fmla="*/ 971 h 241"/>
                    <a:gd name="T48" fmla="+- 0 3491 3251"/>
                    <a:gd name="T49" fmla="*/ T48 w 243"/>
                    <a:gd name="T50" fmla="+- 0 949 852"/>
                    <a:gd name="T51" fmla="*/ 949 h 241"/>
                    <a:gd name="T52" fmla="+- 0 3463 3251"/>
                    <a:gd name="T53" fmla="*/ T52 w 243"/>
                    <a:gd name="T54" fmla="+- 0 894 852"/>
                    <a:gd name="T55" fmla="*/ 894 h 241"/>
                    <a:gd name="T56" fmla="+- 0 3408 3251"/>
                    <a:gd name="T57" fmla="*/ T56 w 243"/>
                    <a:gd name="T58" fmla="+- 0 859 852"/>
                    <a:gd name="T59" fmla="*/ 859 h 241"/>
                    <a:gd name="T60" fmla="+- 0 3359 3251"/>
                    <a:gd name="T61" fmla="*/ T60 w 243"/>
                    <a:gd name="T62" fmla="+- 0 852 852"/>
                    <a:gd name="T63" fmla="*/ 852 h 2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3" h="241">
                      <a:moveTo>
                        <a:pt x="108" y="0"/>
                      </a:moveTo>
                      <a:lnTo>
                        <a:pt x="47" y="25"/>
                      </a:lnTo>
                      <a:lnTo>
                        <a:pt x="8" y="76"/>
                      </a:lnTo>
                      <a:lnTo>
                        <a:pt x="0" y="123"/>
                      </a:lnTo>
                      <a:lnTo>
                        <a:pt x="2" y="145"/>
                      </a:lnTo>
                      <a:lnTo>
                        <a:pt x="31" y="200"/>
                      </a:lnTo>
                      <a:lnTo>
                        <a:pt x="86" y="234"/>
                      </a:lnTo>
                      <a:lnTo>
                        <a:pt x="135" y="241"/>
                      </a:lnTo>
                      <a:lnTo>
                        <a:pt x="157" y="236"/>
                      </a:lnTo>
                      <a:lnTo>
                        <a:pt x="211" y="201"/>
                      </a:lnTo>
                      <a:lnTo>
                        <a:pt x="240" y="142"/>
                      </a:lnTo>
                      <a:lnTo>
                        <a:pt x="242" y="119"/>
                      </a:lnTo>
                      <a:lnTo>
                        <a:pt x="240" y="97"/>
                      </a:lnTo>
                      <a:lnTo>
                        <a:pt x="212" y="42"/>
                      </a:lnTo>
                      <a:lnTo>
                        <a:pt x="157" y="7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40" name="Group 32"/>
              <p:cNvGrpSpPr>
                <a:grpSpLocks/>
              </p:cNvGrpSpPr>
              <p:nvPr/>
            </p:nvGrpSpPr>
            <p:grpSpPr bwMode="auto">
              <a:xfrm>
                <a:off x="3251" y="852"/>
                <a:ext cx="243" cy="241"/>
                <a:chOff x="3251" y="852"/>
                <a:chExt cx="243" cy="241"/>
              </a:xfrm>
            </p:grpSpPr>
            <p:sp>
              <p:nvSpPr>
                <p:cNvPr id="363" name="Freeform 33"/>
                <p:cNvSpPr>
                  <a:spLocks/>
                </p:cNvSpPr>
                <p:nvPr/>
              </p:nvSpPr>
              <p:spPr bwMode="auto">
                <a:xfrm>
                  <a:off x="3251" y="852"/>
                  <a:ext cx="243" cy="241"/>
                </a:xfrm>
                <a:custGeom>
                  <a:avLst/>
                  <a:gdLst>
                    <a:gd name="T0" fmla="+- 0 3251 3251"/>
                    <a:gd name="T1" fmla="*/ T0 w 243"/>
                    <a:gd name="T2" fmla="+- 0 973 852"/>
                    <a:gd name="T3" fmla="*/ 973 h 241"/>
                    <a:gd name="T4" fmla="+- 0 3269 3251"/>
                    <a:gd name="T5" fmla="*/ T4 w 243"/>
                    <a:gd name="T6" fmla="+- 0 909 852"/>
                    <a:gd name="T7" fmla="*/ 909 h 241"/>
                    <a:gd name="T8" fmla="+- 0 3316 3251"/>
                    <a:gd name="T9" fmla="*/ T8 w 243"/>
                    <a:gd name="T10" fmla="+- 0 865 852"/>
                    <a:gd name="T11" fmla="*/ 865 h 241"/>
                    <a:gd name="T12" fmla="+- 0 3359 3251"/>
                    <a:gd name="T13" fmla="*/ T12 w 243"/>
                    <a:gd name="T14" fmla="+- 0 852 852"/>
                    <a:gd name="T15" fmla="*/ 852 h 241"/>
                    <a:gd name="T16" fmla="+- 0 3384 3251"/>
                    <a:gd name="T17" fmla="*/ T16 w 243"/>
                    <a:gd name="T18" fmla="+- 0 854 852"/>
                    <a:gd name="T19" fmla="*/ 854 h 241"/>
                    <a:gd name="T20" fmla="+- 0 3447 3251"/>
                    <a:gd name="T21" fmla="*/ T20 w 243"/>
                    <a:gd name="T22" fmla="+- 0 880 852"/>
                    <a:gd name="T23" fmla="*/ 880 h 241"/>
                    <a:gd name="T24" fmla="+- 0 3485 3251"/>
                    <a:gd name="T25" fmla="*/ T24 w 243"/>
                    <a:gd name="T26" fmla="+- 0 929 852"/>
                    <a:gd name="T27" fmla="*/ 929 h 241"/>
                    <a:gd name="T28" fmla="+- 0 3493 3251"/>
                    <a:gd name="T29" fmla="*/ T28 w 243"/>
                    <a:gd name="T30" fmla="+- 0 971 852"/>
                    <a:gd name="T31" fmla="*/ 971 h 241"/>
                    <a:gd name="T32" fmla="+- 0 3491 3251"/>
                    <a:gd name="T33" fmla="*/ T32 w 243"/>
                    <a:gd name="T34" fmla="+- 0 994 852"/>
                    <a:gd name="T35" fmla="*/ 994 h 241"/>
                    <a:gd name="T36" fmla="+- 0 3462 3251"/>
                    <a:gd name="T37" fmla="*/ T36 w 243"/>
                    <a:gd name="T38" fmla="+- 0 1053 852"/>
                    <a:gd name="T39" fmla="*/ 1053 h 241"/>
                    <a:gd name="T40" fmla="+- 0 3408 3251"/>
                    <a:gd name="T41" fmla="*/ T40 w 243"/>
                    <a:gd name="T42" fmla="+- 0 1088 852"/>
                    <a:gd name="T43" fmla="*/ 1088 h 241"/>
                    <a:gd name="T44" fmla="+- 0 3386 3251"/>
                    <a:gd name="T45" fmla="*/ T44 w 243"/>
                    <a:gd name="T46" fmla="+- 0 1093 852"/>
                    <a:gd name="T47" fmla="*/ 1093 h 241"/>
                    <a:gd name="T48" fmla="+- 0 3361 3251"/>
                    <a:gd name="T49" fmla="*/ T48 w 243"/>
                    <a:gd name="T50" fmla="+- 0 1091 852"/>
                    <a:gd name="T51" fmla="*/ 1091 h 241"/>
                    <a:gd name="T52" fmla="+- 0 3297 3251"/>
                    <a:gd name="T53" fmla="*/ T52 w 243"/>
                    <a:gd name="T54" fmla="+- 0 1066 852"/>
                    <a:gd name="T55" fmla="*/ 1066 h 241"/>
                    <a:gd name="T56" fmla="+- 0 3259 3251"/>
                    <a:gd name="T57" fmla="*/ T56 w 243"/>
                    <a:gd name="T58" fmla="+- 0 1017 852"/>
                    <a:gd name="T59" fmla="*/ 1017 h 241"/>
                    <a:gd name="T60" fmla="+- 0 3251 3251"/>
                    <a:gd name="T61" fmla="*/ T60 w 243"/>
                    <a:gd name="T62" fmla="+- 0 973 852"/>
                    <a:gd name="T63" fmla="*/ 973 h 2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3" h="241">
                      <a:moveTo>
                        <a:pt x="0" y="121"/>
                      </a:moveTo>
                      <a:lnTo>
                        <a:pt x="18" y="57"/>
                      </a:lnTo>
                      <a:lnTo>
                        <a:pt x="65" y="13"/>
                      </a:lnTo>
                      <a:lnTo>
                        <a:pt x="108" y="0"/>
                      </a:lnTo>
                      <a:lnTo>
                        <a:pt x="133" y="2"/>
                      </a:lnTo>
                      <a:lnTo>
                        <a:pt x="196" y="28"/>
                      </a:lnTo>
                      <a:lnTo>
                        <a:pt x="234" y="77"/>
                      </a:lnTo>
                      <a:lnTo>
                        <a:pt x="242" y="119"/>
                      </a:lnTo>
                      <a:lnTo>
                        <a:pt x="240" y="142"/>
                      </a:lnTo>
                      <a:lnTo>
                        <a:pt x="211" y="201"/>
                      </a:lnTo>
                      <a:lnTo>
                        <a:pt x="157" y="236"/>
                      </a:lnTo>
                      <a:lnTo>
                        <a:pt x="135" y="241"/>
                      </a:lnTo>
                      <a:lnTo>
                        <a:pt x="110" y="239"/>
                      </a:lnTo>
                      <a:lnTo>
                        <a:pt x="46" y="214"/>
                      </a:lnTo>
                      <a:lnTo>
                        <a:pt x="8" y="165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noFill/>
                <a:ln w="25908">
                  <a:solidFill>
                    <a:srgbClr val="3399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41" name="Group 34"/>
              <p:cNvGrpSpPr>
                <a:grpSpLocks/>
              </p:cNvGrpSpPr>
              <p:nvPr/>
            </p:nvGrpSpPr>
            <p:grpSpPr bwMode="auto">
              <a:xfrm>
                <a:off x="3493" y="298"/>
                <a:ext cx="245" cy="243"/>
                <a:chOff x="3493" y="298"/>
                <a:chExt cx="245" cy="243"/>
              </a:xfrm>
            </p:grpSpPr>
            <p:sp>
              <p:nvSpPr>
                <p:cNvPr id="362" name="Freeform 35"/>
                <p:cNvSpPr>
                  <a:spLocks/>
                </p:cNvSpPr>
                <p:nvPr/>
              </p:nvSpPr>
              <p:spPr bwMode="auto">
                <a:xfrm>
                  <a:off x="3493" y="298"/>
                  <a:ext cx="245" cy="243"/>
                </a:xfrm>
                <a:custGeom>
                  <a:avLst/>
                  <a:gdLst>
                    <a:gd name="T0" fmla="+- 0 3600 3493"/>
                    <a:gd name="T1" fmla="*/ T0 w 245"/>
                    <a:gd name="T2" fmla="+- 0 298 298"/>
                    <a:gd name="T3" fmla="*/ 298 h 243"/>
                    <a:gd name="T4" fmla="+- 0 3540 3493"/>
                    <a:gd name="T5" fmla="*/ T4 w 245"/>
                    <a:gd name="T6" fmla="+- 0 323 298"/>
                    <a:gd name="T7" fmla="*/ 323 h 243"/>
                    <a:gd name="T8" fmla="+- 0 3501 3493"/>
                    <a:gd name="T9" fmla="*/ T8 w 245"/>
                    <a:gd name="T10" fmla="+- 0 375 298"/>
                    <a:gd name="T11" fmla="*/ 375 h 243"/>
                    <a:gd name="T12" fmla="+- 0 3493 3493"/>
                    <a:gd name="T13" fmla="*/ T12 w 245"/>
                    <a:gd name="T14" fmla="+- 0 419 298"/>
                    <a:gd name="T15" fmla="*/ 419 h 243"/>
                    <a:gd name="T16" fmla="+- 0 3493 3493"/>
                    <a:gd name="T17" fmla="*/ T16 w 245"/>
                    <a:gd name="T18" fmla="+- 0 428 298"/>
                    <a:gd name="T19" fmla="*/ 428 h 243"/>
                    <a:gd name="T20" fmla="+- 0 3514 3493"/>
                    <a:gd name="T21" fmla="*/ T20 w 245"/>
                    <a:gd name="T22" fmla="+- 0 486 298"/>
                    <a:gd name="T23" fmla="*/ 486 h 243"/>
                    <a:gd name="T24" fmla="+- 0 3562 3493"/>
                    <a:gd name="T25" fmla="*/ T24 w 245"/>
                    <a:gd name="T26" fmla="+- 0 526 298"/>
                    <a:gd name="T27" fmla="*/ 526 h 243"/>
                    <a:gd name="T28" fmla="+- 0 3635 3493"/>
                    <a:gd name="T29" fmla="*/ T28 w 245"/>
                    <a:gd name="T30" fmla="+- 0 540 298"/>
                    <a:gd name="T31" fmla="*/ 540 h 243"/>
                    <a:gd name="T32" fmla="+- 0 3656 3493"/>
                    <a:gd name="T33" fmla="*/ T32 w 245"/>
                    <a:gd name="T34" fmla="+- 0 535 298"/>
                    <a:gd name="T35" fmla="*/ 535 h 243"/>
                    <a:gd name="T36" fmla="+- 0 3708 3493"/>
                    <a:gd name="T37" fmla="*/ T36 w 245"/>
                    <a:gd name="T38" fmla="+- 0 499 298"/>
                    <a:gd name="T39" fmla="*/ 499 h 243"/>
                    <a:gd name="T40" fmla="+- 0 3736 3493"/>
                    <a:gd name="T41" fmla="*/ T40 w 245"/>
                    <a:gd name="T42" fmla="+- 0 438 298"/>
                    <a:gd name="T43" fmla="*/ 438 h 243"/>
                    <a:gd name="T44" fmla="+- 0 3738 3493"/>
                    <a:gd name="T45" fmla="*/ T44 w 245"/>
                    <a:gd name="T46" fmla="+- 0 414 298"/>
                    <a:gd name="T47" fmla="*/ 414 h 243"/>
                    <a:gd name="T48" fmla="+- 0 3735 3493"/>
                    <a:gd name="T49" fmla="*/ T48 w 245"/>
                    <a:gd name="T50" fmla="+- 0 393 298"/>
                    <a:gd name="T51" fmla="*/ 393 h 243"/>
                    <a:gd name="T52" fmla="+- 0 3706 3493"/>
                    <a:gd name="T53" fmla="*/ T52 w 245"/>
                    <a:gd name="T54" fmla="+- 0 339 298"/>
                    <a:gd name="T55" fmla="*/ 339 h 243"/>
                    <a:gd name="T56" fmla="+- 0 3650 3493"/>
                    <a:gd name="T57" fmla="*/ T56 w 245"/>
                    <a:gd name="T58" fmla="+- 0 305 298"/>
                    <a:gd name="T59" fmla="*/ 305 h 243"/>
                    <a:gd name="T60" fmla="+- 0 3600 3493"/>
                    <a:gd name="T61" fmla="*/ T60 w 245"/>
                    <a:gd name="T62" fmla="+- 0 298 298"/>
                    <a:gd name="T63" fmla="*/ 298 h 24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5" h="243">
                      <a:moveTo>
                        <a:pt x="107" y="0"/>
                      </a:moveTo>
                      <a:lnTo>
                        <a:pt x="47" y="25"/>
                      </a:lnTo>
                      <a:lnTo>
                        <a:pt x="8" y="77"/>
                      </a:lnTo>
                      <a:lnTo>
                        <a:pt x="0" y="121"/>
                      </a:lnTo>
                      <a:lnTo>
                        <a:pt x="0" y="130"/>
                      </a:lnTo>
                      <a:lnTo>
                        <a:pt x="21" y="188"/>
                      </a:lnTo>
                      <a:lnTo>
                        <a:pt x="69" y="228"/>
                      </a:lnTo>
                      <a:lnTo>
                        <a:pt x="142" y="242"/>
                      </a:lnTo>
                      <a:lnTo>
                        <a:pt x="163" y="237"/>
                      </a:lnTo>
                      <a:lnTo>
                        <a:pt x="215" y="201"/>
                      </a:lnTo>
                      <a:lnTo>
                        <a:pt x="243" y="140"/>
                      </a:lnTo>
                      <a:lnTo>
                        <a:pt x="245" y="116"/>
                      </a:lnTo>
                      <a:lnTo>
                        <a:pt x="242" y="95"/>
                      </a:lnTo>
                      <a:lnTo>
                        <a:pt x="213" y="41"/>
                      </a:lnTo>
                      <a:lnTo>
                        <a:pt x="157" y="7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42" name="Group 36"/>
              <p:cNvGrpSpPr>
                <a:grpSpLocks/>
              </p:cNvGrpSpPr>
              <p:nvPr/>
            </p:nvGrpSpPr>
            <p:grpSpPr bwMode="auto">
              <a:xfrm>
                <a:off x="3493" y="298"/>
                <a:ext cx="245" cy="243"/>
                <a:chOff x="3493" y="298"/>
                <a:chExt cx="245" cy="243"/>
              </a:xfrm>
            </p:grpSpPr>
            <p:sp>
              <p:nvSpPr>
                <p:cNvPr id="361" name="Freeform 37"/>
                <p:cNvSpPr>
                  <a:spLocks/>
                </p:cNvSpPr>
                <p:nvPr/>
              </p:nvSpPr>
              <p:spPr bwMode="auto">
                <a:xfrm>
                  <a:off x="3493" y="298"/>
                  <a:ext cx="245" cy="243"/>
                </a:xfrm>
                <a:custGeom>
                  <a:avLst/>
                  <a:gdLst>
                    <a:gd name="T0" fmla="+- 0 3493 3493"/>
                    <a:gd name="T1" fmla="*/ T0 w 245"/>
                    <a:gd name="T2" fmla="+- 0 419 298"/>
                    <a:gd name="T3" fmla="*/ 419 h 243"/>
                    <a:gd name="T4" fmla="+- 0 3511 3493"/>
                    <a:gd name="T5" fmla="*/ T4 w 245"/>
                    <a:gd name="T6" fmla="+- 0 355 298"/>
                    <a:gd name="T7" fmla="*/ 355 h 243"/>
                    <a:gd name="T8" fmla="+- 0 3558 3493"/>
                    <a:gd name="T9" fmla="*/ T8 w 245"/>
                    <a:gd name="T10" fmla="+- 0 311 298"/>
                    <a:gd name="T11" fmla="*/ 311 h 243"/>
                    <a:gd name="T12" fmla="+- 0 3600 3493"/>
                    <a:gd name="T13" fmla="*/ T12 w 245"/>
                    <a:gd name="T14" fmla="+- 0 298 298"/>
                    <a:gd name="T15" fmla="*/ 298 h 243"/>
                    <a:gd name="T16" fmla="+- 0 3626 3493"/>
                    <a:gd name="T17" fmla="*/ T16 w 245"/>
                    <a:gd name="T18" fmla="+- 0 300 298"/>
                    <a:gd name="T19" fmla="*/ 300 h 243"/>
                    <a:gd name="T20" fmla="+- 0 3690 3493"/>
                    <a:gd name="T21" fmla="*/ T20 w 245"/>
                    <a:gd name="T22" fmla="+- 0 325 298"/>
                    <a:gd name="T23" fmla="*/ 325 h 243"/>
                    <a:gd name="T24" fmla="+- 0 3729 3493"/>
                    <a:gd name="T25" fmla="*/ T24 w 245"/>
                    <a:gd name="T26" fmla="+- 0 373 298"/>
                    <a:gd name="T27" fmla="*/ 373 h 243"/>
                    <a:gd name="T28" fmla="+- 0 3738 3493"/>
                    <a:gd name="T29" fmla="*/ T28 w 245"/>
                    <a:gd name="T30" fmla="+- 0 414 298"/>
                    <a:gd name="T31" fmla="*/ 414 h 243"/>
                    <a:gd name="T32" fmla="+- 0 3736 3493"/>
                    <a:gd name="T33" fmla="*/ T32 w 245"/>
                    <a:gd name="T34" fmla="+- 0 438 298"/>
                    <a:gd name="T35" fmla="*/ 438 h 243"/>
                    <a:gd name="T36" fmla="+- 0 3708 3493"/>
                    <a:gd name="T37" fmla="*/ T36 w 245"/>
                    <a:gd name="T38" fmla="+- 0 499 298"/>
                    <a:gd name="T39" fmla="*/ 499 h 243"/>
                    <a:gd name="T40" fmla="+- 0 3656 3493"/>
                    <a:gd name="T41" fmla="*/ T40 w 245"/>
                    <a:gd name="T42" fmla="+- 0 535 298"/>
                    <a:gd name="T43" fmla="*/ 535 h 243"/>
                    <a:gd name="T44" fmla="+- 0 3635 3493"/>
                    <a:gd name="T45" fmla="*/ T44 w 245"/>
                    <a:gd name="T46" fmla="+- 0 540 298"/>
                    <a:gd name="T47" fmla="*/ 540 h 243"/>
                    <a:gd name="T48" fmla="+- 0 3608 3493"/>
                    <a:gd name="T49" fmla="*/ T48 w 245"/>
                    <a:gd name="T50" fmla="+- 0 539 298"/>
                    <a:gd name="T51" fmla="*/ 539 h 243"/>
                    <a:gd name="T52" fmla="+- 0 3543 3493"/>
                    <a:gd name="T53" fmla="*/ T52 w 245"/>
                    <a:gd name="T54" fmla="+- 0 515 298"/>
                    <a:gd name="T55" fmla="*/ 515 h 243"/>
                    <a:gd name="T56" fmla="+- 0 3504 3493"/>
                    <a:gd name="T57" fmla="*/ T56 w 245"/>
                    <a:gd name="T58" fmla="+- 0 468 298"/>
                    <a:gd name="T59" fmla="*/ 468 h 243"/>
                    <a:gd name="T60" fmla="+- 0 3493 3493"/>
                    <a:gd name="T61" fmla="*/ T60 w 245"/>
                    <a:gd name="T62" fmla="+- 0 419 298"/>
                    <a:gd name="T63" fmla="*/ 419 h 24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5" h="243">
                      <a:moveTo>
                        <a:pt x="0" y="121"/>
                      </a:moveTo>
                      <a:lnTo>
                        <a:pt x="18" y="57"/>
                      </a:lnTo>
                      <a:lnTo>
                        <a:pt x="65" y="13"/>
                      </a:lnTo>
                      <a:lnTo>
                        <a:pt x="107" y="0"/>
                      </a:lnTo>
                      <a:lnTo>
                        <a:pt x="133" y="2"/>
                      </a:lnTo>
                      <a:lnTo>
                        <a:pt x="197" y="27"/>
                      </a:lnTo>
                      <a:lnTo>
                        <a:pt x="236" y="75"/>
                      </a:lnTo>
                      <a:lnTo>
                        <a:pt x="245" y="116"/>
                      </a:lnTo>
                      <a:lnTo>
                        <a:pt x="243" y="140"/>
                      </a:lnTo>
                      <a:lnTo>
                        <a:pt x="215" y="201"/>
                      </a:lnTo>
                      <a:lnTo>
                        <a:pt x="163" y="237"/>
                      </a:lnTo>
                      <a:lnTo>
                        <a:pt x="142" y="242"/>
                      </a:lnTo>
                      <a:lnTo>
                        <a:pt x="115" y="241"/>
                      </a:lnTo>
                      <a:lnTo>
                        <a:pt x="50" y="217"/>
                      </a:lnTo>
                      <a:lnTo>
                        <a:pt x="11" y="170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noFill/>
                <a:ln w="25908">
                  <a:solidFill>
                    <a:srgbClr val="3399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43" name="Group 38"/>
              <p:cNvGrpSpPr>
                <a:grpSpLocks/>
              </p:cNvGrpSpPr>
              <p:nvPr/>
            </p:nvGrpSpPr>
            <p:grpSpPr bwMode="auto">
              <a:xfrm>
                <a:off x="4182" y="-533"/>
                <a:ext cx="207" cy="220"/>
                <a:chOff x="4182" y="-533"/>
                <a:chExt cx="207" cy="220"/>
              </a:xfrm>
            </p:grpSpPr>
            <p:sp>
              <p:nvSpPr>
                <p:cNvPr id="360" name="Freeform 39"/>
                <p:cNvSpPr>
                  <a:spLocks/>
                </p:cNvSpPr>
                <p:nvPr/>
              </p:nvSpPr>
              <p:spPr bwMode="auto">
                <a:xfrm>
                  <a:off x="4182" y="-533"/>
                  <a:ext cx="207" cy="220"/>
                </a:xfrm>
                <a:custGeom>
                  <a:avLst/>
                  <a:gdLst>
                    <a:gd name="T0" fmla="+- 0 4182 4182"/>
                    <a:gd name="T1" fmla="*/ T0 w 207"/>
                    <a:gd name="T2" fmla="+- 0 -533 -533"/>
                    <a:gd name="T3" fmla="*/ -533 h 220"/>
                    <a:gd name="T4" fmla="+- 0 4388 4182"/>
                    <a:gd name="T5" fmla="*/ T4 w 207"/>
                    <a:gd name="T6" fmla="+- 0 -314 -533"/>
                    <a:gd name="T7" fmla="*/ -314 h 22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</a:cxnLst>
                  <a:rect l="0" t="0" r="r" b="b"/>
                  <a:pathLst>
                    <a:path w="207" h="220">
                      <a:moveTo>
                        <a:pt x="0" y="0"/>
                      </a:moveTo>
                      <a:lnTo>
                        <a:pt x="206" y="219"/>
                      </a:lnTo>
                    </a:path>
                  </a:pathLst>
                </a:custGeom>
                <a:noFill/>
                <a:ln w="2590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44" name="Group 40"/>
              <p:cNvGrpSpPr>
                <a:grpSpLocks/>
              </p:cNvGrpSpPr>
              <p:nvPr/>
            </p:nvGrpSpPr>
            <p:grpSpPr bwMode="auto">
              <a:xfrm>
                <a:off x="4189" y="-533"/>
                <a:ext cx="195" cy="224"/>
                <a:chOff x="4189" y="-533"/>
                <a:chExt cx="195" cy="224"/>
              </a:xfrm>
            </p:grpSpPr>
            <p:sp>
              <p:nvSpPr>
                <p:cNvPr id="359" name="Freeform 41"/>
                <p:cNvSpPr>
                  <a:spLocks/>
                </p:cNvSpPr>
                <p:nvPr/>
              </p:nvSpPr>
              <p:spPr bwMode="auto">
                <a:xfrm>
                  <a:off x="4189" y="-533"/>
                  <a:ext cx="195" cy="224"/>
                </a:xfrm>
                <a:custGeom>
                  <a:avLst/>
                  <a:gdLst>
                    <a:gd name="T0" fmla="+- 0 4189 4189"/>
                    <a:gd name="T1" fmla="*/ T0 w 195"/>
                    <a:gd name="T2" fmla="+- 0 -310 -533"/>
                    <a:gd name="T3" fmla="*/ -310 h 224"/>
                    <a:gd name="T4" fmla="+- 0 4384 4189"/>
                    <a:gd name="T5" fmla="*/ T4 w 195"/>
                    <a:gd name="T6" fmla="+- 0 -533 -533"/>
                    <a:gd name="T7" fmla="*/ -533 h 22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</a:cxnLst>
                  <a:rect l="0" t="0" r="r" b="b"/>
                  <a:pathLst>
                    <a:path w="195" h="224">
                      <a:moveTo>
                        <a:pt x="0" y="223"/>
                      </a:moveTo>
                      <a:lnTo>
                        <a:pt x="195" y="0"/>
                      </a:lnTo>
                    </a:path>
                  </a:pathLst>
                </a:custGeom>
                <a:noFill/>
                <a:ln w="2590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45" name="Group 42"/>
              <p:cNvGrpSpPr>
                <a:grpSpLocks/>
              </p:cNvGrpSpPr>
              <p:nvPr/>
            </p:nvGrpSpPr>
            <p:grpSpPr bwMode="auto">
              <a:xfrm>
                <a:off x="4624" y="-423"/>
                <a:ext cx="207" cy="220"/>
                <a:chOff x="4624" y="-423"/>
                <a:chExt cx="207" cy="220"/>
              </a:xfrm>
            </p:grpSpPr>
            <p:sp>
              <p:nvSpPr>
                <p:cNvPr id="358" name="Freeform 43"/>
                <p:cNvSpPr>
                  <a:spLocks/>
                </p:cNvSpPr>
                <p:nvPr/>
              </p:nvSpPr>
              <p:spPr bwMode="auto">
                <a:xfrm>
                  <a:off x="4624" y="-423"/>
                  <a:ext cx="207" cy="220"/>
                </a:xfrm>
                <a:custGeom>
                  <a:avLst/>
                  <a:gdLst>
                    <a:gd name="T0" fmla="+- 0 4624 4624"/>
                    <a:gd name="T1" fmla="*/ T0 w 207"/>
                    <a:gd name="T2" fmla="+- 0 -423 -423"/>
                    <a:gd name="T3" fmla="*/ -423 h 220"/>
                    <a:gd name="T4" fmla="+- 0 4830 4624"/>
                    <a:gd name="T5" fmla="*/ T4 w 207"/>
                    <a:gd name="T6" fmla="+- 0 -203 -423"/>
                    <a:gd name="T7" fmla="*/ -203 h 22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</a:cxnLst>
                  <a:rect l="0" t="0" r="r" b="b"/>
                  <a:pathLst>
                    <a:path w="207" h="220">
                      <a:moveTo>
                        <a:pt x="0" y="0"/>
                      </a:moveTo>
                      <a:lnTo>
                        <a:pt x="206" y="220"/>
                      </a:lnTo>
                    </a:path>
                  </a:pathLst>
                </a:custGeom>
                <a:noFill/>
                <a:ln w="2590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46" name="Group 44"/>
              <p:cNvGrpSpPr>
                <a:grpSpLocks/>
              </p:cNvGrpSpPr>
              <p:nvPr/>
            </p:nvGrpSpPr>
            <p:grpSpPr bwMode="auto">
              <a:xfrm>
                <a:off x="4631" y="-423"/>
                <a:ext cx="195" cy="224"/>
                <a:chOff x="4631" y="-423"/>
                <a:chExt cx="195" cy="224"/>
              </a:xfrm>
            </p:grpSpPr>
            <p:sp>
              <p:nvSpPr>
                <p:cNvPr id="357" name="Freeform 45"/>
                <p:cNvSpPr>
                  <a:spLocks/>
                </p:cNvSpPr>
                <p:nvPr/>
              </p:nvSpPr>
              <p:spPr bwMode="auto">
                <a:xfrm>
                  <a:off x="4631" y="-423"/>
                  <a:ext cx="195" cy="224"/>
                </a:xfrm>
                <a:custGeom>
                  <a:avLst/>
                  <a:gdLst>
                    <a:gd name="T0" fmla="+- 0 4631 4631"/>
                    <a:gd name="T1" fmla="*/ T0 w 195"/>
                    <a:gd name="T2" fmla="+- 0 -200 -423"/>
                    <a:gd name="T3" fmla="*/ -200 h 224"/>
                    <a:gd name="T4" fmla="+- 0 4825 4631"/>
                    <a:gd name="T5" fmla="*/ T4 w 195"/>
                    <a:gd name="T6" fmla="+- 0 -423 -423"/>
                    <a:gd name="T7" fmla="*/ -423 h 22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</a:cxnLst>
                  <a:rect l="0" t="0" r="r" b="b"/>
                  <a:pathLst>
                    <a:path w="195" h="224">
                      <a:moveTo>
                        <a:pt x="0" y="223"/>
                      </a:moveTo>
                      <a:lnTo>
                        <a:pt x="194" y="0"/>
                      </a:lnTo>
                    </a:path>
                  </a:pathLst>
                </a:custGeom>
                <a:noFill/>
                <a:ln w="2590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47" name="Group 46"/>
              <p:cNvGrpSpPr>
                <a:grpSpLocks/>
              </p:cNvGrpSpPr>
              <p:nvPr/>
            </p:nvGrpSpPr>
            <p:grpSpPr bwMode="auto">
              <a:xfrm>
                <a:off x="4384" y="-185"/>
                <a:ext cx="207" cy="220"/>
                <a:chOff x="4384" y="-185"/>
                <a:chExt cx="207" cy="220"/>
              </a:xfrm>
            </p:grpSpPr>
            <p:sp>
              <p:nvSpPr>
                <p:cNvPr id="356" name="Freeform 47"/>
                <p:cNvSpPr>
                  <a:spLocks/>
                </p:cNvSpPr>
                <p:nvPr/>
              </p:nvSpPr>
              <p:spPr bwMode="auto">
                <a:xfrm>
                  <a:off x="4384" y="-185"/>
                  <a:ext cx="207" cy="220"/>
                </a:xfrm>
                <a:custGeom>
                  <a:avLst/>
                  <a:gdLst>
                    <a:gd name="T0" fmla="+- 0 4384 4384"/>
                    <a:gd name="T1" fmla="*/ T0 w 207"/>
                    <a:gd name="T2" fmla="+- 0 -185 -185"/>
                    <a:gd name="T3" fmla="*/ -185 h 220"/>
                    <a:gd name="T4" fmla="+- 0 4590 4384"/>
                    <a:gd name="T5" fmla="*/ T4 w 207"/>
                    <a:gd name="T6" fmla="+- 0 34 -185"/>
                    <a:gd name="T7" fmla="*/ 34 h 22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</a:cxnLst>
                  <a:rect l="0" t="0" r="r" b="b"/>
                  <a:pathLst>
                    <a:path w="207" h="220">
                      <a:moveTo>
                        <a:pt x="0" y="0"/>
                      </a:moveTo>
                      <a:lnTo>
                        <a:pt x="206" y="219"/>
                      </a:lnTo>
                    </a:path>
                  </a:pathLst>
                </a:custGeom>
                <a:noFill/>
                <a:ln w="2590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48" name="Group 48"/>
              <p:cNvGrpSpPr>
                <a:grpSpLocks/>
              </p:cNvGrpSpPr>
              <p:nvPr/>
            </p:nvGrpSpPr>
            <p:grpSpPr bwMode="auto">
              <a:xfrm>
                <a:off x="4391" y="-185"/>
                <a:ext cx="195" cy="224"/>
                <a:chOff x="4391" y="-185"/>
                <a:chExt cx="195" cy="224"/>
              </a:xfrm>
            </p:grpSpPr>
            <p:sp>
              <p:nvSpPr>
                <p:cNvPr id="355" name="Freeform 49"/>
                <p:cNvSpPr>
                  <a:spLocks/>
                </p:cNvSpPr>
                <p:nvPr/>
              </p:nvSpPr>
              <p:spPr bwMode="auto">
                <a:xfrm>
                  <a:off x="4391" y="-185"/>
                  <a:ext cx="195" cy="224"/>
                </a:xfrm>
                <a:custGeom>
                  <a:avLst/>
                  <a:gdLst>
                    <a:gd name="T0" fmla="+- 0 4391 4391"/>
                    <a:gd name="T1" fmla="*/ T0 w 195"/>
                    <a:gd name="T2" fmla="+- 0 38 -185"/>
                    <a:gd name="T3" fmla="*/ 38 h 224"/>
                    <a:gd name="T4" fmla="+- 0 4585 4391"/>
                    <a:gd name="T5" fmla="*/ T4 w 195"/>
                    <a:gd name="T6" fmla="+- 0 -185 -185"/>
                    <a:gd name="T7" fmla="*/ -185 h 22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</a:cxnLst>
                  <a:rect l="0" t="0" r="r" b="b"/>
                  <a:pathLst>
                    <a:path w="195" h="224">
                      <a:moveTo>
                        <a:pt x="0" y="223"/>
                      </a:moveTo>
                      <a:lnTo>
                        <a:pt x="194" y="0"/>
                      </a:lnTo>
                    </a:path>
                  </a:pathLst>
                </a:custGeom>
                <a:noFill/>
                <a:ln w="2590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49" name="Group 50"/>
              <p:cNvGrpSpPr>
                <a:grpSpLocks/>
              </p:cNvGrpSpPr>
              <p:nvPr/>
            </p:nvGrpSpPr>
            <p:grpSpPr bwMode="auto">
              <a:xfrm>
                <a:off x="4717" y="-58"/>
                <a:ext cx="207" cy="220"/>
                <a:chOff x="4717" y="-58"/>
                <a:chExt cx="207" cy="220"/>
              </a:xfrm>
            </p:grpSpPr>
            <p:sp>
              <p:nvSpPr>
                <p:cNvPr id="354" name="Freeform 51"/>
                <p:cNvSpPr>
                  <a:spLocks/>
                </p:cNvSpPr>
                <p:nvPr/>
              </p:nvSpPr>
              <p:spPr bwMode="auto">
                <a:xfrm>
                  <a:off x="4717" y="-58"/>
                  <a:ext cx="207" cy="220"/>
                </a:xfrm>
                <a:custGeom>
                  <a:avLst/>
                  <a:gdLst>
                    <a:gd name="T0" fmla="+- 0 4717 4717"/>
                    <a:gd name="T1" fmla="*/ T0 w 207"/>
                    <a:gd name="T2" fmla="+- 0 -58 -58"/>
                    <a:gd name="T3" fmla="*/ -58 h 220"/>
                    <a:gd name="T4" fmla="+- 0 4923 4717"/>
                    <a:gd name="T5" fmla="*/ T4 w 207"/>
                    <a:gd name="T6" fmla="+- 0 161 -58"/>
                    <a:gd name="T7" fmla="*/ 161 h 22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</a:cxnLst>
                  <a:rect l="0" t="0" r="r" b="b"/>
                  <a:pathLst>
                    <a:path w="207" h="220">
                      <a:moveTo>
                        <a:pt x="0" y="0"/>
                      </a:moveTo>
                      <a:lnTo>
                        <a:pt x="206" y="219"/>
                      </a:lnTo>
                    </a:path>
                  </a:pathLst>
                </a:custGeom>
                <a:noFill/>
                <a:ln w="2590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50" name="Group 52"/>
              <p:cNvGrpSpPr>
                <a:grpSpLocks/>
              </p:cNvGrpSpPr>
              <p:nvPr/>
            </p:nvGrpSpPr>
            <p:grpSpPr bwMode="auto">
              <a:xfrm>
                <a:off x="4724" y="-58"/>
                <a:ext cx="195" cy="224"/>
                <a:chOff x="4724" y="-58"/>
                <a:chExt cx="195" cy="224"/>
              </a:xfrm>
            </p:grpSpPr>
            <p:sp>
              <p:nvSpPr>
                <p:cNvPr id="353" name="Freeform 53"/>
                <p:cNvSpPr>
                  <a:spLocks/>
                </p:cNvSpPr>
                <p:nvPr/>
              </p:nvSpPr>
              <p:spPr bwMode="auto">
                <a:xfrm>
                  <a:off x="4724" y="-58"/>
                  <a:ext cx="195" cy="224"/>
                </a:xfrm>
                <a:custGeom>
                  <a:avLst/>
                  <a:gdLst>
                    <a:gd name="T0" fmla="+- 0 4724 4724"/>
                    <a:gd name="T1" fmla="*/ T0 w 195"/>
                    <a:gd name="T2" fmla="+- 0 165 -58"/>
                    <a:gd name="T3" fmla="*/ 165 h 224"/>
                    <a:gd name="T4" fmla="+- 0 4919 4724"/>
                    <a:gd name="T5" fmla="*/ T4 w 195"/>
                    <a:gd name="T6" fmla="+- 0 -58 -58"/>
                    <a:gd name="T7" fmla="*/ -58 h 22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</a:cxnLst>
                  <a:rect l="0" t="0" r="r" b="b"/>
                  <a:pathLst>
                    <a:path w="195" h="224">
                      <a:moveTo>
                        <a:pt x="0" y="223"/>
                      </a:moveTo>
                      <a:lnTo>
                        <a:pt x="195" y="0"/>
                      </a:lnTo>
                    </a:path>
                  </a:pathLst>
                </a:custGeom>
                <a:noFill/>
                <a:ln w="2590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51" name="Group 54"/>
              <p:cNvGrpSpPr>
                <a:grpSpLocks/>
              </p:cNvGrpSpPr>
              <p:nvPr/>
            </p:nvGrpSpPr>
            <p:grpSpPr bwMode="auto">
              <a:xfrm>
                <a:off x="3250" y="-643"/>
                <a:ext cx="1564" cy="1736"/>
                <a:chOff x="3250" y="-643"/>
                <a:chExt cx="1564" cy="1736"/>
              </a:xfrm>
            </p:grpSpPr>
            <p:sp>
              <p:nvSpPr>
                <p:cNvPr id="352" name="Freeform 55"/>
                <p:cNvSpPr>
                  <a:spLocks/>
                </p:cNvSpPr>
                <p:nvPr/>
              </p:nvSpPr>
              <p:spPr bwMode="auto">
                <a:xfrm>
                  <a:off x="3250" y="-643"/>
                  <a:ext cx="1564" cy="1736"/>
                </a:xfrm>
                <a:custGeom>
                  <a:avLst/>
                  <a:gdLst>
                    <a:gd name="T0" fmla="+- 0 3250 3250"/>
                    <a:gd name="T1" fmla="*/ T0 w 1564"/>
                    <a:gd name="T2" fmla="+- 0 -643 -643"/>
                    <a:gd name="T3" fmla="*/ -643 h 1736"/>
                    <a:gd name="T4" fmla="+- 0 4813 3250"/>
                    <a:gd name="T5" fmla="*/ T4 w 1564"/>
                    <a:gd name="T6" fmla="+- 0 1093 -643"/>
                    <a:gd name="T7" fmla="*/ 1093 h 173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</a:cxnLst>
                  <a:rect l="0" t="0" r="r" b="b"/>
                  <a:pathLst>
                    <a:path w="1564" h="1736">
                      <a:moveTo>
                        <a:pt x="0" y="0"/>
                      </a:moveTo>
                      <a:lnTo>
                        <a:pt x="1563" y="1736"/>
                      </a:lnTo>
                    </a:path>
                  </a:pathLst>
                </a:custGeom>
                <a:noFill/>
                <a:ln w="9144">
                  <a:solidFill>
                    <a:srgbClr val="E36C09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</p:grpSp>
        <p:grpSp>
          <p:nvGrpSpPr>
            <p:cNvPr id="291" name="Group 56"/>
            <p:cNvGrpSpPr>
              <a:grpSpLocks/>
            </p:cNvGrpSpPr>
            <p:nvPr/>
          </p:nvGrpSpPr>
          <p:grpSpPr bwMode="auto">
            <a:xfrm>
              <a:off x="5509531" y="1699540"/>
              <a:ext cx="1498421" cy="1343445"/>
              <a:chOff x="5749" y="-877"/>
              <a:chExt cx="2500" cy="2382"/>
            </a:xfrm>
          </p:grpSpPr>
          <p:grpSp>
            <p:nvGrpSpPr>
              <p:cNvPr id="293" name="Group 57"/>
              <p:cNvGrpSpPr>
                <a:grpSpLocks/>
              </p:cNvGrpSpPr>
              <p:nvPr/>
            </p:nvGrpSpPr>
            <p:grpSpPr bwMode="auto">
              <a:xfrm>
                <a:off x="5937" y="574"/>
                <a:ext cx="245" cy="241"/>
                <a:chOff x="5937" y="574"/>
                <a:chExt cx="245" cy="241"/>
              </a:xfrm>
            </p:grpSpPr>
            <p:sp>
              <p:nvSpPr>
                <p:cNvPr id="332" name="Freeform 58"/>
                <p:cNvSpPr>
                  <a:spLocks/>
                </p:cNvSpPr>
                <p:nvPr/>
              </p:nvSpPr>
              <p:spPr bwMode="auto">
                <a:xfrm>
                  <a:off x="5937" y="574"/>
                  <a:ext cx="245" cy="241"/>
                </a:xfrm>
                <a:custGeom>
                  <a:avLst/>
                  <a:gdLst>
                    <a:gd name="T0" fmla="+- 0 6045 5937"/>
                    <a:gd name="T1" fmla="*/ T0 w 245"/>
                    <a:gd name="T2" fmla="+- 0 574 574"/>
                    <a:gd name="T3" fmla="*/ 574 h 241"/>
                    <a:gd name="T4" fmla="+- 0 5984 5937"/>
                    <a:gd name="T5" fmla="*/ T4 w 245"/>
                    <a:gd name="T6" fmla="+- 0 599 574"/>
                    <a:gd name="T7" fmla="*/ 599 h 241"/>
                    <a:gd name="T8" fmla="+- 0 5945 5937"/>
                    <a:gd name="T9" fmla="*/ T8 w 245"/>
                    <a:gd name="T10" fmla="+- 0 650 574"/>
                    <a:gd name="T11" fmla="*/ 650 h 241"/>
                    <a:gd name="T12" fmla="+- 0 5937 5937"/>
                    <a:gd name="T13" fmla="*/ T12 w 245"/>
                    <a:gd name="T14" fmla="+- 0 700 574"/>
                    <a:gd name="T15" fmla="*/ 700 h 241"/>
                    <a:gd name="T16" fmla="+- 0 5939 5937"/>
                    <a:gd name="T17" fmla="*/ T16 w 245"/>
                    <a:gd name="T18" fmla="+- 0 721 574"/>
                    <a:gd name="T19" fmla="*/ 721 h 241"/>
                    <a:gd name="T20" fmla="+- 0 5969 5937"/>
                    <a:gd name="T21" fmla="*/ T20 w 245"/>
                    <a:gd name="T22" fmla="+- 0 774 574"/>
                    <a:gd name="T23" fmla="*/ 774 h 241"/>
                    <a:gd name="T24" fmla="+- 0 6025 5937"/>
                    <a:gd name="T25" fmla="*/ T24 w 245"/>
                    <a:gd name="T26" fmla="+- 0 808 574"/>
                    <a:gd name="T27" fmla="*/ 808 h 241"/>
                    <a:gd name="T28" fmla="+- 0 6076 5937"/>
                    <a:gd name="T29" fmla="*/ T28 w 245"/>
                    <a:gd name="T30" fmla="+- 0 814 574"/>
                    <a:gd name="T31" fmla="*/ 814 h 241"/>
                    <a:gd name="T32" fmla="+- 0 6097 5937"/>
                    <a:gd name="T33" fmla="*/ T32 w 245"/>
                    <a:gd name="T34" fmla="+- 0 809 574"/>
                    <a:gd name="T35" fmla="*/ 809 h 241"/>
                    <a:gd name="T36" fmla="+- 0 6151 5937"/>
                    <a:gd name="T37" fmla="*/ T36 w 245"/>
                    <a:gd name="T38" fmla="+- 0 774 574"/>
                    <a:gd name="T39" fmla="*/ 774 h 241"/>
                    <a:gd name="T40" fmla="+- 0 6179 5937"/>
                    <a:gd name="T41" fmla="*/ T40 w 245"/>
                    <a:gd name="T42" fmla="+- 0 714 574"/>
                    <a:gd name="T43" fmla="*/ 714 h 241"/>
                    <a:gd name="T44" fmla="+- 0 6181 5937"/>
                    <a:gd name="T45" fmla="*/ T44 w 245"/>
                    <a:gd name="T46" fmla="+- 0 691 574"/>
                    <a:gd name="T47" fmla="*/ 691 h 241"/>
                    <a:gd name="T48" fmla="+- 0 6179 5937"/>
                    <a:gd name="T49" fmla="*/ T48 w 245"/>
                    <a:gd name="T50" fmla="+- 0 669 574"/>
                    <a:gd name="T51" fmla="*/ 669 h 241"/>
                    <a:gd name="T52" fmla="+- 0 6150 5937"/>
                    <a:gd name="T53" fmla="*/ T52 w 245"/>
                    <a:gd name="T54" fmla="+- 0 615 574"/>
                    <a:gd name="T55" fmla="*/ 615 h 241"/>
                    <a:gd name="T56" fmla="+- 0 6094 5937"/>
                    <a:gd name="T57" fmla="*/ T56 w 245"/>
                    <a:gd name="T58" fmla="+- 0 581 574"/>
                    <a:gd name="T59" fmla="*/ 581 h 241"/>
                    <a:gd name="T60" fmla="+- 0 6045 5937"/>
                    <a:gd name="T61" fmla="*/ T60 w 245"/>
                    <a:gd name="T62" fmla="+- 0 574 574"/>
                    <a:gd name="T63" fmla="*/ 574 h 2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5" h="241">
                      <a:moveTo>
                        <a:pt x="108" y="0"/>
                      </a:moveTo>
                      <a:lnTo>
                        <a:pt x="47" y="25"/>
                      </a:lnTo>
                      <a:lnTo>
                        <a:pt x="8" y="76"/>
                      </a:lnTo>
                      <a:lnTo>
                        <a:pt x="0" y="126"/>
                      </a:lnTo>
                      <a:lnTo>
                        <a:pt x="2" y="147"/>
                      </a:lnTo>
                      <a:lnTo>
                        <a:pt x="32" y="200"/>
                      </a:lnTo>
                      <a:lnTo>
                        <a:pt x="88" y="234"/>
                      </a:lnTo>
                      <a:lnTo>
                        <a:pt x="139" y="240"/>
                      </a:lnTo>
                      <a:lnTo>
                        <a:pt x="160" y="235"/>
                      </a:lnTo>
                      <a:lnTo>
                        <a:pt x="214" y="200"/>
                      </a:lnTo>
                      <a:lnTo>
                        <a:pt x="242" y="140"/>
                      </a:lnTo>
                      <a:lnTo>
                        <a:pt x="244" y="117"/>
                      </a:lnTo>
                      <a:lnTo>
                        <a:pt x="242" y="95"/>
                      </a:lnTo>
                      <a:lnTo>
                        <a:pt x="213" y="41"/>
                      </a:lnTo>
                      <a:lnTo>
                        <a:pt x="157" y="7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294" name="Group 59"/>
              <p:cNvGrpSpPr>
                <a:grpSpLocks/>
              </p:cNvGrpSpPr>
              <p:nvPr/>
            </p:nvGrpSpPr>
            <p:grpSpPr bwMode="auto">
              <a:xfrm>
                <a:off x="5936" y="574"/>
                <a:ext cx="245" cy="241"/>
                <a:chOff x="5936" y="574"/>
                <a:chExt cx="245" cy="241"/>
              </a:xfrm>
            </p:grpSpPr>
            <p:sp>
              <p:nvSpPr>
                <p:cNvPr id="331" name="Freeform 60"/>
                <p:cNvSpPr>
                  <a:spLocks/>
                </p:cNvSpPr>
                <p:nvPr/>
              </p:nvSpPr>
              <p:spPr bwMode="auto">
                <a:xfrm>
                  <a:off x="5936" y="574"/>
                  <a:ext cx="245" cy="241"/>
                </a:xfrm>
                <a:custGeom>
                  <a:avLst/>
                  <a:gdLst>
                    <a:gd name="T0" fmla="+- 0 5936 5936"/>
                    <a:gd name="T1" fmla="*/ T0 w 245"/>
                    <a:gd name="T2" fmla="+- 0 694 574"/>
                    <a:gd name="T3" fmla="*/ 694 h 241"/>
                    <a:gd name="T4" fmla="+- 0 5955 5936"/>
                    <a:gd name="T5" fmla="*/ T4 w 245"/>
                    <a:gd name="T6" fmla="+- 0 631 574"/>
                    <a:gd name="T7" fmla="*/ 631 h 241"/>
                    <a:gd name="T8" fmla="+- 0 6002 5936"/>
                    <a:gd name="T9" fmla="*/ T8 w 245"/>
                    <a:gd name="T10" fmla="+- 0 587 574"/>
                    <a:gd name="T11" fmla="*/ 587 h 241"/>
                    <a:gd name="T12" fmla="+- 0 6045 5936"/>
                    <a:gd name="T13" fmla="*/ T12 w 245"/>
                    <a:gd name="T14" fmla="+- 0 574 574"/>
                    <a:gd name="T15" fmla="*/ 574 h 241"/>
                    <a:gd name="T16" fmla="+- 0 6070 5936"/>
                    <a:gd name="T17" fmla="*/ T16 w 245"/>
                    <a:gd name="T18" fmla="+- 0 575 574"/>
                    <a:gd name="T19" fmla="*/ 575 h 241"/>
                    <a:gd name="T20" fmla="+- 0 6134 5936"/>
                    <a:gd name="T21" fmla="*/ T20 w 245"/>
                    <a:gd name="T22" fmla="+- 0 601 574"/>
                    <a:gd name="T23" fmla="*/ 601 h 241"/>
                    <a:gd name="T24" fmla="+- 0 6172 5936"/>
                    <a:gd name="T25" fmla="*/ T24 w 245"/>
                    <a:gd name="T26" fmla="+- 0 650 574"/>
                    <a:gd name="T27" fmla="*/ 650 h 241"/>
                    <a:gd name="T28" fmla="+- 0 6181 5936"/>
                    <a:gd name="T29" fmla="*/ T28 w 245"/>
                    <a:gd name="T30" fmla="+- 0 691 574"/>
                    <a:gd name="T31" fmla="*/ 691 h 241"/>
                    <a:gd name="T32" fmla="+- 0 6179 5936"/>
                    <a:gd name="T33" fmla="*/ T32 w 245"/>
                    <a:gd name="T34" fmla="+- 0 714 574"/>
                    <a:gd name="T35" fmla="*/ 714 h 241"/>
                    <a:gd name="T36" fmla="+- 0 6151 5936"/>
                    <a:gd name="T37" fmla="*/ T36 w 245"/>
                    <a:gd name="T38" fmla="+- 0 774 574"/>
                    <a:gd name="T39" fmla="*/ 774 h 241"/>
                    <a:gd name="T40" fmla="+- 0 6097 5936"/>
                    <a:gd name="T41" fmla="*/ T40 w 245"/>
                    <a:gd name="T42" fmla="+- 0 809 574"/>
                    <a:gd name="T43" fmla="*/ 809 h 241"/>
                    <a:gd name="T44" fmla="+- 0 6076 5936"/>
                    <a:gd name="T45" fmla="*/ T44 w 245"/>
                    <a:gd name="T46" fmla="+- 0 814 574"/>
                    <a:gd name="T47" fmla="*/ 814 h 241"/>
                    <a:gd name="T48" fmla="+- 0 6049 5936"/>
                    <a:gd name="T49" fmla="*/ T48 w 245"/>
                    <a:gd name="T50" fmla="+- 0 813 574"/>
                    <a:gd name="T51" fmla="*/ 813 h 241"/>
                    <a:gd name="T52" fmla="+- 0 5985 5936"/>
                    <a:gd name="T53" fmla="*/ T52 w 245"/>
                    <a:gd name="T54" fmla="+- 0 788 574"/>
                    <a:gd name="T55" fmla="*/ 788 h 241"/>
                    <a:gd name="T56" fmla="+- 0 5946 5936"/>
                    <a:gd name="T57" fmla="*/ T56 w 245"/>
                    <a:gd name="T58" fmla="+- 0 740 574"/>
                    <a:gd name="T59" fmla="*/ 740 h 241"/>
                    <a:gd name="T60" fmla="+- 0 5936 5936"/>
                    <a:gd name="T61" fmla="*/ T60 w 245"/>
                    <a:gd name="T62" fmla="+- 0 694 574"/>
                    <a:gd name="T63" fmla="*/ 694 h 2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5" h="241">
                      <a:moveTo>
                        <a:pt x="0" y="120"/>
                      </a:moveTo>
                      <a:lnTo>
                        <a:pt x="19" y="57"/>
                      </a:lnTo>
                      <a:lnTo>
                        <a:pt x="66" y="13"/>
                      </a:lnTo>
                      <a:lnTo>
                        <a:pt x="109" y="0"/>
                      </a:lnTo>
                      <a:lnTo>
                        <a:pt x="134" y="1"/>
                      </a:lnTo>
                      <a:lnTo>
                        <a:pt x="198" y="27"/>
                      </a:lnTo>
                      <a:lnTo>
                        <a:pt x="236" y="76"/>
                      </a:lnTo>
                      <a:lnTo>
                        <a:pt x="245" y="117"/>
                      </a:lnTo>
                      <a:lnTo>
                        <a:pt x="243" y="140"/>
                      </a:lnTo>
                      <a:lnTo>
                        <a:pt x="215" y="200"/>
                      </a:lnTo>
                      <a:lnTo>
                        <a:pt x="161" y="235"/>
                      </a:lnTo>
                      <a:lnTo>
                        <a:pt x="140" y="240"/>
                      </a:lnTo>
                      <a:lnTo>
                        <a:pt x="113" y="239"/>
                      </a:lnTo>
                      <a:lnTo>
                        <a:pt x="49" y="214"/>
                      </a:lnTo>
                      <a:lnTo>
                        <a:pt x="10" y="166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noFill/>
                <a:ln w="25908">
                  <a:solidFill>
                    <a:srgbClr val="3399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295" name="Group 61"/>
              <p:cNvGrpSpPr>
                <a:grpSpLocks/>
              </p:cNvGrpSpPr>
              <p:nvPr/>
            </p:nvGrpSpPr>
            <p:grpSpPr bwMode="auto">
              <a:xfrm>
                <a:off x="5762" y="-877"/>
                <a:ext cx="176" cy="2382"/>
                <a:chOff x="5762" y="-877"/>
                <a:chExt cx="176" cy="2382"/>
              </a:xfrm>
            </p:grpSpPr>
            <p:sp>
              <p:nvSpPr>
                <p:cNvPr id="325" name="Freeform 62"/>
                <p:cNvSpPr>
                  <a:spLocks/>
                </p:cNvSpPr>
                <p:nvPr/>
              </p:nvSpPr>
              <p:spPr bwMode="auto">
                <a:xfrm>
                  <a:off x="5762" y="-877"/>
                  <a:ext cx="176" cy="2382"/>
                </a:xfrm>
                <a:custGeom>
                  <a:avLst/>
                  <a:gdLst>
                    <a:gd name="T0" fmla="+- 0 5850 5762"/>
                    <a:gd name="T1" fmla="*/ T0 w 176"/>
                    <a:gd name="T2" fmla="+- 0 -815 -877"/>
                    <a:gd name="T3" fmla="*/ -815 h 2382"/>
                    <a:gd name="T4" fmla="+- 0 5834 5762"/>
                    <a:gd name="T5" fmla="*/ T4 w 176"/>
                    <a:gd name="T6" fmla="+- 0 -788 -877"/>
                    <a:gd name="T7" fmla="*/ -788 h 2382"/>
                    <a:gd name="T8" fmla="+- 0 5834 5762"/>
                    <a:gd name="T9" fmla="*/ T8 w 176"/>
                    <a:gd name="T10" fmla="+- 0 1505 -877"/>
                    <a:gd name="T11" fmla="*/ 1505 h 2382"/>
                    <a:gd name="T12" fmla="+- 0 5866 5762"/>
                    <a:gd name="T13" fmla="*/ T12 w 176"/>
                    <a:gd name="T14" fmla="+- 0 1505 -877"/>
                    <a:gd name="T15" fmla="*/ 1505 h 2382"/>
                    <a:gd name="T16" fmla="+- 0 5866 5762"/>
                    <a:gd name="T17" fmla="*/ T16 w 176"/>
                    <a:gd name="T18" fmla="+- 0 -788 -877"/>
                    <a:gd name="T19" fmla="*/ -788 h 2382"/>
                    <a:gd name="T20" fmla="+- 0 5850 5762"/>
                    <a:gd name="T21" fmla="*/ T20 w 176"/>
                    <a:gd name="T22" fmla="+- 0 -815 -877"/>
                    <a:gd name="T23" fmla="*/ -815 h 238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</a:cxnLst>
                  <a:rect l="0" t="0" r="r" b="b"/>
                  <a:pathLst>
                    <a:path w="176" h="2382">
                      <a:moveTo>
                        <a:pt x="88" y="62"/>
                      </a:moveTo>
                      <a:lnTo>
                        <a:pt x="72" y="89"/>
                      </a:lnTo>
                      <a:lnTo>
                        <a:pt x="72" y="2382"/>
                      </a:lnTo>
                      <a:lnTo>
                        <a:pt x="104" y="2382"/>
                      </a:lnTo>
                      <a:lnTo>
                        <a:pt x="104" y="89"/>
                      </a:lnTo>
                      <a:lnTo>
                        <a:pt x="88" y="62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26" name="Freeform 63"/>
                <p:cNvSpPr>
                  <a:spLocks/>
                </p:cNvSpPr>
                <p:nvPr/>
              </p:nvSpPr>
              <p:spPr bwMode="auto">
                <a:xfrm>
                  <a:off x="5762" y="-877"/>
                  <a:ext cx="176" cy="2382"/>
                </a:xfrm>
                <a:custGeom>
                  <a:avLst/>
                  <a:gdLst>
                    <a:gd name="T0" fmla="+- 0 5850 5762"/>
                    <a:gd name="T1" fmla="*/ T0 w 176"/>
                    <a:gd name="T2" fmla="+- 0 -877 -877"/>
                    <a:gd name="T3" fmla="*/ -877 h 2382"/>
                    <a:gd name="T4" fmla="+- 0 5767 5762"/>
                    <a:gd name="T5" fmla="*/ T4 w 176"/>
                    <a:gd name="T6" fmla="+- 0 -734 -877"/>
                    <a:gd name="T7" fmla="*/ -734 h 2382"/>
                    <a:gd name="T8" fmla="+- 0 5762 5762"/>
                    <a:gd name="T9" fmla="*/ T8 w 176"/>
                    <a:gd name="T10" fmla="+- 0 -726 -877"/>
                    <a:gd name="T11" fmla="*/ -726 h 2382"/>
                    <a:gd name="T12" fmla="+- 0 5765 5762"/>
                    <a:gd name="T13" fmla="*/ T12 w 176"/>
                    <a:gd name="T14" fmla="+- 0 -717 -877"/>
                    <a:gd name="T15" fmla="*/ -717 h 2382"/>
                    <a:gd name="T16" fmla="+- 0 5772 5762"/>
                    <a:gd name="T17" fmla="*/ T16 w 176"/>
                    <a:gd name="T18" fmla="+- 0 -712 -877"/>
                    <a:gd name="T19" fmla="*/ -712 h 2382"/>
                    <a:gd name="T20" fmla="+- 0 5780 5762"/>
                    <a:gd name="T21" fmla="*/ T20 w 176"/>
                    <a:gd name="T22" fmla="+- 0 -708 -877"/>
                    <a:gd name="T23" fmla="*/ -708 h 2382"/>
                    <a:gd name="T24" fmla="+- 0 5789 5762"/>
                    <a:gd name="T25" fmla="*/ T24 w 176"/>
                    <a:gd name="T26" fmla="+- 0 -710 -877"/>
                    <a:gd name="T27" fmla="*/ -710 h 2382"/>
                    <a:gd name="T28" fmla="+- 0 5793 5762"/>
                    <a:gd name="T29" fmla="*/ T28 w 176"/>
                    <a:gd name="T30" fmla="+- 0 -718 -877"/>
                    <a:gd name="T31" fmla="*/ -718 h 2382"/>
                    <a:gd name="T32" fmla="+- 0 5834 5762"/>
                    <a:gd name="T33" fmla="*/ T32 w 176"/>
                    <a:gd name="T34" fmla="+- 0 -788 -877"/>
                    <a:gd name="T35" fmla="*/ -788 h 2382"/>
                    <a:gd name="T36" fmla="+- 0 5834 5762"/>
                    <a:gd name="T37" fmla="*/ T36 w 176"/>
                    <a:gd name="T38" fmla="+- 0 -846 -877"/>
                    <a:gd name="T39" fmla="*/ -846 h 2382"/>
                    <a:gd name="T40" fmla="+- 0 5868 5762"/>
                    <a:gd name="T41" fmla="*/ T40 w 176"/>
                    <a:gd name="T42" fmla="+- 0 -846 -877"/>
                    <a:gd name="T43" fmla="*/ -846 h 2382"/>
                    <a:gd name="T44" fmla="+- 0 5850 5762"/>
                    <a:gd name="T45" fmla="*/ T44 w 176"/>
                    <a:gd name="T46" fmla="+- 0 -877 -877"/>
                    <a:gd name="T47" fmla="*/ -877 h 238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</a:cxnLst>
                  <a:rect l="0" t="0" r="r" b="b"/>
                  <a:pathLst>
                    <a:path w="176" h="2382">
                      <a:moveTo>
                        <a:pt x="88" y="0"/>
                      </a:moveTo>
                      <a:lnTo>
                        <a:pt x="5" y="143"/>
                      </a:lnTo>
                      <a:lnTo>
                        <a:pt x="0" y="151"/>
                      </a:lnTo>
                      <a:lnTo>
                        <a:pt x="3" y="160"/>
                      </a:lnTo>
                      <a:lnTo>
                        <a:pt x="10" y="165"/>
                      </a:lnTo>
                      <a:lnTo>
                        <a:pt x="18" y="169"/>
                      </a:lnTo>
                      <a:lnTo>
                        <a:pt x="27" y="167"/>
                      </a:lnTo>
                      <a:lnTo>
                        <a:pt x="31" y="159"/>
                      </a:lnTo>
                      <a:lnTo>
                        <a:pt x="72" y="89"/>
                      </a:lnTo>
                      <a:lnTo>
                        <a:pt x="72" y="31"/>
                      </a:lnTo>
                      <a:lnTo>
                        <a:pt x="106" y="31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27" name="Freeform 64"/>
                <p:cNvSpPr>
                  <a:spLocks/>
                </p:cNvSpPr>
                <p:nvPr/>
              </p:nvSpPr>
              <p:spPr bwMode="auto">
                <a:xfrm>
                  <a:off x="5762" y="-877"/>
                  <a:ext cx="176" cy="2382"/>
                </a:xfrm>
                <a:custGeom>
                  <a:avLst/>
                  <a:gdLst>
                    <a:gd name="T0" fmla="+- 0 5868 5762"/>
                    <a:gd name="T1" fmla="*/ T0 w 176"/>
                    <a:gd name="T2" fmla="+- 0 -846 -877"/>
                    <a:gd name="T3" fmla="*/ -846 h 2382"/>
                    <a:gd name="T4" fmla="+- 0 5866 5762"/>
                    <a:gd name="T5" fmla="*/ T4 w 176"/>
                    <a:gd name="T6" fmla="+- 0 -846 -877"/>
                    <a:gd name="T7" fmla="*/ -846 h 2382"/>
                    <a:gd name="T8" fmla="+- 0 5866 5762"/>
                    <a:gd name="T9" fmla="*/ T8 w 176"/>
                    <a:gd name="T10" fmla="+- 0 -788 -877"/>
                    <a:gd name="T11" fmla="*/ -788 h 2382"/>
                    <a:gd name="T12" fmla="+- 0 5907 5762"/>
                    <a:gd name="T13" fmla="*/ T12 w 176"/>
                    <a:gd name="T14" fmla="+- 0 -718 -877"/>
                    <a:gd name="T15" fmla="*/ -718 h 2382"/>
                    <a:gd name="T16" fmla="+- 0 5911 5762"/>
                    <a:gd name="T17" fmla="*/ T16 w 176"/>
                    <a:gd name="T18" fmla="+- 0 -710 -877"/>
                    <a:gd name="T19" fmla="*/ -710 h 2382"/>
                    <a:gd name="T20" fmla="+- 0 5920 5762"/>
                    <a:gd name="T21" fmla="*/ T20 w 176"/>
                    <a:gd name="T22" fmla="+- 0 -708 -877"/>
                    <a:gd name="T23" fmla="*/ -708 h 2382"/>
                    <a:gd name="T24" fmla="+- 0 5928 5762"/>
                    <a:gd name="T25" fmla="*/ T24 w 176"/>
                    <a:gd name="T26" fmla="+- 0 -712 -877"/>
                    <a:gd name="T27" fmla="*/ -712 h 2382"/>
                    <a:gd name="T28" fmla="+- 0 5935 5762"/>
                    <a:gd name="T29" fmla="*/ T28 w 176"/>
                    <a:gd name="T30" fmla="+- 0 -717 -877"/>
                    <a:gd name="T31" fmla="*/ -717 h 2382"/>
                    <a:gd name="T32" fmla="+- 0 5938 5762"/>
                    <a:gd name="T33" fmla="*/ T32 w 176"/>
                    <a:gd name="T34" fmla="+- 0 -726 -877"/>
                    <a:gd name="T35" fmla="*/ -726 h 2382"/>
                    <a:gd name="T36" fmla="+- 0 5933 5762"/>
                    <a:gd name="T37" fmla="*/ T36 w 176"/>
                    <a:gd name="T38" fmla="+- 0 -734 -877"/>
                    <a:gd name="T39" fmla="*/ -734 h 2382"/>
                    <a:gd name="T40" fmla="+- 0 5868 5762"/>
                    <a:gd name="T41" fmla="*/ T40 w 176"/>
                    <a:gd name="T42" fmla="+- 0 -846 -877"/>
                    <a:gd name="T43" fmla="*/ -846 h 238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</a:cxnLst>
                  <a:rect l="0" t="0" r="r" b="b"/>
                  <a:pathLst>
                    <a:path w="176" h="2382">
                      <a:moveTo>
                        <a:pt x="106" y="31"/>
                      </a:moveTo>
                      <a:lnTo>
                        <a:pt x="104" y="31"/>
                      </a:lnTo>
                      <a:lnTo>
                        <a:pt x="104" y="89"/>
                      </a:lnTo>
                      <a:lnTo>
                        <a:pt x="145" y="159"/>
                      </a:lnTo>
                      <a:lnTo>
                        <a:pt x="149" y="167"/>
                      </a:lnTo>
                      <a:lnTo>
                        <a:pt x="158" y="169"/>
                      </a:lnTo>
                      <a:lnTo>
                        <a:pt x="166" y="165"/>
                      </a:lnTo>
                      <a:lnTo>
                        <a:pt x="173" y="160"/>
                      </a:lnTo>
                      <a:lnTo>
                        <a:pt x="176" y="151"/>
                      </a:lnTo>
                      <a:lnTo>
                        <a:pt x="171" y="143"/>
                      </a:lnTo>
                      <a:lnTo>
                        <a:pt x="106" y="31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28" name="Freeform 65"/>
                <p:cNvSpPr>
                  <a:spLocks/>
                </p:cNvSpPr>
                <p:nvPr/>
              </p:nvSpPr>
              <p:spPr bwMode="auto">
                <a:xfrm>
                  <a:off x="5762" y="-877"/>
                  <a:ext cx="176" cy="2382"/>
                </a:xfrm>
                <a:custGeom>
                  <a:avLst/>
                  <a:gdLst>
                    <a:gd name="T0" fmla="+- 0 5866 5762"/>
                    <a:gd name="T1" fmla="*/ T0 w 176"/>
                    <a:gd name="T2" fmla="+- 0 -846 -877"/>
                    <a:gd name="T3" fmla="*/ -846 h 2382"/>
                    <a:gd name="T4" fmla="+- 0 5834 5762"/>
                    <a:gd name="T5" fmla="*/ T4 w 176"/>
                    <a:gd name="T6" fmla="+- 0 -846 -877"/>
                    <a:gd name="T7" fmla="*/ -846 h 2382"/>
                    <a:gd name="T8" fmla="+- 0 5834 5762"/>
                    <a:gd name="T9" fmla="*/ T8 w 176"/>
                    <a:gd name="T10" fmla="+- 0 -788 -877"/>
                    <a:gd name="T11" fmla="*/ -788 h 2382"/>
                    <a:gd name="T12" fmla="+- 0 5850 5762"/>
                    <a:gd name="T13" fmla="*/ T12 w 176"/>
                    <a:gd name="T14" fmla="+- 0 -815 -877"/>
                    <a:gd name="T15" fmla="*/ -815 h 2382"/>
                    <a:gd name="T16" fmla="+- 0 5837 5762"/>
                    <a:gd name="T17" fmla="*/ T16 w 176"/>
                    <a:gd name="T18" fmla="+- 0 -838 -877"/>
                    <a:gd name="T19" fmla="*/ -838 h 2382"/>
                    <a:gd name="T20" fmla="+- 0 5866 5762"/>
                    <a:gd name="T21" fmla="*/ T20 w 176"/>
                    <a:gd name="T22" fmla="+- 0 -838 -877"/>
                    <a:gd name="T23" fmla="*/ -838 h 2382"/>
                    <a:gd name="T24" fmla="+- 0 5866 5762"/>
                    <a:gd name="T25" fmla="*/ T24 w 176"/>
                    <a:gd name="T26" fmla="+- 0 -846 -877"/>
                    <a:gd name="T27" fmla="*/ -846 h 238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</a:cxnLst>
                  <a:rect l="0" t="0" r="r" b="b"/>
                  <a:pathLst>
                    <a:path w="176" h="2382">
                      <a:moveTo>
                        <a:pt x="104" y="31"/>
                      </a:moveTo>
                      <a:lnTo>
                        <a:pt x="72" y="31"/>
                      </a:lnTo>
                      <a:lnTo>
                        <a:pt x="72" y="89"/>
                      </a:lnTo>
                      <a:lnTo>
                        <a:pt x="88" y="62"/>
                      </a:lnTo>
                      <a:lnTo>
                        <a:pt x="75" y="39"/>
                      </a:lnTo>
                      <a:lnTo>
                        <a:pt x="104" y="39"/>
                      </a:lnTo>
                      <a:lnTo>
                        <a:pt x="104" y="31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29" name="Freeform 66"/>
                <p:cNvSpPr>
                  <a:spLocks/>
                </p:cNvSpPr>
                <p:nvPr/>
              </p:nvSpPr>
              <p:spPr bwMode="auto">
                <a:xfrm>
                  <a:off x="5762" y="-877"/>
                  <a:ext cx="176" cy="2382"/>
                </a:xfrm>
                <a:custGeom>
                  <a:avLst/>
                  <a:gdLst>
                    <a:gd name="T0" fmla="+- 0 5866 5762"/>
                    <a:gd name="T1" fmla="*/ T0 w 176"/>
                    <a:gd name="T2" fmla="+- 0 -838 -877"/>
                    <a:gd name="T3" fmla="*/ -838 h 2382"/>
                    <a:gd name="T4" fmla="+- 0 5863 5762"/>
                    <a:gd name="T5" fmla="*/ T4 w 176"/>
                    <a:gd name="T6" fmla="+- 0 -838 -877"/>
                    <a:gd name="T7" fmla="*/ -838 h 2382"/>
                    <a:gd name="T8" fmla="+- 0 5850 5762"/>
                    <a:gd name="T9" fmla="*/ T8 w 176"/>
                    <a:gd name="T10" fmla="+- 0 -815 -877"/>
                    <a:gd name="T11" fmla="*/ -815 h 2382"/>
                    <a:gd name="T12" fmla="+- 0 5866 5762"/>
                    <a:gd name="T13" fmla="*/ T12 w 176"/>
                    <a:gd name="T14" fmla="+- 0 -788 -877"/>
                    <a:gd name="T15" fmla="*/ -788 h 2382"/>
                    <a:gd name="T16" fmla="+- 0 5866 5762"/>
                    <a:gd name="T17" fmla="*/ T16 w 176"/>
                    <a:gd name="T18" fmla="+- 0 -838 -877"/>
                    <a:gd name="T19" fmla="*/ -838 h 238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76" h="2382">
                      <a:moveTo>
                        <a:pt x="104" y="39"/>
                      </a:moveTo>
                      <a:lnTo>
                        <a:pt x="101" y="39"/>
                      </a:lnTo>
                      <a:lnTo>
                        <a:pt x="88" y="62"/>
                      </a:lnTo>
                      <a:lnTo>
                        <a:pt x="104" y="89"/>
                      </a:lnTo>
                      <a:lnTo>
                        <a:pt x="104" y="39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30" name="Freeform 67"/>
                <p:cNvSpPr>
                  <a:spLocks/>
                </p:cNvSpPr>
                <p:nvPr/>
              </p:nvSpPr>
              <p:spPr bwMode="auto">
                <a:xfrm>
                  <a:off x="5762" y="-877"/>
                  <a:ext cx="176" cy="2382"/>
                </a:xfrm>
                <a:custGeom>
                  <a:avLst/>
                  <a:gdLst>
                    <a:gd name="T0" fmla="+- 0 5863 5762"/>
                    <a:gd name="T1" fmla="*/ T0 w 176"/>
                    <a:gd name="T2" fmla="+- 0 -838 -877"/>
                    <a:gd name="T3" fmla="*/ -838 h 2382"/>
                    <a:gd name="T4" fmla="+- 0 5837 5762"/>
                    <a:gd name="T5" fmla="*/ T4 w 176"/>
                    <a:gd name="T6" fmla="+- 0 -838 -877"/>
                    <a:gd name="T7" fmla="*/ -838 h 2382"/>
                    <a:gd name="T8" fmla="+- 0 5850 5762"/>
                    <a:gd name="T9" fmla="*/ T8 w 176"/>
                    <a:gd name="T10" fmla="+- 0 -815 -877"/>
                    <a:gd name="T11" fmla="*/ -815 h 2382"/>
                    <a:gd name="T12" fmla="+- 0 5863 5762"/>
                    <a:gd name="T13" fmla="*/ T12 w 176"/>
                    <a:gd name="T14" fmla="+- 0 -838 -877"/>
                    <a:gd name="T15" fmla="*/ -838 h 238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76" h="2382">
                      <a:moveTo>
                        <a:pt x="101" y="39"/>
                      </a:moveTo>
                      <a:lnTo>
                        <a:pt x="75" y="39"/>
                      </a:lnTo>
                      <a:lnTo>
                        <a:pt x="88" y="62"/>
                      </a:lnTo>
                      <a:lnTo>
                        <a:pt x="101" y="39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296" name="Group 68"/>
              <p:cNvGrpSpPr>
                <a:grpSpLocks/>
              </p:cNvGrpSpPr>
              <p:nvPr/>
            </p:nvGrpSpPr>
            <p:grpSpPr bwMode="auto">
              <a:xfrm>
                <a:off x="5749" y="1299"/>
                <a:ext cx="2500" cy="176"/>
                <a:chOff x="5749" y="1299"/>
                <a:chExt cx="2500" cy="176"/>
              </a:xfrm>
            </p:grpSpPr>
            <p:sp>
              <p:nvSpPr>
                <p:cNvPr id="319" name="Freeform 69"/>
                <p:cNvSpPr>
                  <a:spLocks/>
                </p:cNvSpPr>
                <p:nvPr/>
              </p:nvSpPr>
              <p:spPr bwMode="auto">
                <a:xfrm>
                  <a:off x="5749" y="1299"/>
                  <a:ext cx="2500" cy="176"/>
                </a:xfrm>
                <a:custGeom>
                  <a:avLst/>
                  <a:gdLst>
                    <a:gd name="T0" fmla="+- 0 8187 5749"/>
                    <a:gd name="T1" fmla="*/ T0 w 2500"/>
                    <a:gd name="T2" fmla="+- 0 1387 1299"/>
                    <a:gd name="T3" fmla="*/ 1387 h 176"/>
                    <a:gd name="T4" fmla="+- 0 8090 5749"/>
                    <a:gd name="T5" fmla="*/ T4 w 2500"/>
                    <a:gd name="T6" fmla="+- 0 1443 1299"/>
                    <a:gd name="T7" fmla="*/ 1443 h 176"/>
                    <a:gd name="T8" fmla="+- 0 8082 5749"/>
                    <a:gd name="T9" fmla="*/ T8 w 2500"/>
                    <a:gd name="T10" fmla="+- 0 1447 1299"/>
                    <a:gd name="T11" fmla="*/ 1447 h 176"/>
                    <a:gd name="T12" fmla="+- 0 8080 5749"/>
                    <a:gd name="T13" fmla="*/ T12 w 2500"/>
                    <a:gd name="T14" fmla="+- 0 1457 1299"/>
                    <a:gd name="T15" fmla="*/ 1457 h 176"/>
                    <a:gd name="T16" fmla="+- 0 8084 5749"/>
                    <a:gd name="T17" fmla="*/ T16 w 2500"/>
                    <a:gd name="T18" fmla="+- 0 1464 1299"/>
                    <a:gd name="T19" fmla="*/ 1464 h 176"/>
                    <a:gd name="T20" fmla="+- 0 8088 5749"/>
                    <a:gd name="T21" fmla="*/ T20 w 2500"/>
                    <a:gd name="T22" fmla="+- 0 1472 1299"/>
                    <a:gd name="T23" fmla="*/ 1472 h 176"/>
                    <a:gd name="T24" fmla="+- 0 8098 5749"/>
                    <a:gd name="T25" fmla="*/ T24 w 2500"/>
                    <a:gd name="T26" fmla="+- 0 1474 1299"/>
                    <a:gd name="T27" fmla="*/ 1474 h 176"/>
                    <a:gd name="T28" fmla="+- 0 8105 5749"/>
                    <a:gd name="T29" fmla="*/ T28 w 2500"/>
                    <a:gd name="T30" fmla="+- 0 1470 1299"/>
                    <a:gd name="T31" fmla="*/ 1470 h 176"/>
                    <a:gd name="T32" fmla="+- 0 8222 5749"/>
                    <a:gd name="T33" fmla="*/ T32 w 2500"/>
                    <a:gd name="T34" fmla="+- 0 1402 1299"/>
                    <a:gd name="T35" fmla="*/ 1402 h 176"/>
                    <a:gd name="T36" fmla="+- 0 8218 5749"/>
                    <a:gd name="T37" fmla="*/ T36 w 2500"/>
                    <a:gd name="T38" fmla="+- 0 1402 1299"/>
                    <a:gd name="T39" fmla="*/ 1402 h 176"/>
                    <a:gd name="T40" fmla="+- 0 8218 5749"/>
                    <a:gd name="T41" fmla="*/ T40 w 2500"/>
                    <a:gd name="T42" fmla="+- 0 1400 1299"/>
                    <a:gd name="T43" fmla="*/ 1400 h 176"/>
                    <a:gd name="T44" fmla="+- 0 8210 5749"/>
                    <a:gd name="T45" fmla="*/ T44 w 2500"/>
                    <a:gd name="T46" fmla="+- 0 1400 1299"/>
                    <a:gd name="T47" fmla="*/ 1400 h 176"/>
                    <a:gd name="T48" fmla="+- 0 8187 5749"/>
                    <a:gd name="T49" fmla="*/ T48 w 2500"/>
                    <a:gd name="T50" fmla="+- 0 1387 1299"/>
                    <a:gd name="T51" fmla="*/ 1387 h 17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</a:cxnLst>
                  <a:rect l="0" t="0" r="r" b="b"/>
                  <a:pathLst>
                    <a:path w="2500" h="176">
                      <a:moveTo>
                        <a:pt x="2438" y="88"/>
                      </a:moveTo>
                      <a:lnTo>
                        <a:pt x="2341" y="144"/>
                      </a:lnTo>
                      <a:lnTo>
                        <a:pt x="2333" y="148"/>
                      </a:lnTo>
                      <a:lnTo>
                        <a:pt x="2331" y="158"/>
                      </a:lnTo>
                      <a:lnTo>
                        <a:pt x="2335" y="165"/>
                      </a:lnTo>
                      <a:lnTo>
                        <a:pt x="2339" y="173"/>
                      </a:lnTo>
                      <a:lnTo>
                        <a:pt x="2349" y="175"/>
                      </a:lnTo>
                      <a:lnTo>
                        <a:pt x="2356" y="171"/>
                      </a:lnTo>
                      <a:lnTo>
                        <a:pt x="2473" y="103"/>
                      </a:lnTo>
                      <a:lnTo>
                        <a:pt x="2469" y="103"/>
                      </a:lnTo>
                      <a:lnTo>
                        <a:pt x="2469" y="101"/>
                      </a:lnTo>
                      <a:lnTo>
                        <a:pt x="2461" y="101"/>
                      </a:lnTo>
                      <a:lnTo>
                        <a:pt x="2438" y="88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20" name="Freeform 70"/>
                <p:cNvSpPr>
                  <a:spLocks/>
                </p:cNvSpPr>
                <p:nvPr/>
              </p:nvSpPr>
              <p:spPr bwMode="auto">
                <a:xfrm>
                  <a:off x="5749" y="1299"/>
                  <a:ext cx="2500" cy="176"/>
                </a:xfrm>
                <a:custGeom>
                  <a:avLst/>
                  <a:gdLst>
                    <a:gd name="T0" fmla="+- 0 8160 5749"/>
                    <a:gd name="T1" fmla="*/ T0 w 2500"/>
                    <a:gd name="T2" fmla="+- 0 1371 1299"/>
                    <a:gd name="T3" fmla="*/ 1371 h 176"/>
                    <a:gd name="T4" fmla="+- 0 5749 5749"/>
                    <a:gd name="T5" fmla="*/ T4 w 2500"/>
                    <a:gd name="T6" fmla="+- 0 1371 1299"/>
                    <a:gd name="T7" fmla="*/ 1371 h 176"/>
                    <a:gd name="T8" fmla="+- 0 5749 5749"/>
                    <a:gd name="T9" fmla="*/ T8 w 2500"/>
                    <a:gd name="T10" fmla="+- 0 1402 1299"/>
                    <a:gd name="T11" fmla="*/ 1402 h 176"/>
                    <a:gd name="T12" fmla="+- 0 8160 5749"/>
                    <a:gd name="T13" fmla="*/ T12 w 2500"/>
                    <a:gd name="T14" fmla="+- 0 1402 1299"/>
                    <a:gd name="T15" fmla="*/ 1402 h 176"/>
                    <a:gd name="T16" fmla="+- 0 8187 5749"/>
                    <a:gd name="T17" fmla="*/ T16 w 2500"/>
                    <a:gd name="T18" fmla="+- 0 1387 1299"/>
                    <a:gd name="T19" fmla="*/ 1387 h 176"/>
                    <a:gd name="T20" fmla="+- 0 8160 5749"/>
                    <a:gd name="T21" fmla="*/ T20 w 2500"/>
                    <a:gd name="T22" fmla="+- 0 1371 1299"/>
                    <a:gd name="T23" fmla="*/ 1371 h 17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</a:cxnLst>
                  <a:rect l="0" t="0" r="r" b="b"/>
                  <a:pathLst>
                    <a:path w="2500" h="176">
                      <a:moveTo>
                        <a:pt x="2411" y="72"/>
                      </a:moveTo>
                      <a:lnTo>
                        <a:pt x="0" y="72"/>
                      </a:lnTo>
                      <a:lnTo>
                        <a:pt x="0" y="103"/>
                      </a:lnTo>
                      <a:lnTo>
                        <a:pt x="2411" y="103"/>
                      </a:lnTo>
                      <a:lnTo>
                        <a:pt x="2438" y="88"/>
                      </a:lnTo>
                      <a:lnTo>
                        <a:pt x="2411" y="72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21" name="Freeform 71"/>
                <p:cNvSpPr>
                  <a:spLocks/>
                </p:cNvSpPr>
                <p:nvPr/>
              </p:nvSpPr>
              <p:spPr bwMode="auto">
                <a:xfrm>
                  <a:off x="5749" y="1299"/>
                  <a:ext cx="2500" cy="176"/>
                </a:xfrm>
                <a:custGeom>
                  <a:avLst/>
                  <a:gdLst>
                    <a:gd name="T0" fmla="+- 0 8222 5749"/>
                    <a:gd name="T1" fmla="*/ T0 w 2500"/>
                    <a:gd name="T2" fmla="+- 0 1371 1299"/>
                    <a:gd name="T3" fmla="*/ 1371 h 176"/>
                    <a:gd name="T4" fmla="+- 0 8218 5749"/>
                    <a:gd name="T5" fmla="*/ T4 w 2500"/>
                    <a:gd name="T6" fmla="+- 0 1371 1299"/>
                    <a:gd name="T7" fmla="*/ 1371 h 176"/>
                    <a:gd name="T8" fmla="+- 0 8218 5749"/>
                    <a:gd name="T9" fmla="*/ T8 w 2500"/>
                    <a:gd name="T10" fmla="+- 0 1402 1299"/>
                    <a:gd name="T11" fmla="*/ 1402 h 176"/>
                    <a:gd name="T12" fmla="+- 0 8222 5749"/>
                    <a:gd name="T13" fmla="*/ T12 w 2500"/>
                    <a:gd name="T14" fmla="+- 0 1402 1299"/>
                    <a:gd name="T15" fmla="*/ 1402 h 176"/>
                    <a:gd name="T16" fmla="+- 0 8249 5749"/>
                    <a:gd name="T17" fmla="*/ T16 w 2500"/>
                    <a:gd name="T18" fmla="+- 0 1387 1299"/>
                    <a:gd name="T19" fmla="*/ 1387 h 176"/>
                    <a:gd name="T20" fmla="+- 0 8222 5749"/>
                    <a:gd name="T21" fmla="*/ T20 w 2500"/>
                    <a:gd name="T22" fmla="+- 0 1371 1299"/>
                    <a:gd name="T23" fmla="*/ 1371 h 17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</a:cxnLst>
                  <a:rect l="0" t="0" r="r" b="b"/>
                  <a:pathLst>
                    <a:path w="2500" h="176">
                      <a:moveTo>
                        <a:pt x="2473" y="72"/>
                      </a:moveTo>
                      <a:lnTo>
                        <a:pt x="2469" y="72"/>
                      </a:lnTo>
                      <a:lnTo>
                        <a:pt x="2469" y="103"/>
                      </a:lnTo>
                      <a:lnTo>
                        <a:pt x="2473" y="103"/>
                      </a:lnTo>
                      <a:lnTo>
                        <a:pt x="2500" y="88"/>
                      </a:lnTo>
                      <a:lnTo>
                        <a:pt x="2473" y="72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22" name="Freeform 72"/>
                <p:cNvSpPr>
                  <a:spLocks/>
                </p:cNvSpPr>
                <p:nvPr/>
              </p:nvSpPr>
              <p:spPr bwMode="auto">
                <a:xfrm>
                  <a:off x="5749" y="1299"/>
                  <a:ext cx="2500" cy="176"/>
                </a:xfrm>
                <a:custGeom>
                  <a:avLst/>
                  <a:gdLst>
                    <a:gd name="T0" fmla="+- 0 8210 5749"/>
                    <a:gd name="T1" fmla="*/ T0 w 2500"/>
                    <a:gd name="T2" fmla="+- 0 1373 1299"/>
                    <a:gd name="T3" fmla="*/ 1373 h 176"/>
                    <a:gd name="T4" fmla="+- 0 8187 5749"/>
                    <a:gd name="T5" fmla="*/ T4 w 2500"/>
                    <a:gd name="T6" fmla="+- 0 1387 1299"/>
                    <a:gd name="T7" fmla="*/ 1387 h 176"/>
                    <a:gd name="T8" fmla="+- 0 8210 5749"/>
                    <a:gd name="T9" fmla="*/ T8 w 2500"/>
                    <a:gd name="T10" fmla="+- 0 1400 1299"/>
                    <a:gd name="T11" fmla="*/ 1400 h 176"/>
                    <a:gd name="T12" fmla="+- 0 8210 5749"/>
                    <a:gd name="T13" fmla="*/ T12 w 2500"/>
                    <a:gd name="T14" fmla="+- 0 1373 1299"/>
                    <a:gd name="T15" fmla="*/ 1373 h 17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500" h="176">
                      <a:moveTo>
                        <a:pt x="2461" y="74"/>
                      </a:moveTo>
                      <a:lnTo>
                        <a:pt x="2438" y="88"/>
                      </a:lnTo>
                      <a:lnTo>
                        <a:pt x="2461" y="101"/>
                      </a:lnTo>
                      <a:lnTo>
                        <a:pt x="2461" y="74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23" name="Freeform 73"/>
                <p:cNvSpPr>
                  <a:spLocks/>
                </p:cNvSpPr>
                <p:nvPr/>
              </p:nvSpPr>
              <p:spPr bwMode="auto">
                <a:xfrm>
                  <a:off x="5749" y="1299"/>
                  <a:ext cx="2500" cy="176"/>
                </a:xfrm>
                <a:custGeom>
                  <a:avLst/>
                  <a:gdLst>
                    <a:gd name="T0" fmla="+- 0 8218 5749"/>
                    <a:gd name="T1" fmla="*/ T0 w 2500"/>
                    <a:gd name="T2" fmla="+- 0 1373 1299"/>
                    <a:gd name="T3" fmla="*/ 1373 h 176"/>
                    <a:gd name="T4" fmla="+- 0 8210 5749"/>
                    <a:gd name="T5" fmla="*/ T4 w 2500"/>
                    <a:gd name="T6" fmla="+- 0 1373 1299"/>
                    <a:gd name="T7" fmla="*/ 1373 h 176"/>
                    <a:gd name="T8" fmla="+- 0 8210 5749"/>
                    <a:gd name="T9" fmla="*/ T8 w 2500"/>
                    <a:gd name="T10" fmla="+- 0 1400 1299"/>
                    <a:gd name="T11" fmla="*/ 1400 h 176"/>
                    <a:gd name="T12" fmla="+- 0 8218 5749"/>
                    <a:gd name="T13" fmla="*/ T12 w 2500"/>
                    <a:gd name="T14" fmla="+- 0 1400 1299"/>
                    <a:gd name="T15" fmla="*/ 1400 h 176"/>
                    <a:gd name="T16" fmla="+- 0 8218 5749"/>
                    <a:gd name="T17" fmla="*/ T16 w 2500"/>
                    <a:gd name="T18" fmla="+- 0 1373 1299"/>
                    <a:gd name="T19" fmla="*/ 1373 h 17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500" h="176">
                      <a:moveTo>
                        <a:pt x="2469" y="74"/>
                      </a:moveTo>
                      <a:lnTo>
                        <a:pt x="2461" y="74"/>
                      </a:lnTo>
                      <a:lnTo>
                        <a:pt x="2461" y="101"/>
                      </a:lnTo>
                      <a:lnTo>
                        <a:pt x="2469" y="101"/>
                      </a:lnTo>
                      <a:lnTo>
                        <a:pt x="2469" y="74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324" name="Freeform 74"/>
                <p:cNvSpPr>
                  <a:spLocks/>
                </p:cNvSpPr>
                <p:nvPr/>
              </p:nvSpPr>
              <p:spPr bwMode="auto">
                <a:xfrm>
                  <a:off x="5749" y="1299"/>
                  <a:ext cx="2500" cy="176"/>
                </a:xfrm>
                <a:custGeom>
                  <a:avLst/>
                  <a:gdLst>
                    <a:gd name="T0" fmla="+- 0 8098 5749"/>
                    <a:gd name="T1" fmla="*/ T0 w 2500"/>
                    <a:gd name="T2" fmla="+- 0 1299 1299"/>
                    <a:gd name="T3" fmla="*/ 1299 h 176"/>
                    <a:gd name="T4" fmla="+- 0 8088 5749"/>
                    <a:gd name="T5" fmla="*/ T4 w 2500"/>
                    <a:gd name="T6" fmla="+- 0 1301 1299"/>
                    <a:gd name="T7" fmla="*/ 1301 h 176"/>
                    <a:gd name="T8" fmla="+- 0 8084 5749"/>
                    <a:gd name="T9" fmla="*/ T8 w 2500"/>
                    <a:gd name="T10" fmla="+- 0 1309 1299"/>
                    <a:gd name="T11" fmla="*/ 1309 h 176"/>
                    <a:gd name="T12" fmla="+- 0 8080 5749"/>
                    <a:gd name="T13" fmla="*/ T12 w 2500"/>
                    <a:gd name="T14" fmla="+- 0 1316 1299"/>
                    <a:gd name="T15" fmla="*/ 1316 h 176"/>
                    <a:gd name="T16" fmla="+- 0 8082 5749"/>
                    <a:gd name="T17" fmla="*/ T16 w 2500"/>
                    <a:gd name="T18" fmla="+- 0 1326 1299"/>
                    <a:gd name="T19" fmla="*/ 1326 h 176"/>
                    <a:gd name="T20" fmla="+- 0 8090 5749"/>
                    <a:gd name="T21" fmla="*/ T20 w 2500"/>
                    <a:gd name="T22" fmla="+- 0 1330 1299"/>
                    <a:gd name="T23" fmla="*/ 1330 h 176"/>
                    <a:gd name="T24" fmla="+- 0 8187 5749"/>
                    <a:gd name="T25" fmla="*/ T24 w 2500"/>
                    <a:gd name="T26" fmla="+- 0 1387 1299"/>
                    <a:gd name="T27" fmla="*/ 1387 h 176"/>
                    <a:gd name="T28" fmla="+- 0 8210 5749"/>
                    <a:gd name="T29" fmla="*/ T28 w 2500"/>
                    <a:gd name="T30" fmla="+- 0 1373 1299"/>
                    <a:gd name="T31" fmla="*/ 1373 h 176"/>
                    <a:gd name="T32" fmla="+- 0 8218 5749"/>
                    <a:gd name="T33" fmla="*/ T32 w 2500"/>
                    <a:gd name="T34" fmla="+- 0 1373 1299"/>
                    <a:gd name="T35" fmla="*/ 1373 h 176"/>
                    <a:gd name="T36" fmla="+- 0 8218 5749"/>
                    <a:gd name="T37" fmla="*/ T36 w 2500"/>
                    <a:gd name="T38" fmla="+- 0 1371 1299"/>
                    <a:gd name="T39" fmla="*/ 1371 h 176"/>
                    <a:gd name="T40" fmla="+- 0 8222 5749"/>
                    <a:gd name="T41" fmla="*/ T40 w 2500"/>
                    <a:gd name="T42" fmla="+- 0 1371 1299"/>
                    <a:gd name="T43" fmla="*/ 1371 h 176"/>
                    <a:gd name="T44" fmla="+- 0 8105 5749"/>
                    <a:gd name="T45" fmla="*/ T44 w 2500"/>
                    <a:gd name="T46" fmla="+- 0 1303 1299"/>
                    <a:gd name="T47" fmla="*/ 1303 h 176"/>
                    <a:gd name="T48" fmla="+- 0 8098 5749"/>
                    <a:gd name="T49" fmla="*/ T48 w 2500"/>
                    <a:gd name="T50" fmla="+- 0 1299 1299"/>
                    <a:gd name="T51" fmla="*/ 1299 h 17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</a:cxnLst>
                  <a:rect l="0" t="0" r="r" b="b"/>
                  <a:pathLst>
                    <a:path w="2500" h="176">
                      <a:moveTo>
                        <a:pt x="2349" y="0"/>
                      </a:moveTo>
                      <a:lnTo>
                        <a:pt x="2339" y="2"/>
                      </a:lnTo>
                      <a:lnTo>
                        <a:pt x="2335" y="10"/>
                      </a:lnTo>
                      <a:lnTo>
                        <a:pt x="2331" y="17"/>
                      </a:lnTo>
                      <a:lnTo>
                        <a:pt x="2333" y="27"/>
                      </a:lnTo>
                      <a:lnTo>
                        <a:pt x="2341" y="31"/>
                      </a:lnTo>
                      <a:lnTo>
                        <a:pt x="2438" y="88"/>
                      </a:lnTo>
                      <a:lnTo>
                        <a:pt x="2461" y="74"/>
                      </a:lnTo>
                      <a:lnTo>
                        <a:pt x="2469" y="74"/>
                      </a:lnTo>
                      <a:lnTo>
                        <a:pt x="2469" y="72"/>
                      </a:lnTo>
                      <a:lnTo>
                        <a:pt x="2473" y="72"/>
                      </a:lnTo>
                      <a:lnTo>
                        <a:pt x="2356" y="4"/>
                      </a:lnTo>
                      <a:lnTo>
                        <a:pt x="2349" y="0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297" name="Group 75"/>
              <p:cNvGrpSpPr>
                <a:grpSpLocks/>
              </p:cNvGrpSpPr>
              <p:nvPr/>
            </p:nvGrpSpPr>
            <p:grpSpPr bwMode="auto">
              <a:xfrm>
                <a:off x="6673" y="-81"/>
                <a:ext cx="243" cy="243"/>
                <a:chOff x="6673" y="-81"/>
                <a:chExt cx="243" cy="243"/>
              </a:xfrm>
            </p:grpSpPr>
            <p:sp>
              <p:nvSpPr>
                <p:cNvPr id="318" name="Freeform 76"/>
                <p:cNvSpPr>
                  <a:spLocks/>
                </p:cNvSpPr>
                <p:nvPr/>
              </p:nvSpPr>
              <p:spPr bwMode="auto">
                <a:xfrm>
                  <a:off x="6673" y="-81"/>
                  <a:ext cx="243" cy="243"/>
                </a:xfrm>
                <a:custGeom>
                  <a:avLst/>
                  <a:gdLst>
                    <a:gd name="T0" fmla="+- 0 6780 6673"/>
                    <a:gd name="T1" fmla="*/ T0 w 243"/>
                    <a:gd name="T2" fmla="+- 0 -81 -81"/>
                    <a:gd name="T3" fmla="*/ -81 h 243"/>
                    <a:gd name="T4" fmla="+- 0 6720 6673"/>
                    <a:gd name="T5" fmla="*/ T4 w 243"/>
                    <a:gd name="T6" fmla="+- 0 -56 -81"/>
                    <a:gd name="T7" fmla="*/ -56 h 243"/>
                    <a:gd name="T8" fmla="+- 0 6681 6673"/>
                    <a:gd name="T9" fmla="*/ T8 w 243"/>
                    <a:gd name="T10" fmla="+- 0 -4 -81"/>
                    <a:gd name="T11" fmla="*/ -4 h 243"/>
                    <a:gd name="T12" fmla="+- 0 6673 6673"/>
                    <a:gd name="T13" fmla="*/ T12 w 243"/>
                    <a:gd name="T14" fmla="+- 0 46 -81"/>
                    <a:gd name="T15" fmla="*/ 46 h 243"/>
                    <a:gd name="T16" fmla="+- 0 6676 6673"/>
                    <a:gd name="T17" fmla="*/ T16 w 243"/>
                    <a:gd name="T18" fmla="+- 0 67 -81"/>
                    <a:gd name="T19" fmla="*/ 67 h 243"/>
                    <a:gd name="T20" fmla="+- 0 6705 6673"/>
                    <a:gd name="T21" fmla="*/ T20 w 243"/>
                    <a:gd name="T22" fmla="+- 0 121 -81"/>
                    <a:gd name="T23" fmla="*/ 121 h 243"/>
                    <a:gd name="T24" fmla="+- 0 6761 6673"/>
                    <a:gd name="T25" fmla="*/ T24 w 243"/>
                    <a:gd name="T26" fmla="+- 0 155 -81"/>
                    <a:gd name="T27" fmla="*/ 155 h 243"/>
                    <a:gd name="T28" fmla="+- 0 6811 6673"/>
                    <a:gd name="T29" fmla="*/ T28 w 243"/>
                    <a:gd name="T30" fmla="+- 0 161 -81"/>
                    <a:gd name="T31" fmla="*/ 161 h 243"/>
                    <a:gd name="T32" fmla="+- 0 6832 6673"/>
                    <a:gd name="T33" fmla="*/ T32 w 243"/>
                    <a:gd name="T34" fmla="+- 0 156 -81"/>
                    <a:gd name="T35" fmla="*/ 156 h 243"/>
                    <a:gd name="T36" fmla="+- 0 6885 6673"/>
                    <a:gd name="T37" fmla="*/ T36 w 243"/>
                    <a:gd name="T38" fmla="+- 0 120 -81"/>
                    <a:gd name="T39" fmla="*/ 120 h 243"/>
                    <a:gd name="T40" fmla="+- 0 6913 6673"/>
                    <a:gd name="T41" fmla="*/ T40 w 243"/>
                    <a:gd name="T42" fmla="+- 0 61 -81"/>
                    <a:gd name="T43" fmla="*/ 61 h 243"/>
                    <a:gd name="T44" fmla="+- 0 6916 6673"/>
                    <a:gd name="T45" fmla="*/ T44 w 243"/>
                    <a:gd name="T46" fmla="+- 0 37 -81"/>
                    <a:gd name="T47" fmla="*/ 37 h 243"/>
                    <a:gd name="T48" fmla="+- 0 6913 6673"/>
                    <a:gd name="T49" fmla="*/ T48 w 243"/>
                    <a:gd name="T50" fmla="+- 0 15 -81"/>
                    <a:gd name="T51" fmla="*/ 15 h 243"/>
                    <a:gd name="T52" fmla="+- 0 6885 6673"/>
                    <a:gd name="T53" fmla="*/ T52 w 243"/>
                    <a:gd name="T54" fmla="+- 0 -40 -81"/>
                    <a:gd name="T55" fmla="*/ -40 h 243"/>
                    <a:gd name="T56" fmla="+- 0 6829 6673"/>
                    <a:gd name="T57" fmla="*/ T56 w 243"/>
                    <a:gd name="T58" fmla="+- 0 -74 -81"/>
                    <a:gd name="T59" fmla="*/ -74 h 243"/>
                    <a:gd name="T60" fmla="+- 0 6780 6673"/>
                    <a:gd name="T61" fmla="*/ T60 w 243"/>
                    <a:gd name="T62" fmla="+- 0 -81 -81"/>
                    <a:gd name="T63" fmla="*/ -81 h 24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3" h="243">
                      <a:moveTo>
                        <a:pt x="107" y="0"/>
                      </a:moveTo>
                      <a:lnTo>
                        <a:pt x="47" y="25"/>
                      </a:lnTo>
                      <a:lnTo>
                        <a:pt x="8" y="77"/>
                      </a:lnTo>
                      <a:lnTo>
                        <a:pt x="0" y="127"/>
                      </a:lnTo>
                      <a:lnTo>
                        <a:pt x="3" y="148"/>
                      </a:lnTo>
                      <a:lnTo>
                        <a:pt x="32" y="202"/>
                      </a:lnTo>
                      <a:lnTo>
                        <a:pt x="88" y="236"/>
                      </a:lnTo>
                      <a:lnTo>
                        <a:pt x="138" y="242"/>
                      </a:lnTo>
                      <a:lnTo>
                        <a:pt x="159" y="237"/>
                      </a:lnTo>
                      <a:lnTo>
                        <a:pt x="212" y="201"/>
                      </a:lnTo>
                      <a:lnTo>
                        <a:pt x="240" y="142"/>
                      </a:lnTo>
                      <a:lnTo>
                        <a:pt x="243" y="118"/>
                      </a:lnTo>
                      <a:lnTo>
                        <a:pt x="240" y="96"/>
                      </a:lnTo>
                      <a:lnTo>
                        <a:pt x="212" y="41"/>
                      </a:lnTo>
                      <a:lnTo>
                        <a:pt x="156" y="7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298" name="Group 77"/>
              <p:cNvGrpSpPr>
                <a:grpSpLocks/>
              </p:cNvGrpSpPr>
              <p:nvPr/>
            </p:nvGrpSpPr>
            <p:grpSpPr bwMode="auto">
              <a:xfrm>
                <a:off x="6673" y="-81"/>
                <a:ext cx="243" cy="243"/>
                <a:chOff x="6673" y="-81"/>
                <a:chExt cx="243" cy="243"/>
              </a:xfrm>
            </p:grpSpPr>
            <p:sp>
              <p:nvSpPr>
                <p:cNvPr id="317" name="Freeform 78"/>
                <p:cNvSpPr>
                  <a:spLocks/>
                </p:cNvSpPr>
                <p:nvPr/>
              </p:nvSpPr>
              <p:spPr bwMode="auto">
                <a:xfrm>
                  <a:off x="6673" y="-81"/>
                  <a:ext cx="243" cy="243"/>
                </a:xfrm>
                <a:custGeom>
                  <a:avLst/>
                  <a:gdLst>
                    <a:gd name="T0" fmla="+- 0 6673 6673"/>
                    <a:gd name="T1" fmla="*/ T0 w 243"/>
                    <a:gd name="T2" fmla="+- 0 40 -81"/>
                    <a:gd name="T3" fmla="*/ 40 h 243"/>
                    <a:gd name="T4" fmla="+- 0 6691 6673"/>
                    <a:gd name="T5" fmla="*/ T4 w 243"/>
                    <a:gd name="T6" fmla="+- 0 -24 -81"/>
                    <a:gd name="T7" fmla="*/ -24 h 243"/>
                    <a:gd name="T8" fmla="+- 0 6738 6673"/>
                    <a:gd name="T9" fmla="*/ T8 w 243"/>
                    <a:gd name="T10" fmla="+- 0 -68 -81"/>
                    <a:gd name="T11" fmla="*/ -68 h 243"/>
                    <a:gd name="T12" fmla="+- 0 6780 6673"/>
                    <a:gd name="T13" fmla="*/ T12 w 243"/>
                    <a:gd name="T14" fmla="+- 0 -81 -81"/>
                    <a:gd name="T15" fmla="*/ -81 h 243"/>
                    <a:gd name="T16" fmla="+- 0 6806 6673"/>
                    <a:gd name="T17" fmla="*/ T16 w 243"/>
                    <a:gd name="T18" fmla="+- 0 -80 -81"/>
                    <a:gd name="T19" fmla="*/ -80 h 243"/>
                    <a:gd name="T20" fmla="+- 0 6869 6673"/>
                    <a:gd name="T21" fmla="*/ T20 w 243"/>
                    <a:gd name="T22" fmla="+- 0 -54 -81"/>
                    <a:gd name="T23" fmla="*/ -54 h 243"/>
                    <a:gd name="T24" fmla="+- 0 6907 6673"/>
                    <a:gd name="T25" fmla="*/ T24 w 243"/>
                    <a:gd name="T26" fmla="+- 0 -5 -81"/>
                    <a:gd name="T27" fmla="*/ -5 h 243"/>
                    <a:gd name="T28" fmla="+- 0 6916 6673"/>
                    <a:gd name="T29" fmla="*/ T28 w 243"/>
                    <a:gd name="T30" fmla="+- 0 37 -81"/>
                    <a:gd name="T31" fmla="*/ 37 h 243"/>
                    <a:gd name="T32" fmla="+- 0 6913 6673"/>
                    <a:gd name="T33" fmla="*/ T32 w 243"/>
                    <a:gd name="T34" fmla="+- 0 61 -81"/>
                    <a:gd name="T35" fmla="*/ 61 h 243"/>
                    <a:gd name="T36" fmla="+- 0 6885 6673"/>
                    <a:gd name="T37" fmla="*/ T36 w 243"/>
                    <a:gd name="T38" fmla="+- 0 120 -81"/>
                    <a:gd name="T39" fmla="*/ 120 h 243"/>
                    <a:gd name="T40" fmla="+- 0 6832 6673"/>
                    <a:gd name="T41" fmla="*/ T40 w 243"/>
                    <a:gd name="T42" fmla="+- 0 156 -81"/>
                    <a:gd name="T43" fmla="*/ 156 h 243"/>
                    <a:gd name="T44" fmla="+- 0 6811 6673"/>
                    <a:gd name="T45" fmla="*/ T44 w 243"/>
                    <a:gd name="T46" fmla="+- 0 161 -81"/>
                    <a:gd name="T47" fmla="*/ 161 h 243"/>
                    <a:gd name="T48" fmla="+- 0 6785 6673"/>
                    <a:gd name="T49" fmla="*/ T48 w 243"/>
                    <a:gd name="T50" fmla="+- 0 160 -81"/>
                    <a:gd name="T51" fmla="*/ 160 h 243"/>
                    <a:gd name="T52" fmla="+- 0 6721 6673"/>
                    <a:gd name="T53" fmla="*/ T52 w 243"/>
                    <a:gd name="T54" fmla="+- 0 135 -81"/>
                    <a:gd name="T55" fmla="*/ 135 h 243"/>
                    <a:gd name="T56" fmla="+- 0 6682 6673"/>
                    <a:gd name="T57" fmla="*/ T56 w 243"/>
                    <a:gd name="T58" fmla="+- 0 87 -81"/>
                    <a:gd name="T59" fmla="*/ 87 h 243"/>
                    <a:gd name="T60" fmla="+- 0 6673 6673"/>
                    <a:gd name="T61" fmla="*/ T60 w 243"/>
                    <a:gd name="T62" fmla="+- 0 40 -81"/>
                    <a:gd name="T63" fmla="*/ 40 h 24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3" h="243">
                      <a:moveTo>
                        <a:pt x="0" y="121"/>
                      </a:moveTo>
                      <a:lnTo>
                        <a:pt x="18" y="57"/>
                      </a:lnTo>
                      <a:lnTo>
                        <a:pt x="65" y="13"/>
                      </a:lnTo>
                      <a:lnTo>
                        <a:pt x="107" y="0"/>
                      </a:lnTo>
                      <a:lnTo>
                        <a:pt x="133" y="1"/>
                      </a:lnTo>
                      <a:lnTo>
                        <a:pt x="196" y="27"/>
                      </a:lnTo>
                      <a:lnTo>
                        <a:pt x="234" y="76"/>
                      </a:lnTo>
                      <a:lnTo>
                        <a:pt x="243" y="118"/>
                      </a:lnTo>
                      <a:lnTo>
                        <a:pt x="240" y="142"/>
                      </a:lnTo>
                      <a:lnTo>
                        <a:pt x="212" y="201"/>
                      </a:lnTo>
                      <a:lnTo>
                        <a:pt x="159" y="237"/>
                      </a:lnTo>
                      <a:lnTo>
                        <a:pt x="138" y="242"/>
                      </a:lnTo>
                      <a:lnTo>
                        <a:pt x="112" y="241"/>
                      </a:lnTo>
                      <a:lnTo>
                        <a:pt x="48" y="216"/>
                      </a:lnTo>
                      <a:lnTo>
                        <a:pt x="9" y="168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noFill/>
                <a:ln w="25908">
                  <a:solidFill>
                    <a:srgbClr val="3399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299" name="Group 79"/>
              <p:cNvGrpSpPr>
                <a:grpSpLocks/>
              </p:cNvGrpSpPr>
              <p:nvPr/>
            </p:nvGrpSpPr>
            <p:grpSpPr bwMode="auto">
              <a:xfrm>
                <a:off x="7000" y="-86"/>
                <a:ext cx="243" cy="241"/>
                <a:chOff x="7000" y="-86"/>
                <a:chExt cx="243" cy="241"/>
              </a:xfrm>
            </p:grpSpPr>
            <p:sp>
              <p:nvSpPr>
                <p:cNvPr id="316" name="Freeform 80"/>
                <p:cNvSpPr>
                  <a:spLocks/>
                </p:cNvSpPr>
                <p:nvPr/>
              </p:nvSpPr>
              <p:spPr bwMode="auto">
                <a:xfrm>
                  <a:off x="7000" y="-86"/>
                  <a:ext cx="243" cy="241"/>
                </a:xfrm>
                <a:custGeom>
                  <a:avLst/>
                  <a:gdLst>
                    <a:gd name="T0" fmla="+- 0 7108 7000"/>
                    <a:gd name="T1" fmla="*/ T0 w 243"/>
                    <a:gd name="T2" fmla="+- 0 -86 -86"/>
                    <a:gd name="T3" fmla="*/ -86 h 241"/>
                    <a:gd name="T4" fmla="+- 0 7047 7000"/>
                    <a:gd name="T5" fmla="*/ T4 w 243"/>
                    <a:gd name="T6" fmla="+- 0 -62 -86"/>
                    <a:gd name="T7" fmla="*/ -62 h 241"/>
                    <a:gd name="T8" fmla="+- 0 7008 7000"/>
                    <a:gd name="T9" fmla="*/ T8 w 243"/>
                    <a:gd name="T10" fmla="+- 0 -10 -86"/>
                    <a:gd name="T11" fmla="*/ -10 h 241"/>
                    <a:gd name="T12" fmla="+- 0 7000 7000"/>
                    <a:gd name="T13" fmla="*/ T12 w 243"/>
                    <a:gd name="T14" fmla="+- 0 37 -86"/>
                    <a:gd name="T15" fmla="*/ 37 h 241"/>
                    <a:gd name="T16" fmla="+- 0 7002 7000"/>
                    <a:gd name="T17" fmla="*/ T16 w 243"/>
                    <a:gd name="T18" fmla="+- 0 58 -86"/>
                    <a:gd name="T19" fmla="*/ 58 h 241"/>
                    <a:gd name="T20" fmla="+- 0 7030 7000"/>
                    <a:gd name="T21" fmla="*/ T20 w 243"/>
                    <a:gd name="T22" fmla="+- 0 113 -86"/>
                    <a:gd name="T23" fmla="*/ 113 h 241"/>
                    <a:gd name="T24" fmla="+- 0 7086 7000"/>
                    <a:gd name="T25" fmla="*/ T24 w 243"/>
                    <a:gd name="T26" fmla="+- 0 148 -86"/>
                    <a:gd name="T27" fmla="*/ 148 h 241"/>
                    <a:gd name="T28" fmla="+- 0 7135 7000"/>
                    <a:gd name="T29" fmla="*/ T28 w 243"/>
                    <a:gd name="T30" fmla="+- 0 155 -86"/>
                    <a:gd name="T31" fmla="*/ 155 h 241"/>
                    <a:gd name="T32" fmla="+- 0 7157 7000"/>
                    <a:gd name="T33" fmla="*/ T32 w 243"/>
                    <a:gd name="T34" fmla="+- 0 150 -86"/>
                    <a:gd name="T35" fmla="*/ 150 h 241"/>
                    <a:gd name="T36" fmla="+- 0 7211 7000"/>
                    <a:gd name="T37" fmla="*/ T36 w 243"/>
                    <a:gd name="T38" fmla="+- 0 115 -86"/>
                    <a:gd name="T39" fmla="*/ 115 h 241"/>
                    <a:gd name="T40" fmla="+- 0 7240 7000"/>
                    <a:gd name="T41" fmla="*/ T40 w 243"/>
                    <a:gd name="T42" fmla="+- 0 56 -86"/>
                    <a:gd name="T43" fmla="*/ 56 h 241"/>
                    <a:gd name="T44" fmla="+- 0 7242 7000"/>
                    <a:gd name="T45" fmla="*/ T44 w 243"/>
                    <a:gd name="T46" fmla="+- 0 33 -86"/>
                    <a:gd name="T47" fmla="*/ 33 h 241"/>
                    <a:gd name="T48" fmla="+- 0 7240 7000"/>
                    <a:gd name="T49" fmla="*/ T48 w 243"/>
                    <a:gd name="T50" fmla="+- 0 11 -86"/>
                    <a:gd name="T51" fmla="*/ 11 h 241"/>
                    <a:gd name="T52" fmla="+- 0 7212 7000"/>
                    <a:gd name="T53" fmla="*/ T52 w 243"/>
                    <a:gd name="T54" fmla="+- 0 -44 -86"/>
                    <a:gd name="T55" fmla="*/ -44 h 241"/>
                    <a:gd name="T56" fmla="+- 0 7157 7000"/>
                    <a:gd name="T57" fmla="*/ T56 w 243"/>
                    <a:gd name="T58" fmla="+- 0 -79 -86"/>
                    <a:gd name="T59" fmla="*/ -79 h 241"/>
                    <a:gd name="T60" fmla="+- 0 7108 7000"/>
                    <a:gd name="T61" fmla="*/ T60 w 243"/>
                    <a:gd name="T62" fmla="+- 0 -86 -86"/>
                    <a:gd name="T63" fmla="*/ -86 h 2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3" h="241">
                      <a:moveTo>
                        <a:pt x="108" y="0"/>
                      </a:moveTo>
                      <a:lnTo>
                        <a:pt x="47" y="24"/>
                      </a:lnTo>
                      <a:lnTo>
                        <a:pt x="8" y="76"/>
                      </a:lnTo>
                      <a:lnTo>
                        <a:pt x="0" y="123"/>
                      </a:lnTo>
                      <a:lnTo>
                        <a:pt x="2" y="144"/>
                      </a:lnTo>
                      <a:lnTo>
                        <a:pt x="30" y="199"/>
                      </a:lnTo>
                      <a:lnTo>
                        <a:pt x="86" y="234"/>
                      </a:lnTo>
                      <a:lnTo>
                        <a:pt x="135" y="241"/>
                      </a:lnTo>
                      <a:lnTo>
                        <a:pt x="157" y="236"/>
                      </a:lnTo>
                      <a:lnTo>
                        <a:pt x="211" y="201"/>
                      </a:lnTo>
                      <a:lnTo>
                        <a:pt x="240" y="142"/>
                      </a:lnTo>
                      <a:lnTo>
                        <a:pt x="242" y="119"/>
                      </a:lnTo>
                      <a:lnTo>
                        <a:pt x="240" y="97"/>
                      </a:lnTo>
                      <a:lnTo>
                        <a:pt x="212" y="42"/>
                      </a:lnTo>
                      <a:lnTo>
                        <a:pt x="157" y="7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00" name="Group 81"/>
              <p:cNvGrpSpPr>
                <a:grpSpLocks/>
              </p:cNvGrpSpPr>
              <p:nvPr/>
            </p:nvGrpSpPr>
            <p:grpSpPr bwMode="auto">
              <a:xfrm>
                <a:off x="7000" y="-86"/>
                <a:ext cx="243" cy="241"/>
                <a:chOff x="7000" y="-86"/>
                <a:chExt cx="243" cy="241"/>
              </a:xfrm>
            </p:grpSpPr>
            <p:sp>
              <p:nvSpPr>
                <p:cNvPr id="315" name="Freeform 82"/>
                <p:cNvSpPr>
                  <a:spLocks/>
                </p:cNvSpPr>
                <p:nvPr/>
              </p:nvSpPr>
              <p:spPr bwMode="auto">
                <a:xfrm>
                  <a:off x="7000" y="-86"/>
                  <a:ext cx="243" cy="241"/>
                </a:xfrm>
                <a:custGeom>
                  <a:avLst/>
                  <a:gdLst>
                    <a:gd name="T0" fmla="+- 0 7000 7000"/>
                    <a:gd name="T1" fmla="*/ T0 w 243"/>
                    <a:gd name="T2" fmla="+- 0 34 -86"/>
                    <a:gd name="T3" fmla="*/ 34 h 241"/>
                    <a:gd name="T4" fmla="+- 0 7018 7000"/>
                    <a:gd name="T5" fmla="*/ T4 w 243"/>
                    <a:gd name="T6" fmla="+- 0 -30 -86"/>
                    <a:gd name="T7" fmla="*/ -30 h 241"/>
                    <a:gd name="T8" fmla="+- 0 7065 7000"/>
                    <a:gd name="T9" fmla="*/ T8 w 243"/>
                    <a:gd name="T10" fmla="+- 0 -73 -86"/>
                    <a:gd name="T11" fmla="*/ -73 h 241"/>
                    <a:gd name="T12" fmla="+- 0 7108 7000"/>
                    <a:gd name="T13" fmla="*/ T12 w 243"/>
                    <a:gd name="T14" fmla="+- 0 -86 -86"/>
                    <a:gd name="T15" fmla="*/ -86 h 241"/>
                    <a:gd name="T16" fmla="+- 0 7133 7000"/>
                    <a:gd name="T17" fmla="*/ T16 w 243"/>
                    <a:gd name="T18" fmla="+- 0 -85 -86"/>
                    <a:gd name="T19" fmla="*/ -85 h 241"/>
                    <a:gd name="T20" fmla="+- 0 7196 7000"/>
                    <a:gd name="T21" fmla="*/ T20 w 243"/>
                    <a:gd name="T22" fmla="+- 0 -59 -86"/>
                    <a:gd name="T23" fmla="*/ -59 h 241"/>
                    <a:gd name="T24" fmla="+- 0 7234 7000"/>
                    <a:gd name="T25" fmla="*/ T24 w 243"/>
                    <a:gd name="T26" fmla="+- 0 -9 -86"/>
                    <a:gd name="T27" fmla="*/ -9 h 241"/>
                    <a:gd name="T28" fmla="+- 0 7242 7000"/>
                    <a:gd name="T29" fmla="*/ T28 w 243"/>
                    <a:gd name="T30" fmla="+- 0 33 -86"/>
                    <a:gd name="T31" fmla="*/ 33 h 241"/>
                    <a:gd name="T32" fmla="+- 0 7240 7000"/>
                    <a:gd name="T33" fmla="*/ T32 w 243"/>
                    <a:gd name="T34" fmla="+- 0 56 -86"/>
                    <a:gd name="T35" fmla="*/ 56 h 241"/>
                    <a:gd name="T36" fmla="+- 0 7211 7000"/>
                    <a:gd name="T37" fmla="*/ T36 w 243"/>
                    <a:gd name="T38" fmla="+- 0 115 -86"/>
                    <a:gd name="T39" fmla="*/ 115 h 241"/>
                    <a:gd name="T40" fmla="+- 0 7157 7000"/>
                    <a:gd name="T41" fmla="*/ T40 w 243"/>
                    <a:gd name="T42" fmla="+- 0 150 -86"/>
                    <a:gd name="T43" fmla="*/ 150 h 241"/>
                    <a:gd name="T44" fmla="+- 0 7135 7000"/>
                    <a:gd name="T45" fmla="*/ T44 w 243"/>
                    <a:gd name="T46" fmla="+- 0 155 -86"/>
                    <a:gd name="T47" fmla="*/ 155 h 241"/>
                    <a:gd name="T48" fmla="+- 0 7109 7000"/>
                    <a:gd name="T49" fmla="*/ T48 w 243"/>
                    <a:gd name="T50" fmla="+- 0 153 -86"/>
                    <a:gd name="T51" fmla="*/ 153 h 241"/>
                    <a:gd name="T52" fmla="+- 0 7046 7000"/>
                    <a:gd name="T53" fmla="*/ T52 w 243"/>
                    <a:gd name="T54" fmla="+- 0 127 -86"/>
                    <a:gd name="T55" fmla="*/ 127 h 241"/>
                    <a:gd name="T56" fmla="+- 0 7008 7000"/>
                    <a:gd name="T57" fmla="*/ T56 w 243"/>
                    <a:gd name="T58" fmla="+- 0 78 -86"/>
                    <a:gd name="T59" fmla="*/ 78 h 241"/>
                    <a:gd name="T60" fmla="+- 0 7000 7000"/>
                    <a:gd name="T61" fmla="*/ T60 w 243"/>
                    <a:gd name="T62" fmla="+- 0 34 -86"/>
                    <a:gd name="T63" fmla="*/ 34 h 2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3" h="241">
                      <a:moveTo>
                        <a:pt x="0" y="120"/>
                      </a:moveTo>
                      <a:lnTo>
                        <a:pt x="18" y="56"/>
                      </a:lnTo>
                      <a:lnTo>
                        <a:pt x="65" y="13"/>
                      </a:lnTo>
                      <a:lnTo>
                        <a:pt x="108" y="0"/>
                      </a:lnTo>
                      <a:lnTo>
                        <a:pt x="133" y="1"/>
                      </a:lnTo>
                      <a:lnTo>
                        <a:pt x="196" y="27"/>
                      </a:lnTo>
                      <a:lnTo>
                        <a:pt x="234" y="77"/>
                      </a:lnTo>
                      <a:lnTo>
                        <a:pt x="242" y="119"/>
                      </a:lnTo>
                      <a:lnTo>
                        <a:pt x="240" y="142"/>
                      </a:lnTo>
                      <a:lnTo>
                        <a:pt x="211" y="201"/>
                      </a:lnTo>
                      <a:lnTo>
                        <a:pt x="157" y="236"/>
                      </a:lnTo>
                      <a:lnTo>
                        <a:pt x="135" y="241"/>
                      </a:lnTo>
                      <a:lnTo>
                        <a:pt x="109" y="239"/>
                      </a:lnTo>
                      <a:lnTo>
                        <a:pt x="46" y="213"/>
                      </a:lnTo>
                      <a:lnTo>
                        <a:pt x="8" y="164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noFill/>
                <a:ln w="25908">
                  <a:solidFill>
                    <a:srgbClr val="3399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01" name="Group 83"/>
              <p:cNvGrpSpPr>
                <a:grpSpLocks/>
              </p:cNvGrpSpPr>
              <p:nvPr/>
            </p:nvGrpSpPr>
            <p:grpSpPr bwMode="auto">
              <a:xfrm>
                <a:off x="6412" y="298"/>
                <a:ext cx="243" cy="243"/>
                <a:chOff x="6412" y="298"/>
                <a:chExt cx="243" cy="243"/>
              </a:xfrm>
            </p:grpSpPr>
            <p:sp>
              <p:nvSpPr>
                <p:cNvPr id="314" name="Freeform 84"/>
                <p:cNvSpPr>
                  <a:spLocks/>
                </p:cNvSpPr>
                <p:nvPr/>
              </p:nvSpPr>
              <p:spPr bwMode="auto">
                <a:xfrm>
                  <a:off x="6412" y="298"/>
                  <a:ext cx="243" cy="243"/>
                </a:xfrm>
                <a:custGeom>
                  <a:avLst/>
                  <a:gdLst>
                    <a:gd name="T0" fmla="+- 0 6519 6412"/>
                    <a:gd name="T1" fmla="*/ T0 w 243"/>
                    <a:gd name="T2" fmla="+- 0 298 298"/>
                    <a:gd name="T3" fmla="*/ 298 h 243"/>
                    <a:gd name="T4" fmla="+- 0 6458 6412"/>
                    <a:gd name="T5" fmla="*/ T4 w 243"/>
                    <a:gd name="T6" fmla="+- 0 323 298"/>
                    <a:gd name="T7" fmla="*/ 323 h 243"/>
                    <a:gd name="T8" fmla="+- 0 6420 6412"/>
                    <a:gd name="T9" fmla="*/ T8 w 243"/>
                    <a:gd name="T10" fmla="+- 0 375 298"/>
                    <a:gd name="T11" fmla="*/ 375 h 243"/>
                    <a:gd name="T12" fmla="+- 0 6412 6412"/>
                    <a:gd name="T13" fmla="*/ T12 w 243"/>
                    <a:gd name="T14" fmla="+- 0 425 298"/>
                    <a:gd name="T15" fmla="*/ 425 h 243"/>
                    <a:gd name="T16" fmla="+- 0 6415 6412"/>
                    <a:gd name="T17" fmla="*/ T16 w 243"/>
                    <a:gd name="T18" fmla="+- 0 446 298"/>
                    <a:gd name="T19" fmla="*/ 446 h 243"/>
                    <a:gd name="T20" fmla="+- 0 6444 6412"/>
                    <a:gd name="T21" fmla="*/ T20 w 243"/>
                    <a:gd name="T22" fmla="+- 0 500 298"/>
                    <a:gd name="T23" fmla="*/ 500 h 243"/>
                    <a:gd name="T24" fmla="+- 0 6500 6412"/>
                    <a:gd name="T25" fmla="*/ T24 w 243"/>
                    <a:gd name="T26" fmla="+- 0 534 298"/>
                    <a:gd name="T27" fmla="*/ 534 h 243"/>
                    <a:gd name="T28" fmla="+- 0 6549 6412"/>
                    <a:gd name="T29" fmla="*/ T28 w 243"/>
                    <a:gd name="T30" fmla="+- 0 541 298"/>
                    <a:gd name="T31" fmla="*/ 541 h 243"/>
                    <a:gd name="T32" fmla="+- 0 6571 6412"/>
                    <a:gd name="T33" fmla="*/ T32 w 243"/>
                    <a:gd name="T34" fmla="+- 0 536 298"/>
                    <a:gd name="T35" fmla="*/ 536 h 243"/>
                    <a:gd name="T36" fmla="+- 0 6624 6412"/>
                    <a:gd name="T37" fmla="*/ T36 w 243"/>
                    <a:gd name="T38" fmla="+- 0 500 298"/>
                    <a:gd name="T39" fmla="*/ 500 h 243"/>
                    <a:gd name="T40" fmla="+- 0 6652 6412"/>
                    <a:gd name="T41" fmla="*/ T40 w 243"/>
                    <a:gd name="T42" fmla="+- 0 440 298"/>
                    <a:gd name="T43" fmla="*/ 440 h 243"/>
                    <a:gd name="T44" fmla="+- 0 6654 6412"/>
                    <a:gd name="T45" fmla="*/ T44 w 243"/>
                    <a:gd name="T46" fmla="+- 0 416 298"/>
                    <a:gd name="T47" fmla="*/ 416 h 243"/>
                    <a:gd name="T48" fmla="+- 0 6651 6412"/>
                    <a:gd name="T49" fmla="*/ T48 w 243"/>
                    <a:gd name="T50" fmla="+- 0 395 298"/>
                    <a:gd name="T51" fmla="*/ 395 h 243"/>
                    <a:gd name="T52" fmla="+- 0 6623 6412"/>
                    <a:gd name="T53" fmla="*/ T52 w 243"/>
                    <a:gd name="T54" fmla="+- 0 339 298"/>
                    <a:gd name="T55" fmla="*/ 339 h 243"/>
                    <a:gd name="T56" fmla="+- 0 6568 6412"/>
                    <a:gd name="T57" fmla="*/ T56 w 243"/>
                    <a:gd name="T58" fmla="+- 0 305 298"/>
                    <a:gd name="T59" fmla="*/ 305 h 243"/>
                    <a:gd name="T60" fmla="+- 0 6519 6412"/>
                    <a:gd name="T61" fmla="*/ T60 w 243"/>
                    <a:gd name="T62" fmla="+- 0 298 298"/>
                    <a:gd name="T63" fmla="*/ 298 h 24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3" h="243">
                      <a:moveTo>
                        <a:pt x="107" y="0"/>
                      </a:moveTo>
                      <a:lnTo>
                        <a:pt x="46" y="25"/>
                      </a:lnTo>
                      <a:lnTo>
                        <a:pt x="8" y="77"/>
                      </a:lnTo>
                      <a:lnTo>
                        <a:pt x="0" y="127"/>
                      </a:lnTo>
                      <a:lnTo>
                        <a:pt x="3" y="148"/>
                      </a:lnTo>
                      <a:lnTo>
                        <a:pt x="32" y="202"/>
                      </a:lnTo>
                      <a:lnTo>
                        <a:pt x="88" y="236"/>
                      </a:lnTo>
                      <a:lnTo>
                        <a:pt x="137" y="243"/>
                      </a:lnTo>
                      <a:lnTo>
                        <a:pt x="159" y="238"/>
                      </a:lnTo>
                      <a:lnTo>
                        <a:pt x="212" y="202"/>
                      </a:lnTo>
                      <a:lnTo>
                        <a:pt x="240" y="142"/>
                      </a:lnTo>
                      <a:lnTo>
                        <a:pt x="242" y="118"/>
                      </a:lnTo>
                      <a:lnTo>
                        <a:pt x="239" y="97"/>
                      </a:lnTo>
                      <a:lnTo>
                        <a:pt x="211" y="41"/>
                      </a:lnTo>
                      <a:lnTo>
                        <a:pt x="156" y="7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02" name="Group 85"/>
              <p:cNvGrpSpPr>
                <a:grpSpLocks/>
              </p:cNvGrpSpPr>
              <p:nvPr/>
            </p:nvGrpSpPr>
            <p:grpSpPr bwMode="auto">
              <a:xfrm>
                <a:off x="6412" y="298"/>
                <a:ext cx="243" cy="243"/>
                <a:chOff x="6412" y="298"/>
                <a:chExt cx="243" cy="243"/>
              </a:xfrm>
            </p:grpSpPr>
            <p:sp>
              <p:nvSpPr>
                <p:cNvPr id="313" name="Freeform 86"/>
                <p:cNvSpPr>
                  <a:spLocks/>
                </p:cNvSpPr>
                <p:nvPr/>
              </p:nvSpPr>
              <p:spPr bwMode="auto">
                <a:xfrm>
                  <a:off x="6412" y="298"/>
                  <a:ext cx="243" cy="243"/>
                </a:xfrm>
                <a:custGeom>
                  <a:avLst/>
                  <a:gdLst>
                    <a:gd name="T0" fmla="+- 0 6412 6412"/>
                    <a:gd name="T1" fmla="*/ T0 w 243"/>
                    <a:gd name="T2" fmla="+- 0 419 298"/>
                    <a:gd name="T3" fmla="*/ 419 h 243"/>
                    <a:gd name="T4" fmla="+- 0 6430 6412"/>
                    <a:gd name="T5" fmla="*/ T4 w 243"/>
                    <a:gd name="T6" fmla="+- 0 355 298"/>
                    <a:gd name="T7" fmla="*/ 355 h 243"/>
                    <a:gd name="T8" fmla="+- 0 6477 6412"/>
                    <a:gd name="T9" fmla="*/ T8 w 243"/>
                    <a:gd name="T10" fmla="+- 0 311 298"/>
                    <a:gd name="T11" fmla="*/ 311 h 243"/>
                    <a:gd name="T12" fmla="+- 0 6519 6412"/>
                    <a:gd name="T13" fmla="*/ T12 w 243"/>
                    <a:gd name="T14" fmla="+- 0 298 298"/>
                    <a:gd name="T15" fmla="*/ 298 h 243"/>
                    <a:gd name="T16" fmla="+- 0 6544 6412"/>
                    <a:gd name="T17" fmla="*/ T16 w 243"/>
                    <a:gd name="T18" fmla="+- 0 300 298"/>
                    <a:gd name="T19" fmla="*/ 300 h 243"/>
                    <a:gd name="T20" fmla="+- 0 6607 6412"/>
                    <a:gd name="T21" fmla="*/ T20 w 243"/>
                    <a:gd name="T22" fmla="+- 0 325 298"/>
                    <a:gd name="T23" fmla="*/ 325 h 243"/>
                    <a:gd name="T24" fmla="+- 0 6645 6412"/>
                    <a:gd name="T25" fmla="*/ T24 w 243"/>
                    <a:gd name="T26" fmla="+- 0 374 298"/>
                    <a:gd name="T27" fmla="*/ 374 h 243"/>
                    <a:gd name="T28" fmla="+- 0 6654 6412"/>
                    <a:gd name="T29" fmla="*/ T28 w 243"/>
                    <a:gd name="T30" fmla="+- 0 416 298"/>
                    <a:gd name="T31" fmla="*/ 416 h 243"/>
                    <a:gd name="T32" fmla="+- 0 6652 6412"/>
                    <a:gd name="T33" fmla="*/ T32 w 243"/>
                    <a:gd name="T34" fmla="+- 0 440 298"/>
                    <a:gd name="T35" fmla="*/ 440 h 243"/>
                    <a:gd name="T36" fmla="+- 0 6624 6412"/>
                    <a:gd name="T37" fmla="*/ T36 w 243"/>
                    <a:gd name="T38" fmla="+- 0 500 298"/>
                    <a:gd name="T39" fmla="*/ 500 h 243"/>
                    <a:gd name="T40" fmla="+- 0 6571 6412"/>
                    <a:gd name="T41" fmla="*/ T40 w 243"/>
                    <a:gd name="T42" fmla="+- 0 536 298"/>
                    <a:gd name="T43" fmla="*/ 536 h 243"/>
                    <a:gd name="T44" fmla="+- 0 6549 6412"/>
                    <a:gd name="T45" fmla="*/ T44 w 243"/>
                    <a:gd name="T46" fmla="+- 0 541 298"/>
                    <a:gd name="T47" fmla="*/ 541 h 243"/>
                    <a:gd name="T48" fmla="+- 0 6523 6412"/>
                    <a:gd name="T49" fmla="*/ T48 w 243"/>
                    <a:gd name="T50" fmla="+- 0 539 298"/>
                    <a:gd name="T51" fmla="*/ 539 h 243"/>
                    <a:gd name="T52" fmla="+- 0 6459 6412"/>
                    <a:gd name="T53" fmla="*/ T52 w 243"/>
                    <a:gd name="T54" fmla="+- 0 514 298"/>
                    <a:gd name="T55" fmla="*/ 514 h 243"/>
                    <a:gd name="T56" fmla="+- 0 6421 6412"/>
                    <a:gd name="T57" fmla="*/ T56 w 243"/>
                    <a:gd name="T58" fmla="+- 0 466 298"/>
                    <a:gd name="T59" fmla="*/ 466 h 243"/>
                    <a:gd name="T60" fmla="+- 0 6412 6412"/>
                    <a:gd name="T61" fmla="*/ T60 w 243"/>
                    <a:gd name="T62" fmla="+- 0 419 298"/>
                    <a:gd name="T63" fmla="*/ 419 h 24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3" h="243">
                      <a:moveTo>
                        <a:pt x="0" y="121"/>
                      </a:moveTo>
                      <a:lnTo>
                        <a:pt x="18" y="57"/>
                      </a:lnTo>
                      <a:lnTo>
                        <a:pt x="65" y="13"/>
                      </a:lnTo>
                      <a:lnTo>
                        <a:pt x="107" y="0"/>
                      </a:lnTo>
                      <a:lnTo>
                        <a:pt x="132" y="2"/>
                      </a:lnTo>
                      <a:lnTo>
                        <a:pt x="195" y="27"/>
                      </a:lnTo>
                      <a:lnTo>
                        <a:pt x="233" y="76"/>
                      </a:lnTo>
                      <a:lnTo>
                        <a:pt x="242" y="118"/>
                      </a:lnTo>
                      <a:lnTo>
                        <a:pt x="240" y="142"/>
                      </a:lnTo>
                      <a:lnTo>
                        <a:pt x="212" y="202"/>
                      </a:lnTo>
                      <a:lnTo>
                        <a:pt x="159" y="238"/>
                      </a:lnTo>
                      <a:lnTo>
                        <a:pt x="137" y="243"/>
                      </a:lnTo>
                      <a:lnTo>
                        <a:pt x="111" y="241"/>
                      </a:lnTo>
                      <a:lnTo>
                        <a:pt x="47" y="216"/>
                      </a:lnTo>
                      <a:lnTo>
                        <a:pt x="9" y="168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noFill/>
                <a:ln w="25908">
                  <a:solidFill>
                    <a:srgbClr val="3399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03" name="Group 87"/>
              <p:cNvGrpSpPr>
                <a:grpSpLocks/>
              </p:cNvGrpSpPr>
              <p:nvPr/>
            </p:nvGrpSpPr>
            <p:grpSpPr bwMode="auto">
              <a:xfrm>
                <a:off x="7374" y="-341"/>
                <a:ext cx="243" cy="241"/>
                <a:chOff x="7374" y="-341"/>
                <a:chExt cx="243" cy="241"/>
              </a:xfrm>
            </p:grpSpPr>
            <p:sp>
              <p:nvSpPr>
                <p:cNvPr id="312" name="Freeform 88"/>
                <p:cNvSpPr>
                  <a:spLocks/>
                </p:cNvSpPr>
                <p:nvPr/>
              </p:nvSpPr>
              <p:spPr bwMode="auto">
                <a:xfrm>
                  <a:off x="7374" y="-341"/>
                  <a:ext cx="243" cy="241"/>
                </a:xfrm>
                <a:custGeom>
                  <a:avLst/>
                  <a:gdLst>
                    <a:gd name="T0" fmla="+- 0 7482 7374"/>
                    <a:gd name="T1" fmla="*/ T0 w 243"/>
                    <a:gd name="T2" fmla="+- 0 -341 -341"/>
                    <a:gd name="T3" fmla="*/ -341 h 241"/>
                    <a:gd name="T4" fmla="+- 0 7421 7374"/>
                    <a:gd name="T5" fmla="*/ T4 w 243"/>
                    <a:gd name="T6" fmla="+- 0 -316 -341"/>
                    <a:gd name="T7" fmla="*/ -316 h 241"/>
                    <a:gd name="T8" fmla="+- 0 7382 7374"/>
                    <a:gd name="T9" fmla="*/ T8 w 243"/>
                    <a:gd name="T10" fmla="+- 0 -264 -341"/>
                    <a:gd name="T11" fmla="*/ -264 h 241"/>
                    <a:gd name="T12" fmla="+- 0 7374 7374"/>
                    <a:gd name="T13" fmla="*/ T12 w 243"/>
                    <a:gd name="T14" fmla="+- 0 -218 -341"/>
                    <a:gd name="T15" fmla="*/ -218 h 241"/>
                    <a:gd name="T16" fmla="+- 0 7376 7374"/>
                    <a:gd name="T17" fmla="*/ T16 w 243"/>
                    <a:gd name="T18" fmla="+- 0 -196 -341"/>
                    <a:gd name="T19" fmla="*/ -196 h 241"/>
                    <a:gd name="T20" fmla="+- 0 7405 7374"/>
                    <a:gd name="T21" fmla="*/ T20 w 243"/>
                    <a:gd name="T22" fmla="+- 0 -141 -341"/>
                    <a:gd name="T23" fmla="*/ -141 h 241"/>
                    <a:gd name="T24" fmla="+- 0 7460 7374"/>
                    <a:gd name="T25" fmla="*/ T24 w 243"/>
                    <a:gd name="T26" fmla="+- 0 -107 -341"/>
                    <a:gd name="T27" fmla="*/ -107 h 241"/>
                    <a:gd name="T28" fmla="+- 0 7510 7374"/>
                    <a:gd name="T29" fmla="*/ T28 w 243"/>
                    <a:gd name="T30" fmla="+- 0 -100 -341"/>
                    <a:gd name="T31" fmla="*/ -100 h 241"/>
                    <a:gd name="T32" fmla="+- 0 7531 7374"/>
                    <a:gd name="T33" fmla="*/ T32 w 243"/>
                    <a:gd name="T34" fmla="+- 0 -104 -341"/>
                    <a:gd name="T35" fmla="*/ -104 h 241"/>
                    <a:gd name="T36" fmla="+- 0 7586 7374"/>
                    <a:gd name="T37" fmla="*/ T36 w 243"/>
                    <a:gd name="T38" fmla="+- 0 -140 -341"/>
                    <a:gd name="T39" fmla="*/ -140 h 241"/>
                    <a:gd name="T40" fmla="+- 0 7614 7374"/>
                    <a:gd name="T41" fmla="*/ T40 w 243"/>
                    <a:gd name="T42" fmla="+- 0 -199 -341"/>
                    <a:gd name="T43" fmla="*/ -199 h 241"/>
                    <a:gd name="T44" fmla="+- 0 7616 7374"/>
                    <a:gd name="T45" fmla="*/ T44 w 243"/>
                    <a:gd name="T46" fmla="+- 0 -222 -341"/>
                    <a:gd name="T47" fmla="*/ -222 h 241"/>
                    <a:gd name="T48" fmla="+- 0 7614 7374"/>
                    <a:gd name="T49" fmla="*/ T48 w 243"/>
                    <a:gd name="T50" fmla="+- 0 -243 -341"/>
                    <a:gd name="T51" fmla="*/ -243 h 241"/>
                    <a:gd name="T52" fmla="+- 0 7586 7374"/>
                    <a:gd name="T53" fmla="*/ T52 w 243"/>
                    <a:gd name="T54" fmla="+- 0 -299 -341"/>
                    <a:gd name="T55" fmla="*/ -299 h 241"/>
                    <a:gd name="T56" fmla="+- 0 7531 7374"/>
                    <a:gd name="T57" fmla="*/ T56 w 243"/>
                    <a:gd name="T58" fmla="+- 0 -334 -341"/>
                    <a:gd name="T59" fmla="*/ -334 h 241"/>
                    <a:gd name="T60" fmla="+- 0 7482 7374"/>
                    <a:gd name="T61" fmla="*/ T60 w 243"/>
                    <a:gd name="T62" fmla="+- 0 -341 -341"/>
                    <a:gd name="T63" fmla="*/ -341 h 2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3" h="241">
                      <a:moveTo>
                        <a:pt x="108" y="0"/>
                      </a:moveTo>
                      <a:lnTo>
                        <a:pt x="47" y="25"/>
                      </a:lnTo>
                      <a:lnTo>
                        <a:pt x="8" y="77"/>
                      </a:lnTo>
                      <a:lnTo>
                        <a:pt x="0" y="123"/>
                      </a:lnTo>
                      <a:lnTo>
                        <a:pt x="2" y="145"/>
                      </a:lnTo>
                      <a:lnTo>
                        <a:pt x="31" y="200"/>
                      </a:lnTo>
                      <a:lnTo>
                        <a:pt x="86" y="234"/>
                      </a:lnTo>
                      <a:lnTo>
                        <a:pt x="136" y="241"/>
                      </a:lnTo>
                      <a:lnTo>
                        <a:pt x="157" y="237"/>
                      </a:lnTo>
                      <a:lnTo>
                        <a:pt x="212" y="201"/>
                      </a:lnTo>
                      <a:lnTo>
                        <a:pt x="240" y="142"/>
                      </a:lnTo>
                      <a:lnTo>
                        <a:pt x="242" y="119"/>
                      </a:lnTo>
                      <a:lnTo>
                        <a:pt x="240" y="98"/>
                      </a:lnTo>
                      <a:lnTo>
                        <a:pt x="212" y="42"/>
                      </a:lnTo>
                      <a:lnTo>
                        <a:pt x="157" y="7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04" name="Group 89"/>
              <p:cNvGrpSpPr>
                <a:grpSpLocks/>
              </p:cNvGrpSpPr>
              <p:nvPr/>
            </p:nvGrpSpPr>
            <p:grpSpPr bwMode="auto">
              <a:xfrm>
                <a:off x="7374" y="-341"/>
                <a:ext cx="243" cy="241"/>
                <a:chOff x="7374" y="-341"/>
                <a:chExt cx="243" cy="241"/>
              </a:xfrm>
            </p:grpSpPr>
            <p:sp>
              <p:nvSpPr>
                <p:cNvPr id="311" name="Freeform 90"/>
                <p:cNvSpPr>
                  <a:spLocks/>
                </p:cNvSpPr>
                <p:nvPr/>
              </p:nvSpPr>
              <p:spPr bwMode="auto">
                <a:xfrm>
                  <a:off x="7374" y="-341"/>
                  <a:ext cx="243" cy="241"/>
                </a:xfrm>
                <a:custGeom>
                  <a:avLst/>
                  <a:gdLst>
                    <a:gd name="T0" fmla="+- 0 7374 7374"/>
                    <a:gd name="T1" fmla="*/ T0 w 243"/>
                    <a:gd name="T2" fmla="+- 0 -220 -341"/>
                    <a:gd name="T3" fmla="*/ -220 h 241"/>
                    <a:gd name="T4" fmla="+- 0 7392 7374"/>
                    <a:gd name="T5" fmla="*/ T4 w 243"/>
                    <a:gd name="T6" fmla="+- 0 -284 -341"/>
                    <a:gd name="T7" fmla="*/ -284 h 241"/>
                    <a:gd name="T8" fmla="+- 0 7439 7374"/>
                    <a:gd name="T9" fmla="*/ T8 w 243"/>
                    <a:gd name="T10" fmla="+- 0 -328 -341"/>
                    <a:gd name="T11" fmla="*/ -328 h 241"/>
                    <a:gd name="T12" fmla="+- 0 7482 7374"/>
                    <a:gd name="T13" fmla="*/ T12 w 243"/>
                    <a:gd name="T14" fmla="+- 0 -341 -341"/>
                    <a:gd name="T15" fmla="*/ -341 h 241"/>
                    <a:gd name="T16" fmla="+- 0 7508 7374"/>
                    <a:gd name="T17" fmla="*/ T16 w 243"/>
                    <a:gd name="T18" fmla="+- 0 -339 -341"/>
                    <a:gd name="T19" fmla="*/ -339 h 241"/>
                    <a:gd name="T20" fmla="+- 0 7571 7374"/>
                    <a:gd name="T21" fmla="*/ T20 w 243"/>
                    <a:gd name="T22" fmla="+- 0 -313 -341"/>
                    <a:gd name="T23" fmla="*/ -313 h 241"/>
                    <a:gd name="T24" fmla="+- 0 7608 7374"/>
                    <a:gd name="T25" fmla="*/ T24 w 243"/>
                    <a:gd name="T26" fmla="+- 0 -264 -341"/>
                    <a:gd name="T27" fmla="*/ -264 h 241"/>
                    <a:gd name="T28" fmla="+- 0 7616 7374"/>
                    <a:gd name="T29" fmla="*/ T28 w 243"/>
                    <a:gd name="T30" fmla="+- 0 -222 -341"/>
                    <a:gd name="T31" fmla="*/ -222 h 241"/>
                    <a:gd name="T32" fmla="+- 0 7614 7374"/>
                    <a:gd name="T33" fmla="*/ T32 w 243"/>
                    <a:gd name="T34" fmla="+- 0 -199 -341"/>
                    <a:gd name="T35" fmla="*/ -199 h 241"/>
                    <a:gd name="T36" fmla="+- 0 7586 7374"/>
                    <a:gd name="T37" fmla="*/ T36 w 243"/>
                    <a:gd name="T38" fmla="+- 0 -140 -341"/>
                    <a:gd name="T39" fmla="*/ -140 h 241"/>
                    <a:gd name="T40" fmla="+- 0 7531 7374"/>
                    <a:gd name="T41" fmla="*/ T40 w 243"/>
                    <a:gd name="T42" fmla="+- 0 -104 -341"/>
                    <a:gd name="T43" fmla="*/ -104 h 241"/>
                    <a:gd name="T44" fmla="+- 0 7510 7374"/>
                    <a:gd name="T45" fmla="*/ T44 w 243"/>
                    <a:gd name="T46" fmla="+- 0 -100 -341"/>
                    <a:gd name="T47" fmla="*/ -100 h 241"/>
                    <a:gd name="T48" fmla="+- 0 7484 7374"/>
                    <a:gd name="T49" fmla="*/ T48 w 243"/>
                    <a:gd name="T50" fmla="+- 0 -101 -341"/>
                    <a:gd name="T51" fmla="*/ -101 h 241"/>
                    <a:gd name="T52" fmla="+- 0 7420 7374"/>
                    <a:gd name="T53" fmla="*/ T52 w 243"/>
                    <a:gd name="T54" fmla="+- 0 -127 -341"/>
                    <a:gd name="T55" fmla="*/ -127 h 241"/>
                    <a:gd name="T56" fmla="+- 0 7382 7374"/>
                    <a:gd name="T57" fmla="*/ T56 w 243"/>
                    <a:gd name="T58" fmla="+- 0 -176 -341"/>
                    <a:gd name="T59" fmla="*/ -176 h 241"/>
                    <a:gd name="T60" fmla="+- 0 7374 7374"/>
                    <a:gd name="T61" fmla="*/ T60 w 243"/>
                    <a:gd name="T62" fmla="+- 0 -220 -341"/>
                    <a:gd name="T63" fmla="*/ -220 h 2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3" h="241">
                      <a:moveTo>
                        <a:pt x="0" y="121"/>
                      </a:moveTo>
                      <a:lnTo>
                        <a:pt x="18" y="57"/>
                      </a:lnTo>
                      <a:lnTo>
                        <a:pt x="65" y="13"/>
                      </a:lnTo>
                      <a:lnTo>
                        <a:pt x="108" y="0"/>
                      </a:lnTo>
                      <a:lnTo>
                        <a:pt x="134" y="2"/>
                      </a:lnTo>
                      <a:lnTo>
                        <a:pt x="197" y="28"/>
                      </a:lnTo>
                      <a:lnTo>
                        <a:pt x="234" y="77"/>
                      </a:lnTo>
                      <a:lnTo>
                        <a:pt x="242" y="119"/>
                      </a:lnTo>
                      <a:lnTo>
                        <a:pt x="240" y="142"/>
                      </a:lnTo>
                      <a:lnTo>
                        <a:pt x="212" y="201"/>
                      </a:lnTo>
                      <a:lnTo>
                        <a:pt x="157" y="237"/>
                      </a:lnTo>
                      <a:lnTo>
                        <a:pt x="136" y="241"/>
                      </a:lnTo>
                      <a:lnTo>
                        <a:pt x="110" y="240"/>
                      </a:lnTo>
                      <a:lnTo>
                        <a:pt x="46" y="214"/>
                      </a:lnTo>
                      <a:lnTo>
                        <a:pt x="8" y="165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noFill/>
                <a:ln w="25908">
                  <a:solidFill>
                    <a:srgbClr val="3399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05" name="Group 91"/>
              <p:cNvGrpSpPr>
                <a:grpSpLocks/>
              </p:cNvGrpSpPr>
              <p:nvPr/>
            </p:nvGrpSpPr>
            <p:grpSpPr bwMode="auto">
              <a:xfrm>
                <a:off x="7823" y="-350"/>
                <a:ext cx="245" cy="243"/>
                <a:chOff x="7823" y="-350"/>
                <a:chExt cx="245" cy="243"/>
              </a:xfrm>
            </p:grpSpPr>
            <p:sp>
              <p:nvSpPr>
                <p:cNvPr id="310" name="Freeform 92"/>
                <p:cNvSpPr>
                  <a:spLocks/>
                </p:cNvSpPr>
                <p:nvPr/>
              </p:nvSpPr>
              <p:spPr bwMode="auto">
                <a:xfrm>
                  <a:off x="7823" y="-350"/>
                  <a:ext cx="245" cy="243"/>
                </a:xfrm>
                <a:custGeom>
                  <a:avLst/>
                  <a:gdLst>
                    <a:gd name="T0" fmla="+- 0 7930 7823"/>
                    <a:gd name="T1" fmla="*/ T0 w 245"/>
                    <a:gd name="T2" fmla="+- 0 -350 -350"/>
                    <a:gd name="T3" fmla="*/ -350 h 243"/>
                    <a:gd name="T4" fmla="+- 0 7870 7823"/>
                    <a:gd name="T5" fmla="*/ T4 w 245"/>
                    <a:gd name="T6" fmla="+- 0 -325 -350"/>
                    <a:gd name="T7" fmla="*/ -325 h 243"/>
                    <a:gd name="T8" fmla="+- 0 7831 7823"/>
                    <a:gd name="T9" fmla="*/ T8 w 245"/>
                    <a:gd name="T10" fmla="+- 0 -273 -350"/>
                    <a:gd name="T11" fmla="*/ -273 h 243"/>
                    <a:gd name="T12" fmla="+- 0 7823 7823"/>
                    <a:gd name="T13" fmla="*/ T12 w 245"/>
                    <a:gd name="T14" fmla="+- 0 -229 -350"/>
                    <a:gd name="T15" fmla="*/ -229 h 243"/>
                    <a:gd name="T16" fmla="+- 0 7823 7823"/>
                    <a:gd name="T17" fmla="*/ T16 w 245"/>
                    <a:gd name="T18" fmla="+- 0 -220 -350"/>
                    <a:gd name="T19" fmla="*/ -220 h 243"/>
                    <a:gd name="T20" fmla="+- 0 7843 7823"/>
                    <a:gd name="T21" fmla="*/ T20 w 245"/>
                    <a:gd name="T22" fmla="+- 0 -162 -350"/>
                    <a:gd name="T23" fmla="*/ -162 h 243"/>
                    <a:gd name="T24" fmla="+- 0 7892 7823"/>
                    <a:gd name="T25" fmla="*/ T24 w 245"/>
                    <a:gd name="T26" fmla="+- 0 -122 -350"/>
                    <a:gd name="T27" fmla="*/ -122 h 243"/>
                    <a:gd name="T28" fmla="+- 0 7964 7823"/>
                    <a:gd name="T29" fmla="*/ T28 w 245"/>
                    <a:gd name="T30" fmla="+- 0 -108 -350"/>
                    <a:gd name="T31" fmla="*/ -108 h 243"/>
                    <a:gd name="T32" fmla="+- 0 7985 7823"/>
                    <a:gd name="T33" fmla="*/ T32 w 245"/>
                    <a:gd name="T34" fmla="+- 0 -113 -350"/>
                    <a:gd name="T35" fmla="*/ -113 h 243"/>
                    <a:gd name="T36" fmla="+- 0 8038 7823"/>
                    <a:gd name="T37" fmla="*/ T36 w 245"/>
                    <a:gd name="T38" fmla="+- 0 -149 -350"/>
                    <a:gd name="T39" fmla="*/ -149 h 243"/>
                    <a:gd name="T40" fmla="+- 0 8065 7823"/>
                    <a:gd name="T41" fmla="*/ T40 w 245"/>
                    <a:gd name="T42" fmla="+- 0 -210 -350"/>
                    <a:gd name="T43" fmla="*/ -210 h 243"/>
                    <a:gd name="T44" fmla="+- 0 8067 7823"/>
                    <a:gd name="T45" fmla="*/ T44 w 245"/>
                    <a:gd name="T46" fmla="+- 0 -234 -350"/>
                    <a:gd name="T47" fmla="*/ -234 h 243"/>
                    <a:gd name="T48" fmla="+- 0 8065 7823"/>
                    <a:gd name="T49" fmla="*/ T48 w 245"/>
                    <a:gd name="T50" fmla="+- 0 -255 -350"/>
                    <a:gd name="T51" fmla="*/ -255 h 243"/>
                    <a:gd name="T52" fmla="+- 0 8036 7823"/>
                    <a:gd name="T53" fmla="*/ T52 w 245"/>
                    <a:gd name="T54" fmla="+- 0 -309 -350"/>
                    <a:gd name="T55" fmla="*/ -309 h 243"/>
                    <a:gd name="T56" fmla="+- 0 7980 7823"/>
                    <a:gd name="T57" fmla="*/ T56 w 245"/>
                    <a:gd name="T58" fmla="+- 0 -343 -350"/>
                    <a:gd name="T59" fmla="*/ -343 h 243"/>
                    <a:gd name="T60" fmla="+- 0 7930 7823"/>
                    <a:gd name="T61" fmla="*/ T60 w 245"/>
                    <a:gd name="T62" fmla="+- 0 -350 -350"/>
                    <a:gd name="T63" fmla="*/ -350 h 24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5" h="243">
                      <a:moveTo>
                        <a:pt x="107" y="0"/>
                      </a:moveTo>
                      <a:lnTo>
                        <a:pt x="47" y="25"/>
                      </a:lnTo>
                      <a:lnTo>
                        <a:pt x="8" y="77"/>
                      </a:lnTo>
                      <a:lnTo>
                        <a:pt x="0" y="121"/>
                      </a:lnTo>
                      <a:lnTo>
                        <a:pt x="0" y="130"/>
                      </a:lnTo>
                      <a:lnTo>
                        <a:pt x="20" y="188"/>
                      </a:lnTo>
                      <a:lnTo>
                        <a:pt x="69" y="228"/>
                      </a:lnTo>
                      <a:lnTo>
                        <a:pt x="141" y="242"/>
                      </a:lnTo>
                      <a:lnTo>
                        <a:pt x="162" y="237"/>
                      </a:lnTo>
                      <a:lnTo>
                        <a:pt x="215" y="201"/>
                      </a:lnTo>
                      <a:lnTo>
                        <a:pt x="242" y="140"/>
                      </a:lnTo>
                      <a:lnTo>
                        <a:pt x="244" y="116"/>
                      </a:lnTo>
                      <a:lnTo>
                        <a:pt x="242" y="95"/>
                      </a:lnTo>
                      <a:lnTo>
                        <a:pt x="213" y="41"/>
                      </a:lnTo>
                      <a:lnTo>
                        <a:pt x="157" y="7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06" name="Group 93"/>
              <p:cNvGrpSpPr>
                <a:grpSpLocks/>
              </p:cNvGrpSpPr>
              <p:nvPr/>
            </p:nvGrpSpPr>
            <p:grpSpPr bwMode="auto">
              <a:xfrm>
                <a:off x="7823" y="-350"/>
                <a:ext cx="245" cy="243"/>
                <a:chOff x="7823" y="-350"/>
                <a:chExt cx="245" cy="243"/>
              </a:xfrm>
            </p:grpSpPr>
            <p:sp>
              <p:nvSpPr>
                <p:cNvPr id="309" name="Freeform 94"/>
                <p:cNvSpPr>
                  <a:spLocks/>
                </p:cNvSpPr>
                <p:nvPr/>
              </p:nvSpPr>
              <p:spPr bwMode="auto">
                <a:xfrm>
                  <a:off x="7823" y="-350"/>
                  <a:ext cx="245" cy="243"/>
                </a:xfrm>
                <a:custGeom>
                  <a:avLst/>
                  <a:gdLst>
                    <a:gd name="T0" fmla="+- 0 7823 7823"/>
                    <a:gd name="T1" fmla="*/ T0 w 245"/>
                    <a:gd name="T2" fmla="+- 0 -229 -350"/>
                    <a:gd name="T3" fmla="*/ -229 h 243"/>
                    <a:gd name="T4" fmla="+- 0 7841 7823"/>
                    <a:gd name="T5" fmla="*/ T4 w 245"/>
                    <a:gd name="T6" fmla="+- 0 -293 -350"/>
                    <a:gd name="T7" fmla="*/ -293 h 243"/>
                    <a:gd name="T8" fmla="+- 0 7888 7823"/>
                    <a:gd name="T9" fmla="*/ T8 w 245"/>
                    <a:gd name="T10" fmla="+- 0 -337 -350"/>
                    <a:gd name="T11" fmla="*/ -337 h 243"/>
                    <a:gd name="T12" fmla="+- 0 7930 7823"/>
                    <a:gd name="T13" fmla="*/ T12 w 245"/>
                    <a:gd name="T14" fmla="+- 0 -350 -350"/>
                    <a:gd name="T15" fmla="*/ -350 h 243"/>
                    <a:gd name="T16" fmla="+- 0 7956 7823"/>
                    <a:gd name="T17" fmla="*/ T16 w 245"/>
                    <a:gd name="T18" fmla="+- 0 -348 -350"/>
                    <a:gd name="T19" fmla="*/ -348 h 243"/>
                    <a:gd name="T20" fmla="+- 0 8020 7823"/>
                    <a:gd name="T21" fmla="*/ T20 w 245"/>
                    <a:gd name="T22" fmla="+- 0 -323 -350"/>
                    <a:gd name="T23" fmla="*/ -323 h 243"/>
                    <a:gd name="T24" fmla="+- 0 8058 7823"/>
                    <a:gd name="T25" fmla="*/ T24 w 245"/>
                    <a:gd name="T26" fmla="+- 0 -275 -350"/>
                    <a:gd name="T27" fmla="*/ -275 h 243"/>
                    <a:gd name="T28" fmla="+- 0 8067 7823"/>
                    <a:gd name="T29" fmla="*/ T28 w 245"/>
                    <a:gd name="T30" fmla="+- 0 -234 -350"/>
                    <a:gd name="T31" fmla="*/ -234 h 243"/>
                    <a:gd name="T32" fmla="+- 0 8065 7823"/>
                    <a:gd name="T33" fmla="*/ T32 w 245"/>
                    <a:gd name="T34" fmla="+- 0 -210 -350"/>
                    <a:gd name="T35" fmla="*/ -210 h 243"/>
                    <a:gd name="T36" fmla="+- 0 8038 7823"/>
                    <a:gd name="T37" fmla="*/ T36 w 245"/>
                    <a:gd name="T38" fmla="+- 0 -149 -350"/>
                    <a:gd name="T39" fmla="*/ -149 h 243"/>
                    <a:gd name="T40" fmla="+- 0 7985 7823"/>
                    <a:gd name="T41" fmla="*/ T40 w 245"/>
                    <a:gd name="T42" fmla="+- 0 -113 -350"/>
                    <a:gd name="T43" fmla="*/ -113 h 243"/>
                    <a:gd name="T44" fmla="+- 0 7964 7823"/>
                    <a:gd name="T45" fmla="*/ T44 w 245"/>
                    <a:gd name="T46" fmla="+- 0 -108 -350"/>
                    <a:gd name="T47" fmla="*/ -108 h 243"/>
                    <a:gd name="T48" fmla="+- 0 7938 7823"/>
                    <a:gd name="T49" fmla="*/ T48 w 245"/>
                    <a:gd name="T50" fmla="+- 0 -109 -350"/>
                    <a:gd name="T51" fmla="*/ -109 h 243"/>
                    <a:gd name="T52" fmla="+- 0 7873 7823"/>
                    <a:gd name="T53" fmla="*/ T52 w 245"/>
                    <a:gd name="T54" fmla="+- 0 -133 -350"/>
                    <a:gd name="T55" fmla="*/ -133 h 243"/>
                    <a:gd name="T56" fmla="+- 0 7833 7823"/>
                    <a:gd name="T57" fmla="*/ T56 w 245"/>
                    <a:gd name="T58" fmla="+- 0 -180 -350"/>
                    <a:gd name="T59" fmla="*/ -180 h 243"/>
                    <a:gd name="T60" fmla="+- 0 7823 7823"/>
                    <a:gd name="T61" fmla="*/ T60 w 245"/>
                    <a:gd name="T62" fmla="+- 0 -229 -350"/>
                    <a:gd name="T63" fmla="*/ -229 h 24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245" h="243">
                      <a:moveTo>
                        <a:pt x="0" y="121"/>
                      </a:moveTo>
                      <a:lnTo>
                        <a:pt x="18" y="57"/>
                      </a:lnTo>
                      <a:lnTo>
                        <a:pt x="65" y="13"/>
                      </a:lnTo>
                      <a:lnTo>
                        <a:pt x="107" y="0"/>
                      </a:lnTo>
                      <a:lnTo>
                        <a:pt x="133" y="2"/>
                      </a:lnTo>
                      <a:lnTo>
                        <a:pt x="197" y="27"/>
                      </a:lnTo>
                      <a:lnTo>
                        <a:pt x="235" y="75"/>
                      </a:lnTo>
                      <a:lnTo>
                        <a:pt x="244" y="116"/>
                      </a:lnTo>
                      <a:lnTo>
                        <a:pt x="242" y="140"/>
                      </a:lnTo>
                      <a:lnTo>
                        <a:pt x="215" y="201"/>
                      </a:lnTo>
                      <a:lnTo>
                        <a:pt x="162" y="237"/>
                      </a:lnTo>
                      <a:lnTo>
                        <a:pt x="141" y="242"/>
                      </a:lnTo>
                      <a:lnTo>
                        <a:pt x="115" y="241"/>
                      </a:lnTo>
                      <a:lnTo>
                        <a:pt x="50" y="217"/>
                      </a:lnTo>
                      <a:lnTo>
                        <a:pt x="10" y="170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noFill/>
                <a:ln w="25908">
                  <a:solidFill>
                    <a:srgbClr val="3399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307" name="Group 95"/>
              <p:cNvGrpSpPr>
                <a:grpSpLocks/>
              </p:cNvGrpSpPr>
              <p:nvPr/>
            </p:nvGrpSpPr>
            <p:grpSpPr bwMode="auto">
              <a:xfrm>
                <a:off x="5906" y="-395"/>
                <a:ext cx="2184" cy="1416"/>
                <a:chOff x="5906" y="-395"/>
                <a:chExt cx="2184" cy="1416"/>
              </a:xfrm>
            </p:grpSpPr>
            <p:sp>
              <p:nvSpPr>
                <p:cNvPr id="308" name="Freeform 96"/>
                <p:cNvSpPr>
                  <a:spLocks/>
                </p:cNvSpPr>
                <p:nvPr/>
              </p:nvSpPr>
              <p:spPr bwMode="auto">
                <a:xfrm>
                  <a:off x="5906" y="-395"/>
                  <a:ext cx="2184" cy="1416"/>
                </a:xfrm>
                <a:custGeom>
                  <a:avLst/>
                  <a:gdLst>
                    <a:gd name="T0" fmla="+- 0 5906 5906"/>
                    <a:gd name="T1" fmla="*/ T0 w 2184"/>
                    <a:gd name="T2" fmla="+- 0 1021 -395"/>
                    <a:gd name="T3" fmla="*/ 1021 h 1416"/>
                    <a:gd name="T4" fmla="+- 0 5946 5906"/>
                    <a:gd name="T5" fmla="*/ T4 w 2184"/>
                    <a:gd name="T6" fmla="+- 0 955 -395"/>
                    <a:gd name="T7" fmla="*/ 955 h 1416"/>
                    <a:gd name="T8" fmla="+- 0 5986 5906"/>
                    <a:gd name="T9" fmla="*/ T8 w 2184"/>
                    <a:gd name="T10" fmla="+- 0 890 -395"/>
                    <a:gd name="T11" fmla="*/ 890 h 1416"/>
                    <a:gd name="T12" fmla="+- 0 6026 5906"/>
                    <a:gd name="T13" fmla="*/ T12 w 2184"/>
                    <a:gd name="T14" fmla="+- 0 825 -395"/>
                    <a:gd name="T15" fmla="*/ 825 h 1416"/>
                    <a:gd name="T16" fmla="+- 0 6068 5906"/>
                    <a:gd name="T17" fmla="*/ T16 w 2184"/>
                    <a:gd name="T18" fmla="+- 0 761 -395"/>
                    <a:gd name="T19" fmla="*/ 761 h 1416"/>
                    <a:gd name="T20" fmla="+- 0 6112 5906"/>
                    <a:gd name="T21" fmla="*/ T20 w 2184"/>
                    <a:gd name="T22" fmla="+- 0 697 -395"/>
                    <a:gd name="T23" fmla="*/ 697 h 1416"/>
                    <a:gd name="T24" fmla="+- 0 6158 5906"/>
                    <a:gd name="T25" fmla="*/ T24 w 2184"/>
                    <a:gd name="T26" fmla="+- 0 635 -395"/>
                    <a:gd name="T27" fmla="*/ 635 h 1416"/>
                    <a:gd name="T28" fmla="+- 0 6207 5906"/>
                    <a:gd name="T29" fmla="*/ T28 w 2184"/>
                    <a:gd name="T30" fmla="+- 0 573 -395"/>
                    <a:gd name="T31" fmla="*/ 573 h 1416"/>
                    <a:gd name="T32" fmla="+- 0 6259 5906"/>
                    <a:gd name="T33" fmla="*/ T32 w 2184"/>
                    <a:gd name="T34" fmla="+- 0 513 -395"/>
                    <a:gd name="T35" fmla="*/ 513 h 1416"/>
                    <a:gd name="T36" fmla="+- 0 6315 5906"/>
                    <a:gd name="T37" fmla="*/ T36 w 2184"/>
                    <a:gd name="T38" fmla="+- 0 454 -395"/>
                    <a:gd name="T39" fmla="*/ 454 h 1416"/>
                    <a:gd name="T40" fmla="+- 0 6374 5906"/>
                    <a:gd name="T41" fmla="*/ T40 w 2184"/>
                    <a:gd name="T42" fmla="+- 0 397 -395"/>
                    <a:gd name="T43" fmla="*/ 397 h 1416"/>
                    <a:gd name="T44" fmla="+- 0 6438 5906"/>
                    <a:gd name="T45" fmla="*/ T44 w 2184"/>
                    <a:gd name="T46" fmla="+- 0 340 -395"/>
                    <a:gd name="T47" fmla="*/ 340 h 1416"/>
                    <a:gd name="T48" fmla="+- 0 6506 5906"/>
                    <a:gd name="T49" fmla="*/ T48 w 2184"/>
                    <a:gd name="T50" fmla="+- 0 285 -395"/>
                    <a:gd name="T51" fmla="*/ 285 h 1416"/>
                    <a:gd name="T52" fmla="+- 0 6577 5906"/>
                    <a:gd name="T53" fmla="*/ T52 w 2184"/>
                    <a:gd name="T54" fmla="+- 0 230 -395"/>
                    <a:gd name="T55" fmla="*/ 230 h 1416"/>
                    <a:gd name="T56" fmla="+- 0 6651 5906"/>
                    <a:gd name="T57" fmla="*/ T56 w 2184"/>
                    <a:gd name="T58" fmla="+- 0 176 -395"/>
                    <a:gd name="T59" fmla="*/ 176 h 1416"/>
                    <a:gd name="T60" fmla="+- 0 6728 5906"/>
                    <a:gd name="T61" fmla="*/ T60 w 2184"/>
                    <a:gd name="T62" fmla="+- 0 124 -395"/>
                    <a:gd name="T63" fmla="*/ 124 h 1416"/>
                    <a:gd name="T64" fmla="+- 0 6808 5906"/>
                    <a:gd name="T65" fmla="*/ T64 w 2184"/>
                    <a:gd name="T66" fmla="+- 0 73 -395"/>
                    <a:gd name="T67" fmla="*/ 73 h 1416"/>
                    <a:gd name="T68" fmla="+- 0 6889 5906"/>
                    <a:gd name="T69" fmla="*/ T68 w 2184"/>
                    <a:gd name="T70" fmla="+- 0 24 -395"/>
                    <a:gd name="T71" fmla="*/ 24 h 1416"/>
                    <a:gd name="T72" fmla="+- 0 6972 5906"/>
                    <a:gd name="T73" fmla="*/ T72 w 2184"/>
                    <a:gd name="T74" fmla="+- 0 -22 -395"/>
                    <a:gd name="T75" fmla="*/ -22 h 1416"/>
                    <a:gd name="T76" fmla="+- 0 7057 5906"/>
                    <a:gd name="T77" fmla="*/ T76 w 2184"/>
                    <a:gd name="T78" fmla="+- 0 -66 -395"/>
                    <a:gd name="T79" fmla="*/ -66 h 1416"/>
                    <a:gd name="T80" fmla="+- 0 7142 5906"/>
                    <a:gd name="T81" fmla="*/ T80 w 2184"/>
                    <a:gd name="T82" fmla="+- 0 -107 -395"/>
                    <a:gd name="T83" fmla="*/ -107 h 1416"/>
                    <a:gd name="T84" fmla="+- 0 7230 5906"/>
                    <a:gd name="T85" fmla="*/ T84 w 2184"/>
                    <a:gd name="T86" fmla="+- 0 -145 -395"/>
                    <a:gd name="T87" fmla="*/ -145 h 1416"/>
                    <a:gd name="T88" fmla="+- 0 7319 5906"/>
                    <a:gd name="T89" fmla="*/ T88 w 2184"/>
                    <a:gd name="T90" fmla="+- 0 -181 -395"/>
                    <a:gd name="T91" fmla="*/ -181 h 1416"/>
                    <a:gd name="T92" fmla="+- 0 7411 5906"/>
                    <a:gd name="T93" fmla="*/ T92 w 2184"/>
                    <a:gd name="T94" fmla="+- 0 -213 -395"/>
                    <a:gd name="T95" fmla="*/ -213 h 1416"/>
                    <a:gd name="T96" fmla="+- 0 7504 5906"/>
                    <a:gd name="T97" fmla="*/ T96 w 2184"/>
                    <a:gd name="T98" fmla="+- 0 -243 -395"/>
                    <a:gd name="T99" fmla="*/ -243 h 1416"/>
                    <a:gd name="T100" fmla="+- 0 7600 5906"/>
                    <a:gd name="T101" fmla="*/ T100 w 2184"/>
                    <a:gd name="T102" fmla="+- 0 -272 -395"/>
                    <a:gd name="T103" fmla="*/ -272 h 1416"/>
                    <a:gd name="T104" fmla="+- 0 7696 5906"/>
                    <a:gd name="T105" fmla="*/ T104 w 2184"/>
                    <a:gd name="T106" fmla="+- 0 -298 -395"/>
                    <a:gd name="T107" fmla="*/ -298 h 1416"/>
                    <a:gd name="T108" fmla="+- 0 7794 5906"/>
                    <a:gd name="T109" fmla="*/ T108 w 2184"/>
                    <a:gd name="T110" fmla="+- 0 -324 -395"/>
                    <a:gd name="T111" fmla="*/ -324 h 1416"/>
                    <a:gd name="T112" fmla="+- 0 7892 5906"/>
                    <a:gd name="T113" fmla="*/ T112 w 2184"/>
                    <a:gd name="T114" fmla="+- 0 -348 -395"/>
                    <a:gd name="T115" fmla="*/ -348 h 1416"/>
                    <a:gd name="T116" fmla="+- 0 7991 5906"/>
                    <a:gd name="T117" fmla="*/ T116 w 2184"/>
                    <a:gd name="T118" fmla="+- 0 -372 -395"/>
                    <a:gd name="T119" fmla="*/ -372 h 1416"/>
                    <a:gd name="T120" fmla="+- 0 8041 5906"/>
                    <a:gd name="T121" fmla="*/ T120 w 2184"/>
                    <a:gd name="T122" fmla="+- 0 -384 -395"/>
                    <a:gd name="T123" fmla="*/ -384 h 1416"/>
                    <a:gd name="T124" fmla="+- 0 8090 5906"/>
                    <a:gd name="T125" fmla="*/ T124 w 2184"/>
                    <a:gd name="T126" fmla="+- 0 -395 -395"/>
                    <a:gd name="T127" fmla="*/ -395 h 141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</a:cxnLst>
                  <a:rect l="0" t="0" r="r" b="b"/>
                  <a:pathLst>
                    <a:path w="2184" h="1416">
                      <a:moveTo>
                        <a:pt x="0" y="1416"/>
                      </a:moveTo>
                      <a:lnTo>
                        <a:pt x="40" y="1350"/>
                      </a:lnTo>
                      <a:lnTo>
                        <a:pt x="80" y="1285"/>
                      </a:lnTo>
                      <a:lnTo>
                        <a:pt x="120" y="1220"/>
                      </a:lnTo>
                      <a:lnTo>
                        <a:pt x="162" y="1156"/>
                      </a:lnTo>
                      <a:lnTo>
                        <a:pt x="206" y="1092"/>
                      </a:lnTo>
                      <a:lnTo>
                        <a:pt x="252" y="1030"/>
                      </a:lnTo>
                      <a:lnTo>
                        <a:pt x="301" y="968"/>
                      </a:lnTo>
                      <a:lnTo>
                        <a:pt x="353" y="908"/>
                      </a:lnTo>
                      <a:lnTo>
                        <a:pt x="409" y="849"/>
                      </a:lnTo>
                      <a:lnTo>
                        <a:pt x="468" y="792"/>
                      </a:lnTo>
                      <a:lnTo>
                        <a:pt x="532" y="735"/>
                      </a:lnTo>
                      <a:lnTo>
                        <a:pt x="600" y="680"/>
                      </a:lnTo>
                      <a:lnTo>
                        <a:pt x="671" y="625"/>
                      </a:lnTo>
                      <a:lnTo>
                        <a:pt x="745" y="571"/>
                      </a:lnTo>
                      <a:lnTo>
                        <a:pt x="822" y="519"/>
                      </a:lnTo>
                      <a:lnTo>
                        <a:pt x="902" y="468"/>
                      </a:lnTo>
                      <a:lnTo>
                        <a:pt x="983" y="419"/>
                      </a:lnTo>
                      <a:lnTo>
                        <a:pt x="1066" y="373"/>
                      </a:lnTo>
                      <a:lnTo>
                        <a:pt x="1151" y="329"/>
                      </a:lnTo>
                      <a:lnTo>
                        <a:pt x="1236" y="288"/>
                      </a:lnTo>
                      <a:lnTo>
                        <a:pt x="1324" y="250"/>
                      </a:lnTo>
                      <a:lnTo>
                        <a:pt x="1413" y="214"/>
                      </a:lnTo>
                      <a:lnTo>
                        <a:pt x="1505" y="182"/>
                      </a:lnTo>
                      <a:lnTo>
                        <a:pt x="1598" y="152"/>
                      </a:lnTo>
                      <a:lnTo>
                        <a:pt x="1694" y="123"/>
                      </a:lnTo>
                      <a:lnTo>
                        <a:pt x="1790" y="97"/>
                      </a:lnTo>
                      <a:lnTo>
                        <a:pt x="1888" y="71"/>
                      </a:lnTo>
                      <a:lnTo>
                        <a:pt x="1986" y="47"/>
                      </a:lnTo>
                      <a:lnTo>
                        <a:pt x="2085" y="23"/>
                      </a:lnTo>
                      <a:lnTo>
                        <a:pt x="2135" y="11"/>
                      </a:lnTo>
                      <a:lnTo>
                        <a:pt x="2184" y="0"/>
                      </a:lnTo>
                    </a:path>
                  </a:pathLst>
                </a:custGeom>
                <a:noFill/>
                <a:ln w="9144">
                  <a:solidFill>
                    <a:srgbClr val="E36C09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</p:grpSp>
        <p:sp>
          <p:nvSpPr>
            <p:cNvPr id="292" name="ZoneTexte 291"/>
            <p:cNvSpPr txBox="1"/>
            <p:nvPr/>
          </p:nvSpPr>
          <p:spPr>
            <a:xfrm flipH="1">
              <a:off x="3767167" y="2984688"/>
              <a:ext cx="7357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96938"/>
              <a:r>
                <a:rPr lang="fr-CA" dirty="0"/>
                <a:t>Classification           Régression           Groupement            </a:t>
              </a:r>
              <a:r>
                <a:rPr lang="fr-CA" altLang="fr-FR" dirty="0">
                  <a:solidFill>
                    <a:srgbClr val="000000"/>
                  </a:solidFill>
                </a:rPr>
                <a:t>Prise de décision</a:t>
              </a:r>
              <a:endParaRPr lang="fr-CA" dirty="0"/>
            </a:p>
          </p:txBody>
        </p:sp>
        <p:pic>
          <p:nvPicPr>
            <p:cNvPr id="195" name="Picture 2" descr="Image result for prise de dÃ©cisi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85"/>
            <a:stretch>
              <a:fillRect/>
            </a:stretch>
          </p:blipFill>
          <p:spPr bwMode="auto">
            <a:xfrm>
              <a:off x="9066603" y="1604743"/>
              <a:ext cx="1397151" cy="136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642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8530A9F-8CA5-4F3C-9B90-68418ACEDCF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altLang="fr-FR" sz="4400" b="0" kern="12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Avant 2012 : règne de la déduction</a:t>
            </a:r>
          </a:p>
        </p:txBody>
      </p:sp>
      <p:sp>
        <p:nvSpPr>
          <p:cNvPr id="105475" name="Content Placeholder 2">
            <a:extLst>
              <a:ext uri="{FF2B5EF4-FFF2-40B4-BE49-F238E27FC236}">
                <a16:creationId xmlns:a16="http://schemas.microsoft.com/office/drawing/2014/main" id="{7F6BA339-75BE-41FB-82BA-A53FED3BD268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09974" y="1988840"/>
            <a:ext cx="6622636" cy="424847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r-CA" altLang="fr-FR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Les problèmes sont résolus à l’aide de modèles dérivés de relations causales entre les intrants et les sortants</a:t>
            </a:r>
          </a:p>
          <a:p>
            <a:pPr lvl="1">
              <a:lnSpc>
                <a:spcPct val="110000"/>
              </a:lnSpc>
            </a:pPr>
            <a:r>
              <a:rPr lang="fr-CA" altLang="fr-FR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Analyse mathématique</a:t>
            </a:r>
          </a:p>
          <a:p>
            <a:pPr lvl="1">
              <a:lnSpc>
                <a:spcPct val="110000"/>
              </a:lnSpc>
            </a:pPr>
            <a:r>
              <a:rPr lang="fr-CA" altLang="fr-FR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Règles physiques</a:t>
            </a:r>
          </a:p>
          <a:p>
            <a:pPr lvl="1">
              <a:lnSpc>
                <a:spcPct val="110000"/>
              </a:lnSpc>
            </a:pPr>
            <a:r>
              <a:rPr lang="fr-CA" altLang="fr-FR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Savoir d’experts</a:t>
            </a:r>
          </a:p>
          <a:p>
            <a:pPr marL="260350" lvl="1" indent="-260350">
              <a:lnSpc>
                <a:spcPct val="110000"/>
              </a:lnSpc>
              <a:buClr>
                <a:schemeClr val="tx2"/>
              </a:buClr>
            </a:pPr>
            <a:r>
              <a:rPr lang="fr-CA" altLang="fr-FR" sz="2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La connaissance des relations permet de créer des modèles qui </a:t>
            </a:r>
            <a:r>
              <a:rPr lang="fr-CA" altLang="fr-FR" sz="2800" i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déduisent</a:t>
            </a:r>
            <a:r>
              <a:rPr lang="fr-CA" altLang="fr-FR" sz="2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leurs sorties des entrées</a:t>
            </a:r>
            <a:r>
              <a:rPr lang="fr-CA" altLang="fr-FR" sz="27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</a:p>
          <a:p>
            <a:pPr marL="0" lvl="1" indent="0">
              <a:lnSpc>
                <a:spcPct val="110000"/>
              </a:lnSpc>
              <a:buClr>
                <a:schemeClr val="tx2"/>
              </a:buClr>
              <a:buNone/>
            </a:pPr>
            <a:endParaRPr lang="fr-CA" altLang="fr-FR" sz="2700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105476" name="Slide Number Placeholder 4">
            <a:extLst>
              <a:ext uri="{FF2B5EF4-FFF2-40B4-BE49-F238E27FC236}">
                <a16:creationId xmlns:a16="http://schemas.microsoft.com/office/drawing/2014/main" id="{1C854A9E-FBEE-447B-A820-58EC7C9CD0E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A1E712-54F9-4B43-953D-C890E1C92024}" type="slidenum">
              <a:rPr lang="fr-CA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CA" altLang="en-US" sz="100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C78AF0D-E901-FD3F-5895-DBC70805EAD9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7392524" y="2996952"/>
            <a:ext cx="3924970" cy="1435177"/>
            <a:chOff x="4832168" y="3952138"/>
            <a:chExt cx="3245725" cy="1186809"/>
          </a:xfrm>
        </p:grpSpPr>
        <p:cxnSp>
          <p:nvCxnSpPr>
            <p:cNvPr id="105477" name="Straight Arrow Connector 9">
              <a:extLst>
                <a:ext uri="{FF2B5EF4-FFF2-40B4-BE49-F238E27FC236}">
                  <a16:creationId xmlns:a16="http://schemas.microsoft.com/office/drawing/2014/main" id="{485AC764-8000-4310-97C3-089B01DCBB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79967" y="4241888"/>
              <a:ext cx="36004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78" name="Straight Arrow Connector 11">
              <a:extLst>
                <a:ext uri="{FF2B5EF4-FFF2-40B4-BE49-F238E27FC236}">
                  <a16:creationId xmlns:a16="http://schemas.microsoft.com/office/drawing/2014/main" id="{BDBE9804-0DD2-44F3-BC07-7C991055424B}"/>
                </a:ext>
              </a:extLst>
            </p:cNvPr>
            <p:cNvCxnSpPr>
              <a:cxnSpLocks noChangeShapeType="1"/>
              <a:stCxn id="105479" idx="3"/>
              <a:endCxn id="105481" idx="1"/>
            </p:cNvCxnSpPr>
            <p:nvPr/>
          </p:nvCxnSpPr>
          <p:spPr bwMode="auto">
            <a:xfrm flipV="1">
              <a:off x="6933958" y="4239829"/>
              <a:ext cx="319018" cy="5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479" name="TextBox 12">
              <a:extLst>
                <a:ext uri="{FF2B5EF4-FFF2-40B4-BE49-F238E27FC236}">
                  <a16:creationId xmlns:a16="http://schemas.microsoft.com/office/drawing/2014/main" id="{7519F090-840E-44D1-B5D2-9889F5E31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007" y="3952138"/>
              <a:ext cx="993951" cy="5853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2000" dirty="0"/>
                <a:t>Modèle déductif </a:t>
              </a:r>
            </a:p>
          </p:txBody>
        </p:sp>
        <p:sp>
          <p:nvSpPr>
            <p:cNvPr id="105480" name="TextBox 13">
              <a:extLst>
                <a:ext uri="{FF2B5EF4-FFF2-40B4-BE49-F238E27FC236}">
                  <a16:creationId xmlns:a16="http://schemas.microsoft.com/office/drawing/2014/main" id="{D8A0BBB7-54FD-43C9-A628-1D01DBBC6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168" y="4001267"/>
              <a:ext cx="833649" cy="48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600" dirty="0"/>
                <a:t>Causes (entrées)</a:t>
              </a:r>
            </a:p>
          </p:txBody>
        </p:sp>
        <p:sp>
          <p:nvSpPr>
            <p:cNvPr id="105481" name="TextBox 14">
              <a:extLst>
                <a:ext uri="{FF2B5EF4-FFF2-40B4-BE49-F238E27FC236}">
                  <a16:creationId xmlns:a16="http://schemas.microsoft.com/office/drawing/2014/main" id="{0ADFF613-4B36-413E-A262-00B50CB69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976" y="3998041"/>
              <a:ext cx="824917" cy="48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600" dirty="0"/>
                <a:t>Effets (sorties)</a:t>
              </a:r>
            </a:p>
          </p:txBody>
        </p:sp>
        <p:sp>
          <p:nvSpPr>
            <p:cNvPr id="105482" name="TextBox 15">
              <a:extLst>
                <a:ext uri="{FF2B5EF4-FFF2-40B4-BE49-F238E27FC236}">
                  <a16:creationId xmlns:a16="http://schemas.microsoft.com/office/drawing/2014/main" id="{63730297-B039-4BCB-AF9E-1ECD099F4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5983" y="4655372"/>
              <a:ext cx="2266143" cy="48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600" dirty="0"/>
                <a:t>Contraintes            (paramètres, contexte, etc.)</a:t>
              </a:r>
            </a:p>
          </p:txBody>
        </p:sp>
        <p:cxnSp>
          <p:nvCxnSpPr>
            <p:cNvPr id="105483" name="Straight Arrow Connector 17">
              <a:extLst>
                <a:ext uri="{FF2B5EF4-FFF2-40B4-BE49-F238E27FC236}">
                  <a16:creationId xmlns:a16="http://schemas.microsoft.com/office/drawing/2014/main" id="{385FD8FD-F88E-493F-8FEC-4985685FC0B5}"/>
                </a:ext>
              </a:extLst>
            </p:cNvPr>
            <p:cNvCxnSpPr>
              <a:cxnSpLocks noChangeShapeType="1"/>
              <a:endCxn id="105479" idx="2"/>
            </p:cNvCxnSpPr>
            <p:nvPr/>
          </p:nvCxnSpPr>
          <p:spPr bwMode="auto">
            <a:xfrm flipH="1" flipV="1">
              <a:off x="6436983" y="4537519"/>
              <a:ext cx="2936" cy="18100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anillaVTI">
  <a:themeElements>
    <a:clrScheme name="AnalogousFromRegularSeedRightStep">
      <a:dk1>
        <a:srgbClr val="000000"/>
      </a:dk1>
      <a:lt1>
        <a:srgbClr val="FFFFFF"/>
      </a:lt1>
      <a:dk2>
        <a:srgbClr val="3B3521"/>
      </a:dk2>
      <a:lt2>
        <a:srgbClr val="E2E6E8"/>
      </a:lt2>
      <a:accent1>
        <a:srgbClr val="E16D2F"/>
      </a:accent1>
      <a:accent2>
        <a:srgbClr val="C39C1B"/>
      </a:accent2>
      <a:accent3>
        <a:srgbClr val="94AD24"/>
      </a:accent3>
      <a:accent4>
        <a:srgbClr val="59B819"/>
      </a:accent4>
      <a:accent5>
        <a:srgbClr val="27BB29"/>
      </a:accent5>
      <a:accent6>
        <a:srgbClr val="1AB95F"/>
      </a:accent6>
      <a:hlink>
        <a:srgbClr val="3C8AB4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44268</TotalTime>
  <Words>1914</Words>
  <Application>Microsoft Office PowerPoint</Application>
  <PresentationFormat>Widescreen</PresentationFormat>
  <Paragraphs>346</Paragraphs>
  <Slides>23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Arial Unicode MS</vt:lpstr>
      <vt:lpstr>Malgun Gothic</vt:lpstr>
      <vt:lpstr>Aptos</vt:lpstr>
      <vt:lpstr>Aptos Display</vt:lpstr>
      <vt:lpstr>Arial</vt:lpstr>
      <vt:lpstr>Arial</vt:lpstr>
      <vt:lpstr>Arial Narrow</vt:lpstr>
      <vt:lpstr>Calibri</vt:lpstr>
      <vt:lpstr>Calibri Light</vt:lpstr>
      <vt:lpstr>Comic Sans MS</vt:lpstr>
      <vt:lpstr>Neue Haas Grotesk Text Pro</vt:lpstr>
      <vt:lpstr>Source Sans Pro Semibold</vt:lpstr>
      <vt:lpstr>Tahoma</vt:lpstr>
      <vt:lpstr>TeXGyreHeros</vt:lpstr>
      <vt:lpstr>Times New Roman</vt:lpstr>
      <vt:lpstr>Webdings</vt:lpstr>
      <vt:lpstr>Wingdings</vt:lpstr>
      <vt:lpstr>Wingdings 2</vt:lpstr>
      <vt:lpstr>Office Theme</vt:lpstr>
      <vt:lpstr>Thème Office</vt:lpstr>
      <vt:lpstr>VanillaVTI</vt:lpstr>
      <vt:lpstr>Intelligence artificielle et plagiarisme constructif</vt:lpstr>
      <vt:lpstr>L’esprit et l’incarnation, une vielle histoire</vt:lpstr>
      <vt:lpstr>Et l’intelligence artificielle est …?</vt:lpstr>
      <vt:lpstr>Plusieurs définitions</vt:lpstr>
      <vt:lpstr>Et les ordinateurs dans tout ça?</vt:lpstr>
      <vt:lpstr>Pourquoi les ordinateurs ?</vt:lpstr>
      <vt:lpstr>IA = Deep learning? Plutôt une poupée russe…</vt:lpstr>
      <vt:lpstr>Les problèmes traités</vt:lpstr>
      <vt:lpstr>Avant 2012 : règne de la déduction</vt:lpstr>
      <vt:lpstr>Exemples de modèles déductifs</vt:lpstr>
      <vt:lpstr>Et pour les modèles compliqués ?</vt:lpstr>
      <vt:lpstr>2012, une année charnière…</vt:lpstr>
      <vt:lpstr>Après 2012 : règne de l’induction</vt:lpstr>
      <vt:lpstr>Une approche de rupture, mais à un prix…</vt:lpstr>
      <vt:lpstr>La « nouvelle » IA</vt:lpstr>
      <vt:lpstr>Un historique pas trop biaisé</vt:lpstr>
      <vt:lpstr>Le TALN y a aussi mis du sien</vt:lpstr>
      <vt:lpstr>Mais les RNA ne sont pas tout ! </vt:lpstr>
      <vt:lpstr>Lequel, pourquoi ?</vt:lpstr>
      <vt:lpstr>Lequel, quand ?</vt:lpstr>
      <vt:lpstr>Les propriétés générales</vt:lpstr>
      <vt:lpstr>Déploiement</vt:lpstr>
      <vt:lpstr>Plan du cours</vt:lpstr>
    </vt:vector>
  </TitlesOfParts>
  <Company>UNIL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DISP-2003: Advanced Digital Signal Processing</dc:title>
  <dc:subject>Intelligent Signal Processing Part 1</dc:subject>
  <dc:creator/>
  <cp:lastModifiedBy>Boukadoum, A. Mounir</cp:lastModifiedBy>
  <cp:revision>475</cp:revision>
  <cp:lastPrinted>1904-01-01T00:00:00Z</cp:lastPrinted>
  <dcterms:created xsi:type="dcterms:W3CDTF">1904-01-01T00:00:00Z</dcterms:created>
  <dcterms:modified xsi:type="dcterms:W3CDTF">2025-09-10T15:55:44Z</dcterms:modified>
</cp:coreProperties>
</file>